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tiff" ContentType="image/tiff"/>
  <Default Extension="emf" ContentType="image/x-emf"/>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olors1.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style1.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media/image12.svg" ContentType="image/svg+xml"/>
  <Override PartName="/ppt/media/image13.svg" ContentType="image/svg+xml"/>
  <Override PartName="/ppt/media/image7.svg" ContentType="image/svg+xml"/>
  <Override PartName="/ppt/media/image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4" r:id="rId4"/>
    <p:sldMasterId id="2147483688" r:id="rId5"/>
    <p:sldMasterId id="2147483697" r:id="rId6"/>
    <p:sldMasterId id="2147483707" r:id="rId7"/>
    <p:sldMasterId id="2147483712" r:id="rId8"/>
    <p:sldMasterId id="2147483722" r:id="rId9"/>
    <p:sldMasterId id="2147483730" r:id="rId10"/>
    <p:sldMasterId id="2147483734" r:id="rId11"/>
    <p:sldMasterId id="2147483744" r:id="rId12"/>
    <p:sldMasterId id="2147483749" r:id="rId13"/>
    <p:sldMasterId id="2147483761" r:id="rId14"/>
    <p:sldMasterId id="2147483887" r:id="rId15"/>
    <p:sldMasterId id="2147483896" r:id="rId16"/>
    <p:sldMasterId id="2147483910" r:id="rId17"/>
    <p:sldMasterId id="2147483922" r:id="rId18"/>
    <p:sldMasterId id="2147483934" r:id="rId19"/>
    <p:sldMasterId id="2147483939" r:id="rId20"/>
  </p:sldMasterIdLst>
  <p:notesMasterIdLst>
    <p:notesMasterId r:id="rId22"/>
  </p:notesMasterIdLst>
  <p:sldIdLst>
    <p:sldId id="267" r:id="rId21"/>
    <p:sldId id="260" r:id="rId23"/>
    <p:sldId id="261" r:id="rId24"/>
    <p:sldId id="262" r:id="rId25"/>
    <p:sldId id="263" r:id="rId26"/>
    <p:sldId id="264" r:id="rId27"/>
    <p:sldId id="265" r:id="rId28"/>
    <p:sldId id="266" r:id="rId29"/>
    <p:sldId id="259" r:id="rId30"/>
    <p:sldId id="2036" r:id="rId31"/>
    <p:sldId id="2044" r:id="rId32"/>
    <p:sldId id="2045" r:id="rId33"/>
    <p:sldId id="2058" r:id="rId34"/>
    <p:sldId id="2073" r:id="rId35"/>
    <p:sldId id="2066" r:id="rId36"/>
    <p:sldId id="2067" r:id="rId37"/>
    <p:sldId id="2068" r:id="rId38"/>
    <p:sldId id="2069" r:id="rId39"/>
    <p:sldId id="2070" r:id="rId40"/>
    <p:sldId id="2072" r:id="rId41"/>
    <p:sldId id="2074" r:id="rId42"/>
    <p:sldId id="2016" r:id="rId43"/>
    <p:sldId id="2039" r:id="rId44"/>
    <p:sldId id="2219" r:id="rId45"/>
    <p:sldId id="2041" r:id="rId46"/>
    <p:sldId id="2042" r:id="rId47"/>
    <p:sldId id="2043" r:id="rId48"/>
    <p:sldId id="2220" r:id="rId49"/>
    <p:sldId id="2076" r:id="rId50"/>
    <p:sldId id="2077" r:id="rId51"/>
    <p:sldId id="2078" r:id="rId52"/>
    <p:sldId id="2079" r:id="rId53"/>
    <p:sldId id="2080" r:id="rId54"/>
    <p:sldId id="2081" r:id="rId55"/>
    <p:sldId id="2082" r:id="rId56"/>
    <p:sldId id="2128" r:id="rId57"/>
    <p:sldId id="2129" r:id="rId58"/>
    <p:sldId id="2138" r:id="rId59"/>
    <p:sldId id="2071" r:id="rId60"/>
    <p:sldId id="2137" r:id="rId61"/>
    <p:sldId id="2139" r:id="rId62"/>
    <p:sldId id="2054" r:id="rId63"/>
    <p:sldId id="308" r:id="rId64"/>
    <p:sldId id="2140" r:id="rId65"/>
    <p:sldId id="2059" r:id="rId66"/>
    <p:sldId id="2060" r:id="rId67"/>
    <p:sldId id="2141" r:id="rId68"/>
    <p:sldId id="2086" r:id="rId69"/>
    <p:sldId id="2087" r:id="rId70"/>
    <p:sldId id="2093" r:id="rId71"/>
    <p:sldId id="2097" r:id="rId72"/>
    <p:sldId id="2103" r:id="rId73"/>
    <p:sldId id="2091" r:id="rId74"/>
    <p:sldId id="2104" r:id="rId75"/>
    <p:sldId id="2319" r:id="rId76"/>
    <p:sldId id="2320" r:id="rId77"/>
    <p:sldId id="2321" r:id="rId78"/>
    <p:sldId id="2322" r:id="rId79"/>
    <p:sldId id="2323" r:id="rId80"/>
    <p:sldId id="2324" r:id="rId81"/>
    <p:sldId id="2144" r:id="rId82"/>
    <p:sldId id="1996" r:id="rId83"/>
    <p:sldId id="1998" r:id="rId84"/>
    <p:sldId id="1999" r:id="rId85"/>
    <p:sldId id="2000" r:id="rId86"/>
    <p:sldId id="1994" r:id="rId87"/>
    <p:sldId id="2176" r:id="rId88"/>
    <p:sldId id="2185" r:id="rId89"/>
    <p:sldId id="2186" r:id="rId90"/>
    <p:sldId id="2187" r:id="rId91"/>
    <p:sldId id="2189" r:id="rId92"/>
    <p:sldId id="2190" r:id="rId93"/>
    <p:sldId id="2175" r:id="rId94"/>
    <p:sldId id="2191" r:id="rId95"/>
    <p:sldId id="2192" r:id="rId96"/>
    <p:sldId id="2193" r:id="rId97"/>
    <p:sldId id="2194" r:id="rId98"/>
    <p:sldId id="2195" r:id="rId99"/>
    <p:sldId id="2227" r:id="rId100"/>
    <p:sldId id="2198" r:id="rId101"/>
    <p:sldId id="2199" r:id="rId102"/>
    <p:sldId id="2159" r:id="rId103"/>
    <p:sldId id="2040" r:id="rId104"/>
    <p:sldId id="2164" r:id="rId105"/>
    <p:sldId id="2062" r:id="rId106"/>
    <p:sldId id="2200" r:id="rId107"/>
    <p:sldId id="2201" r:id="rId108"/>
    <p:sldId id="2202" r:id="rId109"/>
    <p:sldId id="2203" r:id="rId110"/>
    <p:sldId id="2204" r:id="rId111"/>
    <p:sldId id="268" r:id="rId112"/>
    <p:sldId id="269" r:id="rId113"/>
    <p:sldId id="2205" r:id="rId114"/>
    <p:sldId id="2206" r:id="rId115"/>
    <p:sldId id="1997" r:id="rId116"/>
    <p:sldId id="2001" r:id="rId117"/>
    <p:sldId id="2207" r:id="rId118"/>
    <p:sldId id="2208" r:id="rId119"/>
    <p:sldId id="337" r:id="rId120"/>
    <p:sldId id="328" r:id="rId121"/>
    <p:sldId id="305" r:id="rId122"/>
    <p:sldId id="329" r:id="rId123"/>
    <p:sldId id="330" r:id="rId124"/>
    <p:sldId id="356" r:id="rId125"/>
    <p:sldId id="334" r:id="rId126"/>
    <p:sldId id="335" r:id="rId127"/>
    <p:sldId id="336" r:id="rId128"/>
    <p:sldId id="354" r:id="rId129"/>
    <p:sldId id="2222" r:id="rId130"/>
    <p:sldId id="2223" r:id="rId131"/>
    <p:sldId id="2224" r:id="rId132"/>
    <p:sldId id="2225" r:id="rId133"/>
    <p:sldId id="2226" r:id="rId134"/>
    <p:sldId id="256" r:id="rId135"/>
    <p:sldId id="257" r:id="rId136"/>
    <p:sldId id="258" r:id="rId137"/>
    <p:sldId id="2214" r:id="rId138"/>
    <p:sldId id="2215" r:id="rId139"/>
    <p:sldId id="2216" r:id="rId140"/>
    <p:sldId id="2217" r:id="rId141"/>
    <p:sldId id="341" r:id="rId142"/>
    <p:sldId id="2221" r:id="rId143"/>
    <p:sldId id="2218" r:id="rId1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C0EDA23-5D35-4832-A960-90F6D9345B43}">
          <p14:sldIdLst>
            <p14:sldId id="267"/>
            <p14:sldId id="260"/>
            <p14:sldId id="261"/>
            <p14:sldId id="262"/>
            <p14:sldId id="263"/>
            <p14:sldId id="264"/>
            <p14:sldId id="265"/>
            <p14:sldId id="266"/>
            <p14:sldId id="259"/>
            <p14:sldId id="2036"/>
            <p14:sldId id="2044"/>
            <p14:sldId id="2045"/>
            <p14:sldId id="2058"/>
            <p14:sldId id="2073"/>
            <p14:sldId id="2066"/>
            <p14:sldId id="2067"/>
            <p14:sldId id="2068"/>
            <p14:sldId id="2069"/>
            <p14:sldId id="2070"/>
            <p14:sldId id="2072"/>
            <p14:sldId id="2074"/>
            <p14:sldId id="2016"/>
            <p14:sldId id="2039"/>
            <p14:sldId id="2219"/>
            <p14:sldId id="2041"/>
            <p14:sldId id="2042"/>
            <p14:sldId id="2043"/>
            <p14:sldId id="2220"/>
            <p14:sldId id="2076"/>
            <p14:sldId id="2077"/>
            <p14:sldId id="2078"/>
            <p14:sldId id="2079"/>
            <p14:sldId id="2080"/>
            <p14:sldId id="2081"/>
            <p14:sldId id="2082"/>
            <p14:sldId id="2128"/>
            <p14:sldId id="2129"/>
            <p14:sldId id="2138"/>
            <p14:sldId id="2071"/>
            <p14:sldId id="2137"/>
            <p14:sldId id="2139"/>
            <p14:sldId id="2054"/>
            <p14:sldId id="308"/>
            <p14:sldId id="2140"/>
            <p14:sldId id="2059"/>
            <p14:sldId id="2060"/>
            <p14:sldId id="2141"/>
            <p14:sldId id="2086"/>
            <p14:sldId id="2087"/>
            <p14:sldId id="2093"/>
            <p14:sldId id="2097"/>
            <p14:sldId id="2103"/>
            <p14:sldId id="2091"/>
            <p14:sldId id="2104"/>
            <p14:sldId id="2319"/>
            <p14:sldId id="2320"/>
            <p14:sldId id="2321"/>
            <p14:sldId id="2322"/>
            <p14:sldId id="2323"/>
            <p14:sldId id="2324"/>
            <p14:sldId id="2144"/>
            <p14:sldId id="1996"/>
            <p14:sldId id="1998"/>
            <p14:sldId id="1999"/>
            <p14:sldId id="2000"/>
            <p14:sldId id="1994"/>
            <p14:sldId id="2176"/>
            <p14:sldId id="2185"/>
            <p14:sldId id="2186"/>
            <p14:sldId id="2187"/>
            <p14:sldId id="2189"/>
            <p14:sldId id="2190"/>
            <p14:sldId id="2175"/>
            <p14:sldId id="2191"/>
            <p14:sldId id="2192"/>
            <p14:sldId id="2193"/>
            <p14:sldId id="2194"/>
            <p14:sldId id="2195"/>
            <p14:sldId id="2227"/>
            <p14:sldId id="2198"/>
            <p14:sldId id="2199"/>
            <p14:sldId id="2159"/>
            <p14:sldId id="2040"/>
            <p14:sldId id="2164"/>
            <p14:sldId id="2062"/>
            <p14:sldId id="2200"/>
            <p14:sldId id="2201"/>
            <p14:sldId id="2202"/>
            <p14:sldId id="2203"/>
            <p14:sldId id="2204"/>
            <p14:sldId id="268"/>
            <p14:sldId id="269"/>
            <p14:sldId id="2205"/>
            <p14:sldId id="2206"/>
            <p14:sldId id="1997"/>
            <p14:sldId id="2001"/>
            <p14:sldId id="2207"/>
            <p14:sldId id="2208"/>
            <p14:sldId id="337"/>
            <p14:sldId id="328"/>
            <p14:sldId id="305"/>
            <p14:sldId id="329"/>
            <p14:sldId id="330"/>
            <p14:sldId id="356"/>
            <p14:sldId id="334"/>
            <p14:sldId id="335"/>
            <p14:sldId id="336"/>
            <p14:sldId id="354"/>
            <p14:sldId id="2222"/>
            <p14:sldId id="2223"/>
            <p14:sldId id="2224"/>
            <p14:sldId id="2225"/>
            <p14:sldId id="2226"/>
            <p14:sldId id="256"/>
            <p14:sldId id="257"/>
            <p14:sldId id="258"/>
            <p14:sldId id="2214"/>
            <p14:sldId id="2215"/>
            <p14:sldId id="2216"/>
            <p14:sldId id="2217"/>
            <p14:sldId id="341"/>
            <p14:sldId id="2221"/>
            <p14:sldId id="221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88803" autoAdjust="0"/>
  </p:normalViewPr>
  <p:slideViewPr>
    <p:cSldViewPr snapToGrid="0">
      <p:cViewPr varScale="1">
        <p:scale>
          <a:sx n="83" d="100"/>
          <a:sy n="83" d="100"/>
        </p:scale>
        <p:origin x="129"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78.xml"/><Relationship Id="rId98" Type="http://schemas.openxmlformats.org/officeDocument/2006/relationships/slide" Target="slides/slide77.xml"/><Relationship Id="rId97" Type="http://schemas.openxmlformats.org/officeDocument/2006/relationships/slide" Target="slides/slide76.xml"/><Relationship Id="rId96" Type="http://schemas.openxmlformats.org/officeDocument/2006/relationships/slide" Target="slides/slide75.xml"/><Relationship Id="rId95" Type="http://schemas.openxmlformats.org/officeDocument/2006/relationships/slide" Target="slides/slide74.xml"/><Relationship Id="rId94" Type="http://schemas.openxmlformats.org/officeDocument/2006/relationships/slide" Target="slides/slide73.xml"/><Relationship Id="rId93" Type="http://schemas.openxmlformats.org/officeDocument/2006/relationships/slide" Target="slides/slide72.xml"/><Relationship Id="rId92" Type="http://schemas.openxmlformats.org/officeDocument/2006/relationships/slide" Target="slides/slide71.xml"/><Relationship Id="rId91" Type="http://schemas.openxmlformats.org/officeDocument/2006/relationships/slide" Target="slides/slide70.xml"/><Relationship Id="rId90" Type="http://schemas.openxmlformats.org/officeDocument/2006/relationships/slide" Target="slides/slide69.xml"/><Relationship Id="rId9" Type="http://schemas.openxmlformats.org/officeDocument/2006/relationships/slideMaster" Target="slideMasters/slideMaster8.xml"/><Relationship Id="rId89" Type="http://schemas.openxmlformats.org/officeDocument/2006/relationships/slide" Target="slides/slide68.xml"/><Relationship Id="rId88" Type="http://schemas.openxmlformats.org/officeDocument/2006/relationships/slide" Target="slides/slide67.xml"/><Relationship Id="rId87" Type="http://schemas.openxmlformats.org/officeDocument/2006/relationships/slide" Target="slides/slide66.xml"/><Relationship Id="rId86" Type="http://schemas.openxmlformats.org/officeDocument/2006/relationships/slide" Target="slides/slide65.xml"/><Relationship Id="rId85" Type="http://schemas.openxmlformats.org/officeDocument/2006/relationships/slide" Target="slides/slide64.xml"/><Relationship Id="rId84" Type="http://schemas.openxmlformats.org/officeDocument/2006/relationships/slide" Target="slides/slide63.xml"/><Relationship Id="rId83" Type="http://schemas.openxmlformats.org/officeDocument/2006/relationships/slide" Target="slides/slide62.xml"/><Relationship Id="rId82" Type="http://schemas.openxmlformats.org/officeDocument/2006/relationships/slide" Target="slides/slide61.xml"/><Relationship Id="rId81" Type="http://schemas.openxmlformats.org/officeDocument/2006/relationships/slide" Target="slides/slide60.xml"/><Relationship Id="rId80" Type="http://schemas.openxmlformats.org/officeDocument/2006/relationships/slide" Target="slides/slide59.xml"/><Relationship Id="rId8" Type="http://schemas.openxmlformats.org/officeDocument/2006/relationships/slideMaster" Target="slideMasters/slideMaster7.xml"/><Relationship Id="rId79" Type="http://schemas.openxmlformats.org/officeDocument/2006/relationships/slide" Target="slides/slide58.xml"/><Relationship Id="rId78" Type="http://schemas.openxmlformats.org/officeDocument/2006/relationships/slide" Target="slides/slide57.xml"/><Relationship Id="rId77" Type="http://schemas.openxmlformats.org/officeDocument/2006/relationships/slide" Target="slides/slide56.xml"/><Relationship Id="rId76" Type="http://schemas.openxmlformats.org/officeDocument/2006/relationships/slide" Target="slides/slide55.xml"/><Relationship Id="rId75" Type="http://schemas.openxmlformats.org/officeDocument/2006/relationships/slide" Target="slides/slide54.xml"/><Relationship Id="rId74" Type="http://schemas.openxmlformats.org/officeDocument/2006/relationships/slide" Target="slides/slide53.xml"/><Relationship Id="rId73" Type="http://schemas.openxmlformats.org/officeDocument/2006/relationships/slide" Target="slides/slide52.xml"/><Relationship Id="rId72" Type="http://schemas.openxmlformats.org/officeDocument/2006/relationships/slide" Target="slides/slide51.xml"/><Relationship Id="rId71" Type="http://schemas.openxmlformats.org/officeDocument/2006/relationships/slide" Target="slides/slide50.xml"/><Relationship Id="rId70" Type="http://schemas.openxmlformats.org/officeDocument/2006/relationships/slide" Target="slides/slide49.xml"/><Relationship Id="rId7" Type="http://schemas.openxmlformats.org/officeDocument/2006/relationships/slideMaster" Target="slideMasters/slideMaster6.xml"/><Relationship Id="rId69" Type="http://schemas.openxmlformats.org/officeDocument/2006/relationships/slide" Target="slides/slide48.xml"/><Relationship Id="rId68" Type="http://schemas.openxmlformats.org/officeDocument/2006/relationships/slide" Target="slides/slide47.xml"/><Relationship Id="rId67" Type="http://schemas.openxmlformats.org/officeDocument/2006/relationships/slide" Target="slides/slide46.xml"/><Relationship Id="rId66" Type="http://schemas.openxmlformats.org/officeDocument/2006/relationships/slide" Target="slides/slide45.xml"/><Relationship Id="rId65" Type="http://schemas.openxmlformats.org/officeDocument/2006/relationships/slide" Target="slides/slide44.xml"/><Relationship Id="rId64" Type="http://schemas.openxmlformats.org/officeDocument/2006/relationships/slide" Target="slides/slide43.xml"/><Relationship Id="rId63" Type="http://schemas.openxmlformats.org/officeDocument/2006/relationships/slide" Target="slides/slide42.xml"/><Relationship Id="rId62" Type="http://schemas.openxmlformats.org/officeDocument/2006/relationships/slide" Target="slides/slide41.xml"/><Relationship Id="rId61" Type="http://schemas.openxmlformats.org/officeDocument/2006/relationships/slide" Target="slides/slide40.xml"/><Relationship Id="rId60" Type="http://schemas.openxmlformats.org/officeDocument/2006/relationships/slide" Target="slides/slide39.xml"/><Relationship Id="rId6" Type="http://schemas.openxmlformats.org/officeDocument/2006/relationships/slideMaster" Target="slideMasters/slideMaster5.xml"/><Relationship Id="rId59" Type="http://schemas.openxmlformats.org/officeDocument/2006/relationships/slide" Target="slides/slide38.xml"/><Relationship Id="rId58" Type="http://schemas.openxmlformats.org/officeDocument/2006/relationships/slide" Target="slides/slide37.xml"/><Relationship Id="rId57" Type="http://schemas.openxmlformats.org/officeDocument/2006/relationships/slide" Target="slides/slide36.xml"/><Relationship Id="rId56" Type="http://schemas.openxmlformats.org/officeDocument/2006/relationships/slide" Target="slides/slide35.xml"/><Relationship Id="rId55" Type="http://schemas.openxmlformats.org/officeDocument/2006/relationships/slide" Target="slides/slide34.xml"/><Relationship Id="rId54" Type="http://schemas.openxmlformats.org/officeDocument/2006/relationships/slide" Target="slides/slide33.xml"/><Relationship Id="rId53" Type="http://schemas.openxmlformats.org/officeDocument/2006/relationships/slide" Target="slides/slide32.xml"/><Relationship Id="rId52" Type="http://schemas.openxmlformats.org/officeDocument/2006/relationships/slide" Target="slides/slide31.xml"/><Relationship Id="rId51" Type="http://schemas.openxmlformats.org/officeDocument/2006/relationships/slide" Target="slides/slide30.xml"/><Relationship Id="rId50" Type="http://schemas.openxmlformats.org/officeDocument/2006/relationships/slide" Target="slides/slide29.xml"/><Relationship Id="rId5" Type="http://schemas.openxmlformats.org/officeDocument/2006/relationships/slideMaster" Target="slideMasters/slideMaster4.xml"/><Relationship Id="rId49" Type="http://schemas.openxmlformats.org/officeDocument/2006/relationships/slide" Target="slides/slide28.xml"/><Relationship Id="rId48" Type="http://schemas.openxmlformats.org/officeDocument/2006/relationships/slide" Target="slides/slide27.xml"/><Relationship Id="rId47" Type="http://schemas.openxmlformats.org/officeDocument/2006/relationships/slide" Target="slides/slide26.xml"/><Relationship Id="rId46" Type="http://schemas.openxmlformats.org/officeDocument/2006/relationships/slide" Target="slides/slide25.xml"/><Relationship Id="rId45" Type="http://schemas.openxmlformats.org/officeDocument/2006/relationships/slide" Target="slides/slide24.xml"/><Relationship Id="rId44" Type="http://schemas.openxmlformats.org/officeDocument/2006/relationships/slide" Target="slides/slide23.xml"/><Relationship Id="rId43" Type="http://schemas.openxmlformats.org/officeDocument/2006/relationships/slide" Target="slides/slide22.xml"/><Relationship Id="rId42" Type="http://schemas.openxmlformats.org/officeDocument/2006/relationships/slide" Target="slides/slide21.xml"/><Relationship Id="rId41" Type="http://schemas.openxmlformats.org/officeDocument/2006/relationships/slide" Target="slides/slide20.xml"/><Relationship Id="rId40" Type="http://schemas.openxmlformats.org/officeDocument/2006/relationships/slide" Target="slides/slide19.xml"/><Relationship Id="rId4" Type="http://schemas.openxmlformats.org/officeDocument/2006/relationships/slideMaster" Target="slideMasters/slideMaster3.xml"/><Relationship Id="rId39" Type="http://schemas.openxmlformats.org/officeDocument/2006/relationships/slide" Target="slides/slide18.xml"/><Relationship Id="rId38" Type="http://schemas.openxmlformats.org/officeDocument/2006/relationships/slide" Target="slides/slide17.xml"/><Relationship Id="rId37" Type="http://schemas.openxmlformats.org/officeDocument/2006/relationships/slide" Target="slides/slide16.xml"/><Relationship Id="rId36" Type="http://schemas.openxmlformats.org/officeDocument/2006/relationships/slide" Target="slides/slide15.xml"/><Relationship Id="rId35" Type="http://schemas.openxmlformats.org/officeDocument/2006/relationships/slide" Target="slides/slide14.xml"/><Relationship Id="rId34" Type="http://schemas.openxmlformats.org/officeDocument/2006/relationships/slide" Target="slides/slide13.xml"/><Relationship Id="rId33" Type="http://schemas.openxmlformats.org/officeDocument/2006/relationships/slide" Target="slides/slide12.xml"/><Relationship Id="rId32" Type="http://schemas.openxmlformats.org/officeDocument/2006/relationships/slide" Target="slides/slide11.xml"/><Relationship Id="rId31" Type="http://schemas.openxmlformats.org/officeDocument/2006/relationships/slide" Target="slides/slide10.xml"/><Relationship Id="rId30" Type="http://schemas.openxmlformats.org/officeDocument/2006/relationships/slide" Target="slides/slide9.xml"/><Relationship Id="rId3" Type="http://schemas.openxmlformats.org/officeDocument/2006/relationships/slideMaster" Target="slideMasters/slideMaster2.xml"/><Relationship Id="rId29" Type="http://schemas.openxmlformats.org/officeDocument/2006/relationships/slide" Target="slides/slide8.xml"/><Relationship Id="rId28" Type="http://schemas.openxmlformats.org/officeDocument/2006/relationships/slide" Target="slides/slide7.xml"/><Relationship Id="rId27" Type="http://schemas.openxmlformats.org/officeDocument/2006/relationships/slide" Target="slides/slide6.xml"/><Relationship Id="rId26" Type="http://schemas.openxmlformats.org/officeDocument/2006/relationships/slide" Target="slides/slide5.xml"/><Relationship Id="rId25" Type="http://schemas.openxmlformats.org/officeDocument/2006/relationships/slide" Target="slides/slide4.xml"/><Relationship Id="rId24" Type="http://schemas.openxmlformats.org/officeDocument/2006/relationships/slide" Target="slides/slide3.xml"/><Relationship Id="rId23" Type="http://schemas.openxmlformats.org/officeDocument/2006/relationships/slide" Target="slides/slide2.xml"/><Relationship Id="rId22" Type="http://schemas.openxmlformats.org/officeDocument/2006/relationships/notesMaster" Target="notesMasters/notesMaster1.xml"/><Relationship Id="rId21" Type="http://schemas.openxmlformats.org/officeDocument/2006/relationships/slide" Target="slides/slide1.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7" Type="http://schemas.openxmlformats.org/officeDocument/2006/relationships/tableStyles" Target="tableStyles.xml"/><Relationship Id="rId146" Type="http://schemas.openxmlformats.org/officeDocument/2006/relationships/viewProps" Target="viewProps.xml"/><Relationship Id="rId145" Type="http://schemas.openxmlformats.org/officeDocument/2006/relationships/presProps" Target="presProps.xml"/><Relationship Id="rId144" Type="http://schemas.openxmlformats.org/officeDocument/2006/relationships/slide" Target="slides/slide123.xml"/><Relationship Id="rId143" Type="http://schemas.openxmlformats.org/officeDocument/2006/relationships/slide" Target="slides/slide122.xml"/><Relationship Id="rId142" Type="http://schemas.openxmlformats.org/officeDocument/2006/relationships/slide" Target="slides/slide121.xml"/><Relationship Id="rId141" Type="http://schemas.openxmlformats.org/officeDocument/2006/relationships/slide" Target="slides/slide120.xml"/><Relationship Id="rId140" Type="http://schemas.openxmlformats.org/officeDocument/2006/relationships/slide" Target="slides/slide119.xml"/><Relationship Id="rId14" Type="http://schemas.openxmlformats.org/officeDocument/2006/relationships/slideMaster" Target="slideMasters/slideMaster13.xml"/><Relationship Id="rId139" Type="http://schemas.openxmlformats.org/officeDocument/2006/relationships/slide" Target="slides/slide118.xml"/><Relationship Id="rId138" Type="http://schemas.openxmlformats.org/officeDocument/2006/relationships/slide" Target="slides/slide117.xml"/><Relationship Id="rId137" Type="http://schemas.openxmlformats.org/officeDocument/2006/relationships/slide" Target="slides/slide116.xml"/><Relationship Id="rId136" Type="http://schemas.openxmlformats.org/officeDocument/2006/relationships/slide" Target="slides/slide115.xml"/><Relationship Id="rId135" Type="http://schemas.openxmlformats.org/officeDocument/2006/relationships/slide" Target="slides/slide114.xml"/><Relationship Id="rId134" Type="http://schemas.openxmlformats.org/officeDocument/2006/relationships/slide" Target="slides/slide113.xml"/><Relationship Id="rId133" Type="http://schemas.openxmlformats.org/officeDocument/2006/relationships/slide" Target="slides/slide112.xml"/><Relationship Id="rId132" Type="http://schemas.openxmlformats.org/officeDocument/2006/relationships/slide" Target="slides/slide111.xml"/><Relationship Id="rId131" Type="http://schemas.openxmlformats.org/officeDocument/2006/relationships/slide" Target="slides/slide110.xml"/><Relationship Id="rId130" Type="http://schemas.openxmlformats.org/officeDocument/2006/relationships/slide" Target="slides/slide109.xml"/><Relationship Id="rId13" Type="http://schemas.openxmlformats.org/officeDocument/2006/relationships/slideMaster" Target="slideMasters/slideMaster12.xml"/><Relationship Id="rId129" Type="http://schemas.openxmlformats.org/officeDocument/2006/relationships/slide" Target="slides/slide108.xml"/><Relationship Id="rId128" Type="http://schemas.openxmlformats.org/officeDocument/2006/relationships/slide" Target="slides/slide107.xml"/><Relationship Id="rId127" Type="http://schemas.openxmlformats.org/officeDocument/2006/relationships/slide" Target="slides/slide106.xml"/><Relationship Id="rId126" Type="http://schemas.openxmlformats.org/officeDocument/2006/relationships/slide" Target="slides/slide105.xml"/><Relationship Id="rId125" Type="http://schemas.openxmlformats.org/officeDocument/2006/relationships/slide" Target="slides/slide104.xml"/><Relationship Id="rId124" Type="http://schemas.openxmlformats.org/officeDocument/2006/relationships/slide" Target="slides/slide103.xml"/><Relationship Id="rId123" Type="http://schemas.openxmlformats.org/officeDocument/2006/relationships/slide" Target="slides/slide102.xml"/><Relationship Id="rId122" Type="http://schemas.openxmlformats.org/officeDocument/2006/relationships/slide" Target="slides/slide101.xml"/><Relationship Id="rId121" Type="http://schemas.openxmlformats.org/officeDocument/2006/relationships/slide" Target="slides/slide100.xml"/><Relationship Id="rId120" Type="http://schemas.openxmlformats.org/officeDocument/2006/relationships/slide" Target="slides/slide99.xml"/><Relationship Id="rId12" Type="http://schemas.openxmlformats.org/officeDocument/2006/relationships/slideMaster" Target="slideMasters/slideMaster11.xml"/><Relationship Id="rId119" Type="http://schemas.openxmlformats.org/officeDocument/2006/relationships/slide" Target="slides/slide98.xml"/><Relationship Id="rId118" Type="http://schemas.openxmlformats.org/officeDocument/2006/relationships/slide" Target="slides/slide97.xml"/><Relationship Id="rId117" Type="http://schemas.openxmlformats.org/officeDocument/2006/relationships/slide" Target="slides/slide96.xml"/><Relationship Id="rId116" Type="http://schemas.openxmlformats.org/officeDocument/2006/relationships/slide" Target="slides/slide95.xml"/><Relationship Id="rId115" Type="http://schemas.openxmlformats.org/officeDocument/2006/relationships/slide" Target="slides/slide94.xml"/><Relationship Id="rId114" Type="http://schemas.openxmlformats.org/officeDocument/2006/relationships/slide" Target="slides/slide93.xml"/><Relationship Id="rId113" Type="http://schemas.openxmlformats.org/officeDocument/2006/relationships/slide" Target="slides/slide92.xml"/><Relationship Id="rId112" Type="http://schemas.openxmlformats.org/officeDocument/2006/relationships/slide" Target="slides/slide91.xml"/><Relationship Id="rId111" Type="http://schemas.openxmlformats.org/officeDocument/2006/relationships/slide" Target="slides/slide90.xml"/><Relationship Id="rId110" Type="http://schemas.openxmlformats.org/officeDocument/2006/relationships/slide" Target="slides/slide89.xml"/><Relationship Id="rId11" Type="http://schemas.openxmlformats.org/officeDocument/2006/relationships/slideMaster" Target="slideMasters/slideMaster10.xml"/><Relationship Id="rId109" Type="http://schemas.openxmlformats.org/officeDocument/2006/relationships/slide" Target="slides/slide88.xml"/><Relationship Id="rId108" Type="http://schemas.openxmlformats.org/officeDocument/2006/relationships/slide" Target="slides/slide87.xml"/><Relationship Id="rId107" Type="http://schemas.openxmlformats.org/officeDocument/2006/relationships/slide" Target="slides/slide86.xml"/><Relationship Id="rId106" Type="http://schemas.openxmlformats.org/officeDocument/2006/relationships/slide" Target="slides/slide85.xml"/><Relationship Id="rId105" Type="http://schemas.openxmlformats.org/officeDocument/2006/relationships/slide" Target="slides/slide84.xml"/><Relationship Id="rId104" Type="http://schemas.openxmlformats.org/officeDocument/2006/relationships/slide" Target="slides/slide83.xml"/><Relationship Id="rId103" Type="http://schemas.openxmlformats.org/officeDocument/2006/relationships/slide" Target="slides/slide82.xml"/><Relationship Id="rId102" Type="http://schemas.openxmlformats.org/officeDocument/2006/relationships/slide" Target="slides/slide81.xml"/><Relationship Id="rId101" Type="http://schemas.openxmlformats.org/officeDocument/2006/relationships/slide" Target="slides/slide80.xml"/><Relationship Id="rId100" Type="http://schemas.openxmlformats.org/officeDocument/2006/relationships/slide" Target="slides/slide79.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Users\andrewfeng\Desktop\2021-summer\ppt\data.xlsx" TargetMode="External"/></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Users\andrewfeng\Desktop\2021-summer\ppt\data.xlsx" TargetMode="External"/></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Users\andrewfeng\Desktop\2021-summer\ppt\data.xlsx" TargetMode="External"/></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sz="900"/>
              <a:t>A </a:t>
            </a:r>
            <a:r>
              <a:rPr lang="en-US" altLang="zh-CN" sz="900"/>
              <a:t>Hard </a:t>
            </a:r>
            <a:r>
              <a:rPr lang="en-US" sz="900"/>
              <a:t>Task with Random Sample from Medium Task</a:t>
            </a:r>
            <a:endParaRPr lang="en-US" sz="900"/>
          </a:p>
        </c:rich>
      </c:tx>
      <c:layout>
        <c:manualLayout>
          <c:xMode val="edge"/>
          <c:yMode val="edge"/>
          <c:x val="0.161683457913552"/>
          <c:y val="0.0486740516951997"/>
        </c:manualLayout>
      </c:layout>
      <c:overlay val="0"/>
      <c:spPr>
        <a:noFill/>
        <a:ln>
          <a:noFill/>
        </a:ln>
        <a:effectLst/>
      </c:spPr>
    </c:title>
    <c:autoTitleDeleted val="0"/>
    <c:plotArea>
      <c:layout/>
      <c:scatterChart>
        <c:scatterStyle val="smoothMarker"/>
        <c:varyColors val="0"/>
        <c:ser>
          <c:idx val="0"/>
          <c:order val="0"/>
          <c:tx>
            <c:strRef>
              <c:f>[data.xlsx]Sheet1!$E$19</c:f>
              <c:strCache>
                <c:ptCount val="1"/>
                <c:pt idx="0">
                  <c:v>BALD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xVal>
            <c:numRef>
              <c:f>[data.xlsx]Sheet1!$D$20:$D$36</c:f>
              <c:numCache>
                <c:formatCode>General</c:formatCode>
                <c:ptCount val="17"/>
                <c:pt idx="0">
                  <c:v>5000</c:v>
                </c:pt>
                <c:pt idx="1">
                  <c:v>10000</c:v>
                </c:pt>
                <c:pt idx="2">
                  <c:v>15000</c:v>
                </c:pt>
                <c:pt idx="3">
                  <c:v>20000</c:v>
                </c:pt>
                <c:pt idx="4">
                  <c:v>25000</c:v>
                </c:pt>
                <c:pt idx="5">
                  <c:v>30000</c:v>
                </c:pt>
                <c:pt idx="6">
                  <c:v>35000</c:v>
                </c:pt>
                <c:pt idx="7">
                  <c:v>40000</c:v>
                </c:pt>
                <c:pt idx="8">
                  <c:v>45000</c:v>
                </c:pt>
                <c:pt idx="9">
                  <c:v>50000</c:v>
                </c:pt>
                <c:pt idx="10">
                  <c:v>55000</c:v>
                </c:pt>
                <c:pt idx="11">
                  <c:v>60000</c:v>
                </c:pt>
                <c:pt idx="12">
                  <c:v>65000</c:v>
                </c:pt>
                <c:pt idx="13">
                  <c:v>70000</c:v>
                </c:pt>
                <c:pt idx="14">
                  <c:v>75000</c:v>
                </c:pt>
                <c:pt idx="15">
                  <c:v>80000</c:v>
                </c:pt>
                <c:pt idx="16">
                  <c:v>85000</c:v>
                </c:pt>
              </c:numCache>
            </c:numRef>
          </c:xVal>
          <c:yVal>
            <c:numRef>
              <c:f>[data.xlsx]Sheet1!$E$20:$E$36</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0.2</c:v>
                </c:pt>
                <c:pt idx="14">
                  <c:v>0.6</c:v>
                </c:pt>
                <c:pt idx="15">
                  <c:v>0.6</c:v>
                </c:pt>
                <c:pt idx="16">
                  <c:v>0.8</c:v>
                </c:pt>
              </c:numCache>
            </c:numRef>
          </c:yVal>
          <c:smooth val="1"/>
        </c:ser>
        <c:ser>
          <c:idx val="1"/>
          <c:order val="1"/>
          <c:tx>
            <c:strRef>
              <c:f>[data.xlsx]Sheet1!$F$19</c:f>
              <c:strCache>
                <c:ptCount val="1"/>
                <c:pt idx="0">
                  <c:v>random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elete val="1"/>
          </c:dLbls>
          <c:xVal>
            <c:numRef>
              <c:f>[data.xlsx]Sheet1!$D$20:$D$36</c:f>
              <c:numCache>
                <c:formatCode>General</c:formatCode>
                <c:ptCount val="17"/>
                <c:pt idx="0">
                  <c:v>5000</c:v>
                </c:pt>
                <c:pt idx="1">
                  <c:v>10000</c:v>
                </c:pt>
                <c:pt idx="2">
                  <c:v>15000</c:v>
                </c:pt>
                <c:pt idx="3">
                  <c:v>20000</c:v>
                </c:pt>
                <c:pt idx="4">
                  <c:v>25000</c:v>
                </c:pt>
                <c:pt idx="5">
                  <c:v>30000</c:v>
                </c:pt>
                <c:pt idx="6">
                  <c:v>35000</c:v>
                </c:pt>
                <c:pt idx="7">
                  <c:v>40000</c:v>
                </c:pt>
                <c:pt idx="8">
                  <c:v>45000</c:v>
                </c:pt>
                <c:pt idx="9">
                  <c:v>50000</c:v>
                </c:pt>
                <c:pt idx="10">
                  <c:v>55000</c:v>
                </c:pt>
                <c:pt idx="11">
                  <c:v>60000</c:v>
                </c:pt>
                <c:pt idx="12">
                  <c:v>65000</c:v>
                </c:pt>
                <c:pt idx="13">
                  <c:v>70000</c:v>
                </c:pt>
                <c:pt idx="14">
                  <c:v>75000</c:v>
                </c:pt>
                <c:pt idx="15">
                  <c:v>80000</c:v>
                </c:pt>
                <c:pt idx="16">
                  <c:v>85000</c:v>
                </c:pt>
              </c:numCache>
            </c:numRef>
          </c:xVal>
          <c:yVal>
            <c:numRef>
              <c:f>[data.xlsx]Sheet1!$F$20:$F$36</c:f>
              <c:numCache>
                <c:formatCode>General</c:formatCode>
                <c:ptCount val="17"/>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numCache>
            </c:numRef>
          </c:yVal>
          <c:smooth val="1"/>
        </c:ser>
        <c:dLbls>
          <c:showLegendKey val="0"/>
          <c:showVal val="0"/>
          <c:showCatName val="0"/>
          <c:showSerName val="0"/>
          <c:showPercent val="0"/>
          <c:showBubbleSize val="0"/>
        </c:dLbls>
        <c:axId val="659059285"/>
        <c:axId val="893253893"/>
      </c:scatterChart>
      <c:valAx>
        <c:axId val="659059285"/>
        <c:scaling>
          <c:orientation val="minMax"/>
          <c:max val="86000"/>
          <c:min val="4000"/>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93253893"/>
        <c:crosses val="autoZero"/>
        <c:crossBetween val="midCat"/>
      </c:valAx>
      <c:valAx>
        <c:axId val="893253893"/>
        <c:scaling>
          <c:orientation val="minMax"/>
          <c:max val="1"/>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659059285"/>
        <c:crosses val="autoZero"/>
        <c:crossBetween val="midCat"/>
        <c:majorUnit val="0.2"/>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noFill/>
      <a:prstDash val="sysDash"/>
      <a:round/>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sz="900"/>
              <a:t>A </a:t>
            </a:r>
            <a:r>
              <a:rPr lang="en-US" altLang="zh-CN" sz="900"/>
              <a:t>Medium</a:t>
            </a:r>
            <a:r>
              <a:rPr lang="en-US" sz="900"/>
              <a:t> Task </a:t>
            </a:r>
            <a:r>
              <a:rPr lang="en-US" altLang="zh-CN" sz="900"/>
              <a:t>with Random Sample from</a:t>
            </a:r>
            <a:r>
              <a:rPr lang="en-US" sz="900"/>
              <a:t> Medium Task</a:t>
            </a:r>
            <a:endParaRPr lang="en-US" altLang="zh-CN" sz="900"/>
          </a:p>
        </c:rich>
      </c:tx>
      <c:layout>
        <c:manualLayout>
          <c:xMode val="edge"/>
          <c:yMode val="edge"/>
          <c:x val="0.109852611762628"/>
          <c:y val="0.0191634420490142"/>
        </c:manualLayout>
      </c:layout>
      <c:overlay val="0"/>
      <c:spPr>
        <a:noFill/>
        <a:ln>
          <a:noFill/>
        </a:ln>
        <a:effectLst/>
      </c:spPr>
    </c:title>
    <c:autoTitleDeleted val="0"/>
    <c:plotArea>
      <c:layout/>
      <c:scatterChart>
        <c:scatterStyle val="smoothMarker"/>
        <c:varyColors val="0"/>
        <c:ser>
          <c:idx val="0"/>
          <c:order val="0"/>
          <c:tx>
            <c:strRef>
              <c:f>[data.xlsx]Sheet1!$E$39</c:f>
              <c:strCache>
                <c:ptCount val="1"/>
                <c:pt idx="0">
                  <c:v>BALD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xVal>
            <c:numRef>
              <c:f>[data.xlsx]Sheet1!$D$40:$D$55</c:f>
              <c:numCache>
                <c:formatCode>General</c:formatCode>
                <c:ptCount val="16"/>
                <c:pt idx="0">
                  <c:v>5000</c:v>
                </c:pt>
                <c:pt idx="1">
                  <c:v>10000</c:v>
                </c:pt>
                <c:pt idx="2">
                  <c:v>15000</c:v>
                </c:pt>
                <c:pt idx="3">
                  <c:v>20000</c:v>
                </c:pt>
                <c:pt idx="4">
                  <c:v>25000</c:v>
                </c:pt>
                <c:pt idx="5">
                  <c:v>30000</c:v>
                </c:pt>
                <c:pt idx="6">
                  <c:v>35000</c:v>
                </c:pt>
                <c:pt idx="7">
                  <c:v>40000</c:v>
                </c:pt>
                <c:pt idx="8">
                  <c:v>45000</c:v>
                </c:pt>
                <c:pt idx="9">
                  <c:v>50000</c:v>
                </c:pt>
                <c:pt idx="10">
                  <c:v>55000</c:v>
                </c:pt>
                <c:pt idx="11">
                  <c:v>60000</c:v>
                </c:pt>
                <c:pt idx="12">
                  <c:v>65000</c:v>
                </c:pt>
                <c:pt idx="13">
                  <c:v>70000</c:v>
                </c:pt>
                <c:pt idx="14">
                  <c:v>75000</c:v>
                </c:pt>
                <c:pt idx="15">
                  <c:v>80000</c:v>
                </c:pt>
              </c:numCache>
            </c:numRef>
          </c:xVal>
          <c:yVal>
            <c:numRef>
              <c:f>[data.xlsx]Sheet1!$E$40:$E$55</c:f>
              <c:numCache>
                <c:formatCode>General</c:formatCode>
                <c:ptCount val="16"/>
                <c:pt idx="0">
                  <c:v>0</c:v>
                </c:pt>
                <c:pt idx="1">
                  <c:v>0</c:v>
                </c:pt>
                <c:pt idx="2">
                  <c:v>0</c:v>
                </c:pt>
                <c:pt idx="3">
                  <c:v>0</c:v>
                </c:pt>
                <c:pt idx="4">
                  <c:v>0</c:v>
                </c:pt>
                <c:pt idx="5">
                  <c:v>0</c:v>
                </c:pt>
                <c:pt idx="6">
                  <c:v>0</c:v>
                </c:pt>
                <c:pt idx="7">
                  <c:v>0</c:v>
                </c:pt>
                <c:pt idx="8">
                  <c:v>0</c:v>
                </c:pt>
                <c:pt idx="9">
                  <c:v>0.4</c:v>
                </c:pt>
                <c:pt idx="10">
                  <c:v>0</c:v>
                </c:pt>
                <c:pt idx="11">
                  <c:v>0.7</c:v>
                </c:pt>
                <c:pt idx="12">
                  <c:v>0.7</c:v>
                </c:pt>
                <c:pt idx="13">
                  <c:v>0.9</c:v>
                </c:pt>
                <c:pt idx="14">
                  <c:v>0.4</c:v>
                </c:pt>
                <c:pt idx="15">
                  <c:v>0.6</c:v>
                </c:pt>
              </c:numCache>
            </c:numRef>
          </c:yVal>
          <c:smooth val="1"/>
        </c:ser>
        <c:ser>
          <c:idx val="1"/>
          <c:order val="1"/>
          <c:tx>
            <c:strRef>
              <c:f>[data.xlsx]Sheet1!$F$39</c:f>
              <c:strCache>
                <c:ptCount val="1"/>
                <c:pt idx="0">
                  <c:v>random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elete val="1"/>
          </c:dLbls>
          <c:xVal>
            <c:numRef>
              <c:f>[data.xlsx]Sheet1!$D$40:$D$55</c:f>
              <c:numCache>
                <c:formatCode>General</c:formatCode>
                <c:ptCount val="16"/>
                <c:pt idx="0">
                  <c:v>5000</c:v>
                </c:pt>
                <c:pt idx="1">
                  <c:v>10000</c:v>
                </c:pt>
                <c:pt idx="2">
                  <c:v>15000</c:v>
                </c:pt>
                <c:pt idx="3">
                  <c:v>20000</c:v>
                </c:pt>
                <c:pt idx="4">
                  <c:v>25000</c:v>
                </c:pt>
                <c:pt idx="5">
                  <c:v>30000</c:v>
                </c:pt>
                <c:pt idx="6">
                  <c:v>35000</c:v>
                </c:pt>
                <c:pt idx="7">
                  <c:v>40000</c:v>
                </c:pt>
                <c:pt idx="8">
                  <c:v>45000</c:v>
                </c:pt>
                <c:pt idx="9">
                  <c:v>50000</c:v>
                </c:pt>
                <c:pt idx="10">
                  <c:v>55000</c:v>
                </c:pt>
                <c:pt idx="11">
                  <c:v>60000</c:v>
                </c:pt>
                <c:pt idx="12">
                  <c:v>65000</c:v>
                </c:pt>
                <c:pt idx="13">
                  <c:v>70000</c:v>
                </c:pt>
                <c:pt idx="14">
                  <c:v>75000</c:v>
                </c:pt>
                <c:pt idx="15">
                  <c:v>80000</c:v>
                </c:pt>
              </c:numCache>
            </c:numRef>
          </c:xVal>
          <c:yVal>
            <c:numRef>
              <c:f>[data.xlsx]Sheet1!$F$40:$F$55</c:f>
              <c:numCache>
                <c:formatCode>General</c:formatCode>
                <c:ptCount val="16"/>
                <c:pt idx="0">
                  <c:v>0</c:v>
                </c:pt>
                <c:pt idx="1">
                  <c:v>0.6</c:v>
                </c:pt>
                <c:pt idx="2">
                  <c:v>0.5</c:v>
                </c:pt>
                <c:pt idx="3">
                  <c:v>0.9</c:v>
                </c:pt>
                <c:pt idx="4">
                  <c:v>0.6</c:v>
                </c:pt>
                <c:pt idx="5">
                  <c:v>0.6</c:v>
                </c:pt>
                <c:pt idx="6">
                  <c:v>0.5</c:v>
                </c:pt>
                <c:pt idx="7">
                  <c:v>0.7</c:v>
                </c:pt>
                <c:pt idx="8">
                  <c:v>0.5</c:v>
                </c:pt>
                <c:pt idx="9">
                  <c:v>0.6</c:v>
                </c:pt>
                <c:pt idx="10">
                  <c:v>0.6</c:v>
                </c:pt>
                <c:pt idx="11">
                  <c:v>0.5</c:v>
                </c:pt>
                <c:pt idx="12">
                  <c:v>0.5</c:v>
                </c:pt>
                <c:pt idx="13">
                  <c:v>0.8</c:v>
                </c:pt>
                <c:pt idx="14">
                  <c:v>0.6</c:v>
                </c:pt>
                <c:pt idx="15">
                  <c:v>0.6</c:v>
                </c:pt>
              </c:numCache>
            </c:numRef>
          </c:yVal>
          <c:smooth val="1"/>
        </c:ser>
        <c:dLbls>
          <c:showLegendKey val="0"/>
          <c:showVal val="0"/>
          <c:showCatName val="0"/>
          <c:showSerName val="0"/>
          <c:showPercent val="0"/>
          <c:showBubbleSize val="0"/>
        </c:dLbls>
        <c:axId val="751335417"/>
        <c:axId val="317023887"/>
      </c:scatterChart>
      <c:valAx>
        <c:axId val="751335417"/>
        <c:scaling>
          <c:orientation val="minMax"/>
          <c:max val="81000"/>
          <c:min val="4000"/>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17023887"/>
        <c:crosses val="autoZero"/>
        <c:crossBetween val="midCat"/>
      </c:valAx>
      <c:valAx>
        <c:axId val="317023887"/>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751335417"/>
        <c:crosses val="autoZero"/>
        <c:crossBetween val="midCat"/>
        <c:majorUnit val="0.2"/>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noFill/>
      <a:round/>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en-US" sz="900"/>
              <a:t>A </a:t>
            </a:r>
            <a:r>
              <a:rPr lang="en-US" altLang="zh-CN" sz="900"/>
              <a:t>Medium</a:t>
            </a:r>
            <a:r>
              <a:rPr lang="en-US" sz="900"/>
              <a:t> Task with Random Sample from  </a:t>
            </a:r>
            <a:r>
              <a:rPr lang="en-US" altLang="zh-CN" sz="900"/>
              <a:t>Hard </a:t>
            </a:r>
            <a:r>
              <a:rPr lang="en-US" sz="900"/>
              <a:t>Task</a:t>
            </a:r>
            <a:endParaRPr lang="en-US" sz="900"/>
          </a:p>
        </c:rich>
      </c:tx>
      <c:layout>
        <c:manualLayout>
          <c:xMode val="edge"/>
          <c:yMode val="edge"/>
          <c:x val="0.149655172413793"/>
          <c:y val="0.0344202898550725"/>
        </c:manualLayout>
      </c:layout>
      <c:overlay val="0"/>
      <c:spPr>
        <a:noFill/>
        <a:ln>
          <a:noFill/>
        </a:ln>
        <a:effectLst/>
      </c:spPr>
    </c:title>
    <c:autoTitleDeleted val="0"/>
    <c:plotArea>
      <c:layout>
        <c:manualLayout>
          <c:layoutTarget val="inner"/>
          <c:xMode val="edge"/>
          <c:yMode val="edge"/>
          <c:x val="0.181087919038583"/>
          <c:y val="0.290158944876564"/>
          <c:w val="0.696204933586338"/>
          <c:h val="0.393439296584376"/>
        </c:manualLayout>
      </c:layout>
      <c:scatterChart>
        <c:scatterStyle val="smoothMarker"/>
        <c:varyColors val="0"/>
        <c:ser>
          <c:idx val="0"/>
          <c:order val="0"/>
          <c:tx>
            <c:strRef>
              <c:f>[data.xlsx]Sheet1!$E$5</c:f>
              <c:strCache>
                <c:ptCount val="1"/>
                <c:pt idx="0">
                  <c:v>BALD</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dLbls>
            <c:delete val="1"/>
          </c:dLbls>
          <c:xVal>
            <c:numRef>
              <c:f>[data.xlsx]Sheet1!$D$6:$D$11</c:f>
              <c:numCache>
                <c:formatCode>General</c:formatCode>
                <c:ptCount val="6"/>
                <c:pt idx="0">
                  <c:v>5000</c:v>
                </c:pt>
                <c:pt idx="1">
                  <c:v>10000</c:v>
                </c:pt>
                <c:pt idx="2">
                  <c:v>15000</c:v>
                </c:pt>
                <c:pt idx="3">
                  <c:v>20000</c:v>
                </c:pt>
                <c:pt idx="4">
                  <c:v>25000</c:v>
                </c:pt>
                <c:pt idx="5">
                  <c:v>30000</c:v>
                </c:pt>
              </c:numCache>
            </c:numRef>
          </c:xVal>
          <c:yVal>
            <c:numRef>
              <c:f>[data.xlsx]Sheet1!$E$6:$E$11</c:f>
              <c:numCache>
                <c:formatCode>General</c:formatCode>
                <c:ptCount val="6"/>
                <c:pt idx="0">
                  <c:v>0.9</c:v>
                </c:pt>
                <c:pt idx="1">
                  <c:v>0</c:v>
                </c:pt>
                <c:pt idx="2">
                  <c:v>0.3</c:v>
                </c:pt>
                <c:pt idx="3">
                  <c:v>0.8</c:v>
                </c:pt>
                <c:pt idx="4">
                  <c:v>0.3</c:v>
                </c:pt>
                <c:pt idx="5">
                  <c:v>0.7</c:v>
                </c:pt>
              </c:numCache>
            </c:numRef>
          </c:yVal>
          <c:smooth val="1"/>
        </c:ser>
        <c:ser>
          <c:idx val="1"/>
          <c:order val="1"/>
          <c:tx>
            <c:strRef>
              <c:f>[data.xlsx]Sheet1!$F$5</c:f>
              <c:strCache>
                <c:ptCount val="1"/>
                <c:pt idx="0">
                  <c:v>Random</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dLbls>
            <c:delete val="1"/>
          </c:dLbls>
          <c:xVal>
            <c:numRef>
              <c:f>[data.xlsx]Sheet1!$D$6:$D$11</c:f>
              <c:numCache>
                <c:formatCode>General</c:formatCode>
                <c:ptCount val="6"/>
                <c:pt idx="0">
                  <c:v>5000</c:v>
                </c:pt>
                <c:pt idx="1">
                  <c:v>10000</c:v>
                </c:pt>
                <c:pt idx="2">
                  <c:v>15000</c:v>
                </c:pt>
                <c:pt idx="3">
                  <c:v>20000</c:v>
                </c:pt>
                <c:pt idx="4">
                  <c:v>25000</c:v>
                </c:pt>
                <c:pt idx="5">
                  <c:v>30000</c:v>
                </c:pt>
              </c:numCache>
            </c:numRef>
          </c:xVal>
          <c:yVal>
            <c:numRef>
              <c:f>[data.xlsx]Sheet1!$F$6:$F$11</c:f>
              <c:numCache>
                <c:formatCode>General</c:formatCode>
                <c:ptCount val="6"/>
                <c:pt idx="0">
                  <c:v>0</c:v>
                </c:pt>
                <c:pt idx="1">
                  <c:v>0</c:v>
                </c:pt>
                <c:pt idx="2">
                  <c:v>0</c:v>
                </c:pt>
                <c:pt idx="3">
                  <c:v>0</c:v>
                </c:pt>
                <c:pt idx="4">
                  <c:v>0</c:v>
                </c:pt>
                <c:pt idx="5">
                  <c:v>0</c:v>
                </c:pt>
              </c:numCache>
            </c:numRef>
          </c:yVal>
          <c:smooth val="1"/>
        </c:ser>
        <c:dLbls>
          <c:showLegendKey val="0"/>
          <c:showVal val="0"/>
          <c:showCatName val="0"/>
          <c:showSerName val="0"/>
          <c:showPercent val="0"/>
          <c:showBubbleSize val="0"/>
        </c:dLbls>
        <c:axId val="864059091"/>
        <c:axId val="342080567"/>
      </c:scatterChart>
      <c:valAx>
        <c:axId val="864059091"/>
        <c:scaling>
          <c:orientation val="minMax"/>
          <c:max val="31000"/>
          <c:min val="4000"/>
        </c:scaling>
        <c:delete val="0"/>
        <c:axPos val="b"/>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342080567"/>
        <c:crosses val="autoZero"/>
        <c:crossBetween val="midCat"/>
      </c:valAx>
      <c:valAx>
        <c:axId val="342080567"/>
        <c:scaling>
          <c:orientation val="minMax"/>
        </c:scaling>
        <c:delete val="0"/>
        <c:axPos val="l"/>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64059091"/>
        <c:crosses val="autoZero"/>
        <c:crossBetween val="midCat"/>
        <c:majorUnit val="0.2"/>
      </c:valAx>
      <c:spPr>
        <a:noFill/>
        <a:ln>
          <a:noFill/>
        </a:ln>
        <a:effectLst/>
      </c:spPr>
    </c:plotArea>
    <c:legend>
      <c:legendPos val="b"/>
      <c:layout/>
      <c:overlay val="0"/>
      <c:spPr>
        <a:noFill/>
        <a:ln>
          <a:noFill/>
        </a:ln>
        <a:effectLst/>
      </c:spPr>
      <c:txPr>
        <a:bodyPr rot="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solidFill>
      <a:schemeClr val="bg1"/>
    </a:solidFill>
    <a:ln w="9525" cap="flat" cmpd="sng" algn="ctr">
      <a:noFill/>
      <a:prstDash val="dash"/>
      <a:round/>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400" b="0" i="0" u="none" strike="noStrike" kern="1200" spc="0" baseline="0">
                <a:solidFill>
                  <a:schemeClr val="tx1">
                    <a:lumMod val="65000"/>
                    <a:lumOff val="35000"/>
                  </a:schemeClr>
                </a:solidFill>
                <a:latin typeface="+mn-lt"/>
                <a:ea typeface="+mn-ea"/>
                <a:cs typeface="+mn-cs"/>
              </a:defRPr>
            </a:pPr>
            <a:r>
              <a:rPr lang="en-US" altLang="zh-CN" sz="1200" b="0" i="0" u="none" strike="noStrike" baseline="0" dirty="0">
                <a:effectLst/>
              </a:rPr>
              <a:t>Relative amplitude ratios of different electrodes on different positions</a:t>
            </a:r>
            <a:endParaRPr lang="zh-CN" altLang="en-US" sz="1200" dirty="0"/>
          </a:p>
        </c:rich>
      </c:tx>
      <c:layout/>
      <c:overlay val="0"/>
      <c:spPr>
        <a:noFill/>
        <a:ln>
          <a:noFill/>
        </a:ln>
        <a:effectLst/>
      </c:spPr>
    </c:title>
    <c:autoTitleDeleted val="0"/>
    <c:plotArea>
      <c:layout/>
      <c:lineChart>
        <c:grouping val="standard"/>
        <c:varyColors val="0"/>
        <c:ser>
          <c:idx val="0"/>
          <c:order val="0"/>
          <c:tx>
            <c:strRef>
              <c:f>Sheet1!$A$273</c:f>
              <c:strCache>
                <c:ptCount val="1"/>
                <c:pt idx="0">
                  <c:v>144*1</c:v>
                </c:pt>
              </c:strCache>
            </c:strRef>
          </c:tx>
          <c:spPr>
            <a:ln w="28575" cap="rnd">
              <a:solidFill>
                <a:srgbClr val="92D050"/>
              </a:solidFill>
              <a:round/>
            </a:ln>
            <a:effectLst/>
          </c:spPr>
          <c:marker>
            <c:symbol val="none"/>
          </c:marker>
          <c:dLbls>
            <c:delete val="1"/>
          </c:dLbls>
          <c:cat>
            <c:numRef>
              <c:f>Sheet1!$B$272:$G$272</c:f>
              <c:numCache>
                <c:formatCode>General</c:formatCode>
                <c:ptCount val="6"/>
                <c:pt idx="0">
                  <c:v>-50</c:v>
                </c:pt>
                <c:pt idx="1">
                  <c:v>-40</c:v>
                </c:pt>
                <c:pt idx="2">
                  <c:v>-30</c:v>
                </c:pt>
                <c:pt idx="3">
                  <c:v>-20</c:v>
                </c:pt>
                <c:pt idx="4">
                  <c:v>-10</c:v>
                </c:pt>
                <c:pt idx="5">
                  <c:v>0</c:v>
                </c:pt>
              </c:numCache>
            </c:numRef>
          </c:cat>
          <c:val>
            <c:numRef>
              <c:f>Sheet1!$B$273:$G$273</c:f>
              <c:numCache>
                <c:formatCode>General</c:formatCode>
                <c:ptCount val="6"/>
                <c:pt idx="0">
                  <c:v>1.86371681415929</c:v>
                </c:pt>
                <c:pt idx="1">
                  <c:v>1.9211356466877</c:v>
                </c:pt>
                <c:pt idx="2">
                  <c:v>1.59754601226994</c:v>
                </c:pt>
                <c:pt idx="3">
                  <c:v>1.20561594202899</c:v>
                </c:pt>
                <c:pt idx="4">
                  <c:v>0.661992989484226</c:v>
                </c:pt>
                <c:pt idx="5">
                  <c:v>0.395511070670306</c:v>
                </c:pt>
              </c:numCache>
            </c:numRef>
          </c:val>
          <c:smooth val="0"/>
        </c:ser>
        <c:ser>
          <c:idx val="1"/>
          <c:order val="1"/>
          <c:tx>
            <c:strRef>
              <c:f>Sheet1!$A$274</c:f>
              <c:strCache>
                <c:ptCount val="1"/>
                <c:pt idx="0">
                  <c:v>72*2</c:v>
                </c:pt>
              </c:strCache>
            </c:strRef>
          </c:tx>
          <c:spPr>
            <a:ln w="28575" cap="rnd">
              <a:solidFill>
                <a:srgbClr val="FF0000"/>
              </a:solidFill>
              <a:round/>
            </a:ln>
            <a:effectLst/>
          </c:spPr>
          <c:marker>
            <c:symbol val="none"/>
          </c:marker>
          <c:dLbls>
            <c:delete val="1"/>
          </c:dLbls>
          <c:cat>
            <c:numRef>
              <c:f>Sheet1!$B$272:$G$272</c:f>
              <c:numCache>
                <c:formatCode>General</c:formatCode>
                <c:ptCount val="6"/>
                <c:pt idx="0">
                  <c:v>-50</c:v>
                </c:pt>
                <c:pt idx="1">
                  <c:v>-40</c:v>
                </c:pt>
                <c:pt idx="2">
                  <c:v>-30</c:v>
                </c:pt>
                <c:pt idx="3">
                  <c:v>-20</c:v>
                </c:pt>
                <c:pt idx="4">
                  <c:v>-10</c:v>
                </c:pt>
                <c:pt idx="5">
                  <c:v>0</c:v>
                </c:pt>
              </c:numCache>
            </c:numRef>
          </c:cat>
          <c:val>
            <c:numRef>
              <c:f>Sheet1!$B$274:$G$274</c:f>
              <c:numCache>
                <c:formatCode>General</c:formatCode>
                <c:ptCount val="6"/>
                <c:pt idx="0">
                  <c:v>1.19115044247788</c:v>
                </c:pt>
                <c:pt idx="1">
                  <c:v>1.5788643533123</c:v>
                </c:pt>
                <c:pt idx="2">
                  <c:v>1.90429447852761</c:v>
                </c:pt>
                <c:pt idx="3">
                  <c:v>1.60688405797101</c:v>
                </c:pt>
                <c:pt idx="4">
                  <c:v>0.99298948422634</c:v>
                </c:pt>
                <c:pt idx="5">
                  <c:v>0.670306339096148</c:v>
                </c:pt>
              </c:numCache>
            </c:numRef>
          </c:val>
          <c:smooth val="0"/>
        </c:ser>
        <c:ser>
          <c:idx val="2"/>
          <c:order val="2"/>
          <c:tx>
            <c:strRef>
              <c:f>Sheet1!$A$275</c:f>
              <c:strCache>
                <c:ptCount val="1"/>
                <c:pt idx="0">
                  <c:v>48*3</c:v>
                </c:pt>
              </c:strCache>
            </c:strRef>
          </c:tx>
          <c:spPr>
            <a:ln w="28575" cap="rnd">
              <a:solidFill>
                <a:schemeClr val="bg1">
                  <a:lumMod val="75000"/>
                </a:schemeClr>
              </a:solidFill>
              <a:round/>
            </a:ln>
            <a:effectLst/>
          </c:spPr>
          <c:marker>
            <c:symbol val="none"/>
          </c:marker>
          <c:dLbls>
            <c:delete val="1"/>
          </c:dLbls>
          <c:cat>
            <c:numRef>
              <c:f>Sheet1!$B$272:$G$272</c:f>
              <c:numCache>
                <c:formatCode>General</c:formatCode>
                <c:ptCount val="6"/>
                <c:pt idx="0">
                  <c:v>-50</c:v>
                </c:pt>
                <c:pt idx="1">
                  <c:v>-40</c:v>
                </c:pt>
                <c:pt idx="2">
                  <c:v>-30</c:v>
                </c:pt>
                <c:pt idx="3">
                  <c:v>-20</c:v>
                </c:pt>
                <c:pt idx="4">
                  <c:v>-10</c:v>
                </c:pt>
                <c:pt idx="5">
                  <c:v>0</c:v>
                </c:pt>
              </c:numCache>
            </c:numRef>
          </c:cat>
          <c:val>
            <c:numRef>
              <c:f>Sheet1!$B$275:$G$275</c:f>
              <c:numCache>
                <c:formatCode>General</c:formatCode>
                <c:ptCount val="6"/>
                <c:pt idx="0">
                  <c:v>1.10265486725664</c:v>
                </c:pt>
                <c:pt idx="1">
                  <c:v>1.16876971608833</c:v>
                </c:pt>
                <c:pt idx="2">
                  <c:v>1.3680981595092</c:v>
                </c:pt>
                <c:pt idx="3">
                  <c:v>1.75724637681159</c:v>
                </c:pt>
                <c:pt idx="4">
                  <c:v>1.13470205307962</c:v>
                </c:pt>
                <c:pt idx="5">
                  <c:v>0.761601455868972</c:v>
                </c:pt>
              </c:numCache>
            </c:numRef>
          </c:val>
          <c:smooth val="0"/>
        </c:ser>
        <c:ser>
          <c:idx val="3"/>
          <c:order val="3"/>
          <c:tx>
            <c:strRef>
              <c:f>Sheet1!$A$276</c:f>
              <c:strCache>
                <c:ptCount val="1"/>
                <c:pt idx="0">
                  <c:v>36*4</c:v>
                </c:pt>
              </c:strCache>
            </c:strRef>
          </c:tx>
          <c:spPr>
            <a:ln w="28575" cap="rnd">
              <a:solidFill>
                <a:schemeClr val="bg1">
                  <a:lumMod val="75000"/>
                </a:schemeClr>
              </a:solidFill>
              <a:round/>
            </a:ln>
            <a:effectLst/>
          </c:spPr>
          <c:marker>
            <c:symbol val="none"/>
          </c:marker>
          <c:dLbls>
            <c:delete val="1"/>
          </c:dLbls>
          <c:cat>
            <c:numRef>
              <c:f>Sheet1!$B$272:$G$272</c:f>
              <c:numCache>
                <c:formatCode>General</c:formatCode>
                <c:ptCount val="6"/>
                <c:pt idx="0">
                  <c:v>-50</c:v>
                </c:pt>
                <c:pt idx="1">
                  <c:v>-40</c:v>
                </c:pt>
                <c:pt idx="2">
                  <c:v>-30</c:v>
                </c:pt>
                <c:pt idx="3">
                  <c:v>-20</c:v>
                </c:pt>
                <c:pt idx="4">
                  <c:v>-10</c:v>
                </c:pt>
                <c:pt idx="5">
                  <c:v>0</c:v>
                </c:pt>
              </c:numCache>
            </c:numRef>
          </c:cat>
          <c:val>
            <c:numRef>
              <c:f>Sheet1!$B$276:$G$276</c:f>
              <c:numCache>
                <c:formatCode>General</c:formatCode>
                <c:ptCount val="6"/>
                <c:pt idx="0">
                  <c:v>1.07433628318584</c:v>
                </c:pt>
                <c:pt idx="1">
                  <c:v>1.11041009463722</c:v>
                </c:pt>
                <c:pt idx="2">
                  <c:v>1.13128834355828</c:v>
                </c:pt>
                <c:pt idx="3">
                  <c:v>1.56702898550725</c:v>
                </c:pt>
                <c:pt idx="4">
                  <c:v>1.23735603405108</c:v>
                </c:pt>
                <c:pt idx="5">
                  <c:v>0.828935395814377</c:v>
                </c:pt>
              </c:numCache>
            </c:numRef>
          </c:val>
          <c:smooth val="0"/>
        </c:ser>
        <c:ser>
          <c:idx val="4"/>
          <c:order val="4"/>
          <c:tx>
            <c:strRef>
              <c:f>Sheet1!$A$277</c:f>
              <c:strCache>
                <c:ptCount val="1"/>
                <c:pt idx="0">
                  <c:v>24*6</c:v>
                </c:pt>
              </c:strCache>
            </c:strRef>
          </c:tx>
          <c:spPr>
            <a:ln w="28575" cap="rnd">
              <a:solidFill>
                <a:schemeClr val="bg1">
                  <a:lumMod val="75000"/>
                </a:schemeClr>
              </a:solidFill>
              <a:round/>
            </a:ln>
            <a:effectLst/>
          </c:spPr>
          <c:marker>
            <c:symbol val="none"/>
          </c:marker>
          <c:dLbls>
            <c:delete val="1"/>
          </c:dLbls>
          <c:cat>
            <c:numRef>
              <c:f>Sheet1!$B$272:$G$272</c:f>
              <c:numCache>
                <c:formatCode>General</c:formatCode>
                <c:ptCount val="6"/>
                <c:pt idx="0">
                  <c:v>-50</c:v>
                </c:pt>
                <c:pt idx="1">
                  <c:v>-40</c:v>
                </c:pt>
                <c:pt idx="2">
                  <c:v>-30</c:v>
                </c:pt>
                <c:pt idx="3">
                  <c:v>-20</c:v>
                </c:pt>
                <c:pt idx="4">
                  <c:v>-10</c:v>
                </c:pt>
                <c:pt idx="5">
                  <c:v>0</c:v>
                </c:pt>
              </c:numCache>
            </c:numRef>
          </c:cat>
          <c:val>
            <c:numRef>
              <c:f>Sheet1!$B$277:$G$277</c:f>
              <c:numCache>
                <c:formatCode>General</c:formatCode>
                <c:ptCount val="6"/>
                <c:pt idx="0">
                  <c:v>1.04778761061947</c:v>
                </c:pt>
                <c:pt idx="1">
                  <c:v>1.05678233438486</c:v>
                </c:pt>
                <c:pt idx="2">
                  <c:v>1.07361963190184</c:v>
                </c:pt>
                <c:pt idx="3">
                  <c:v>1.13134057971015</c:v>
                </c:pt>
                <c:pt idx="4">
                  <c:v>1.26690035052579</c:v>
                </c:pt>
                <c:pt idx="5">
                  <c:v>0.948134667879891</c:v>
                </c:pt>
              </c:numCache>
            </c:numRef>
          </c:val>
          <c:smooth val="0"/>
        </c:ser>
        <c:ser>
          <c:idx val="5"/>
          <c:order val="5"/>
          <c:tx>
            <c:strRef>
              <c:f>Sheet1!$A$278</c:f>
              <c:strCache>
                <c:ptCount val="1"/>
                <c:pt idx="0">
                  <c:v>12*12</c:v>
                </c:pt>
              </c:strCache>
            </c:strRef>
          </c:tx>
          <c:spPr>
            <a:ln w="28575" cap="rnd">
              <a:solidFill>
                <a:schemeClr val="tx1"/>
              </a:solidFill>
              <a:round/>
            </a:ln>
            <a:effectLst/>
          </c:spPr>
          <c:marker>
            <c:symbol val="none"/>
          </c:marker>
          <c:dLbls>
            <c:delete val="1"/>
          </c:dLbls>
          <c:cat>
            <c:numRef>
              <c:f>Sheet1!$B$272:$G$272</c:f>
              <c:numCache>
                <c:formatCode>General</c:formatCode>
                <c:ptCount val="6"/>
                <c:pt idx="0">
                  <c:v>-50</c:v>
                </c:pt>
                <c:pt idx="1">
                  <c:v>-40</c:v>
                </c:pt>
                <c:pt idx="2">
                  <c:v>-30</c:v>
                </c:pt>
                <c:pt idx="3">
                  <c:v>-20</c:v>
                </c:pt>
                <c:pt idx="4">
                  <c:v>-10</c:v>
                </c:pt>
                <c:pt idx="5">
                  <c:v>0</c:v>
                </c:pt>
              </c:numCache>
            </c:numRef>
          </c:cat>
          <c:val>
            <c:numRef>
              <c:f>Sheet1!$B$278:$G$278</c:f>
              <c:numCache>
                <c:formatCode>General</c:formatCode>
                <c:ptCount val="6"/>
                <c:pt idx="0">
                  <c:v>1</c:v>
                </c:pt>
                <c:pt idx="1">
                  <c:v>1</c:v>
                </c:pt>
                <c:pt idx="2">
                  <c:v>1</c:v>
                </c:pt>
                <c:pt idx="3">
                  <c:v>1</c:v>
                </c:pt>
                <c:pt idx="4">
                  <c:v>1</c:v>
                </c:pt>
                <c:pt idx="5">
                  <c:v>1</c:v>
                </c:pt>
              </c:numCache>
            </c:numRef>
          </c:val>
          <c:smooth val="0"/>
        </c:ser>
        <c:dLbls>
          <c:showLegendKey val="0"/>
          <c:showVal val="0"/>
          <c:showCatName val="0"/>
          <c:showSerName val="0"/>
          <c:showPercent val="0"/>
          <c:showBubbleSize val="0"/>
        </c:dLbls>
        <c:marker val="0"/>
        <c:smooth val="0"/>
        <c:axId val="869292015"/>
        <c:axId val="869294511"/>
      </c:lineChart>
      <c:catAx>
        <c:axId val="869292015"/>
        <c:scaling>
          <c:orientation val="minMax"/>
        </c:scaling>
        <c:delete val="0"/>
        <c:axPos val="b"/>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sz="1000" b="0" i="0" kern="1200" baseline="0">
                    <a:solidFill>
                      <a:srgbClr val="595959"/>
                    </a:solidFill>
                    <a:effectLst/>
                  </a:rPr>
                  <a:t>x position</a:t>
                </a:r>
                <a:endParaRPr lang="zh-CN" altLang="zh-CN">
                  <a:effectLst/>
                </a:endParaRPr>
              </a:p>
            </c:rich>
          </c:tx>
          <c:layout>
            <c:manualLayout>
              <c:xMode val="edge"/>
              <c:yMode val="edge"/>
              <c:x val="0.867111253950399"/>
              <c:y val="0.884587918320534"/>
            </c:manualLayout>
          </c:layout>
          <c:overlay val="0"/>
          <c:spPr>
            <a:noFill/>
            <a:ln>
              <a:noFill/>
            </a:ln>
            <a:effectLst/>
          </c:sp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69294511"/>
        <c:crosses val="autoZero"/>
        <c:auto val="1"/>
        <c:lblAlgn val="ctr"/>
        <c:lblOffset val="100"/>
        <c:noMultiLvlLbl val="0"/>
      </c:catAx>
      <c:valAx>
        <c:axId val="86929451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sz="1000" b="0" i="0" kern="1200" baseline="0">
                    <a:solidFill>
                      <a:srgbClr val="595959"/>
                    </a:solidFill>
                    <a:effectLst/>
                  </a:rPr>
                  <a:t>relative amplitudes</a:t>
                </a:r>
                <a:endParaRPr lang="zh-CN" altLang="zh-CN">
                  <a:effectLst/>
                </a:endParaRPr>
              </a:p>
            </c:rich>
          </c:tx>
          <c:layout/>
          <c:overlay val="0"/>
          <c:spPr>
            <a:noFill/>
            <a:ln>
              <a:noFill/>
            </a:ln>
            <a:effectLst/>
          </c:sp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crossAx val="86929201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D199288-C17D-4C5A-8044-F3834ADBFA1D}" type="doc">
      <dgm:prSet loTypeId="urn:microsoft.com/office/officeart/2005/8/layout/arrow2" loCatId="process" qsTypeId="urn:microsoft.com/office/officeart/2005/8/quickstyle/simple1" qsCatId="simple" csTypeId="urn:microsoft.com/office/officeart/2005/8/colors/accent1_2" csCatId="accent1" phldr="1"/>
      <dgm:spPr/>
    </dgm:pt>
    <dgm:pt modelId="{9630E78C-8B77-4D19-8837-6D8D47D44D4A}">
      <dgm:prSet phldrT="[文本]" custT="1"/>
      <dgm:spPr/>
      <dgm:t>
        <a:bodyPr/>
        <a:lstStyle/>
        <a:p>
          <a:r>
            <a:rPr lang="en-US" altLang="zh-CN" sz="2400" b="1"/>
            <a:t>Train</a:t>
          </a:r>
          <a:endParaRPr lang="zh-CN" altLang="en-US" sz="2400" b="1"/>
        </a:p>
      </dgm:t>
    </dgm:pt>
    <dgm:pt modelId="{86B79D42-D2A6-44F6-A187-A2B9B23BC8AC}" cxnId="{9E950097-9A42-4919-9198-E8FB1C74A86B}" type="parTrans">
      <dgm:prSet/>
      <dgm:spPr/>
      <dgm:t>
        <a:bodyPr/>
        <a:lstStyle/>
        <a:p>
          <a:endParaRPr lang="zh-CN" altLang="en-US"/>
        </a:p>
      </dgm:t>
    </dgm:pt>
    <dgm:pt modelId="{62975D08-02BF-4402-A50C-66E25CA8E2A5}" cxnId="{9E950097-9A42-4919-9198-E8FB1C74A86B}" type="sibTrans">
      <dgm:prSet/>
      <dgm:spPr/>
      <dgm:t>
        <a:bodyPr/>
        <a:lstStyle/>
        <a:p>
          <a:endParaRPr lang="zh-CN" altLang="en-US"/>
        </a:p>
      </dgm:t>
    </dgm:pt>
    <dgm:pt modelId="{A5D62EAC-0D13-4E41-B449-D671F5B2D6BE}" type="pres">
      <dgm:prSet presAssocID="{0D199288-C17D-4C5A-8044-F3834ADBFA1D}" presName="arrowDiagram" presStyleCnt="0">
        <dgm:presLayoutVars>
          <dgm:chMax val="5"/>
          <dgm:dir/>
          <dgm:resizeHandles val="exact"/>
        </dgm:presLayoutVars>
      </dgm:prSet>
      <dgm:spPr/>
    </dgm:pt>
    <dgm:pt modelId="{4BE26221-D8C0-44F4-8D05-F43C8616755F}" type="pres">
      <dgm:prSet presAssocID="{0D199288-C17D-4C5A-8044-F3834ADBFA1D}" presName="arrow" presStyleLbl="bgShp" presStyleIdx="0" presStyleCnt="1" custLinFactNeighborX="-2336" custLinFactNeighborY="-14827"/>
      <dgm:spPr/>
    </dgm:pt>
    <dgm:pt modelId="{1BDD1248-5AF4-4E8F-883B-5091AABD12CF}" type="pres">
      <dgm:prSet presAssocID="{0D199288-C17D-4C5A-8044-F3834ADBFA1D}" presName="arrowDiagram1" presStyleCnt="0">
        <dgm:presLayoutVars>
          <dgm:bulletEnabled val="1"/>
        </dgm:presLayoutVars>
      </dgm:prSet>
      <dgm:spPr/>
    </dgm:pt>
    <dgm:pt modelId="{450F4E9D-A452-4AA0-860A-4BD1D3D8DEEE}" type="pres">
      <dgm:prSet presAssocID="{9630E78C-8B77-4D19-8837-6D8D47D44D4A}" presName="bullet1" presStyleLbl="node1" presStyleIdx="0" presStyleCnt="1"/>
      <dgm:spPr>
        <a:noFill/>
        <a:ln>
          <a:noFill/>
        </a:ln>
      </dgm:spPr>
    </dgm:pt>
    <dgm:pt modelId="{4A13DA5A-95AC-4BF9-8891-004CCC9786B6}" type="pres">
      <dgm:prSet presAssocID="{9630E78C-8B77-4D19-8837-6D8D47D44D4A}" presName="textBox1" presStyleLbl="revTx" presStyleIdx="0" presStyleCnt="1" custScaleX="132241" custScaleY="31091" custLinFactNeighborX="-35146" custLinFactNeighborY="-38004">
        <dgm:presLayoutVars>
          <dgm:bulletEnabled val="1"/>
        </dgm:presLayoutVars>
      </dgm:prSet>
      <dgm:spPr/>
    </dgm:pt>
  </dgm:ptLst>
  <dgm:cxnLst>
    <dgm:cxn modelId="{BF5B9B58-D2C3-4104-A826-16311F2F2326}" type="presOf" srcId="{0D199288-C17D-4C5A-8044-F3834ADBFA1D}" destId="{A5D62EAC-0D13-4E41-B449-D671F5B2D6BE}" srcOrd="0" destOrd="0" presId="urn:microsoft.com/office/officeart/2005/8/layout/arrow2"/>
    <dgm:cxn modelId="{E13F2B81-E4BF-44EF-9A24-C9C2C1C02EC8}" type="presOf" srcId="{9630E78C-8B77-4D19-8837-6D8D47D44D4A}" destId="{4A13DA5A-95AC-4BF9-8891-004CCC9786B6}" srcOrd="0" destOrd="0" presId="urn:microsoft.com/office/officeart/2005/8/layout/arrow2"/>
    <dgm:cxn modelId="{9E950097-9A42-4919-9198-E8FB1C74A86B}" srcId="{0D199288-C17D-4C5A-8044-F3834ADBFA1D}" destId="{9630E78C-8B77-4D19-8837-6D8D47D44D4A}" srcOrd="0" destOrd="0" parTransId="{86B79D42-D2A6-44F6-A187-A2B9B23BC8AC}" sibTransId="{62975D08-02BF-4402-A50C-66E25CA8E2A5}"/>
    <dgm:cxn modelId="{911161B2-B967-4A46-976A-A7BCC8A2D5A6}" type="presParOf" srcId="{A5D62EAC-0D13-4E41-B449-D671F5B2D6BE}" destId="{4BE26221-D8C0-44F4-8D05-F43C8616755F}" srcOrd="0" destOrd="0" presId="urn:microsoft.com/office/officeart/2005/8/layout/arrow2"/>
    <dgm:cxn modelId="{C9224B85-CC34-447F-ACF6-972FF71112C2}" type="presParOf" srcId="{A5D62EAC-0D13-4E41-B449-D671F5B2D6BE}" destId="{1BDD1248-5AF4-4E8F-883B-5091AABD12CF}" srcOrd="1" destOrd="0" presId="urn:microsoft.com/office/officeart/2005/8/layout/arrow2"/>
    <dgm:cxn modelId="{DEBED772-3D8E-443E-B196-E27B64F3DEFC}" type="presParOf" srcId="{1BDD1248-5AF4-4E8F-883B-5091AABD12CF}" destId="{450F4E9D-A452-4AA0-860A-4BD1D3D8DEEE}" srcOrd="0" destOrd="0" presId="urn:microsoft.com/office/officeart/2005/8/layout/arrow2"/>
    <dgm:cxn modelId="{4FDF51C9-5ABB-4A1C-9FD1-C89557375469}" type="presParOf" srcId="{1BDD1248-5AF4-4E8F-883B-5091AABD12CF}" destId="{4A13DA5A-95AC-4BF9-8891-004CCC9786B6}" srcOrd="1" destOrd="0" presId="urn:microsoft.com/office/officeart/2005/8/layout/arrow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E26221-D8C0-44F4-8D05-F43C8616755F}">
      <dsp:nvSpPr>
        <dsp:cNvPr id="0" name=""/>
        <dsp:cNvSpPr/>
      </dsp:nvSpPr>
      <dsp:spPr>
        <a:xfrm>
          <a:off x="0" y="127875"/>
          <a:ext cx="3067500" cy="1917187"/>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0F4E9D-A452-4AA0-860A-4BD1D3D8DEEE}">
      <dsp:nvSpPr>
        <dsp:cNvPr id="0" name=""/>
        <dsp:cNvSpPr/>
      </dsp:nvSpPr>
      <dsp:spPr>
        <a:xfrm>
          <a:off x="2340502" y="800942"/>
          <a:ext cx="226995" cy="226995"/>
        </a:xfrm>
        <a:prstGeom prst="ellipse">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13DA5A-95AC-4BF9-8891-004CCC9786B6}">
      <dsp:nvSpPr>
        <dsp:cNvPr id="0" name=""/>
        <dsp:cNvSpPr/>
      </dsp:nvSpPr>
      <dsp:spPr>
        <a:xfrm>
          <a:off x="597960" y="864211"/>
          <a:ext cx="1622597" cy="439915"/>
        </a:xfrm>
        <a:prstGeom prst="round2Diag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0280" bIns="0" numCol="1" spcCol="1270" anchor="t" anchorCtr="0">
          <a:noAutofit/>
        </a:bodyPr>
        <a:lstStyle/>
        <a:p>
          <a:pPr marL="0" lvl="0" indent="0" algn="r" defTabSz="1066800">
            <a:lnSpc>
              <a:spcPct val="90000"/>
            </a:lnSpc>
            <a:spcBef>
              <a:spcPct val="0"/>
            </a:spcBef>
            <a:spcAft>
              <a:spcPct val="35000"/>
            </a:spcAft>
            <a:buNone/>
          </a:pPr>
          <a:r>
            <a:rPr lang="en-US" altLang="zh-CN" sz="2400" b="1" kern="1200"/>
            <a:t>Train</a:t>
          </a:r>
          <a:endParaRPr lang="zh-CN" altLang="en-US" sz="2400" b="1" kern="1200"/>
        </a:p>
      </dsp:txBody>
      <dsp:txXfrm>
        <a:off x="619435" y="885686"/>
        <a:ext cx="1579647" cy="396965"/>
      </dsp:txXfrm>
    </dsp:sp>
  </dsp:spTree>
</dsp:drawing>
</file>

<file path=ppt/diagrams/layout1.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parTxLTRAlign" val="r"/>
                    <dgm:param type="parTxRTLAlign" val="r"/>
                    <dgm:param type="txAnchorVert" val="t"/>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parTxLTRAlign" val="l"/>
                            <dgm:param type="parTxRTLAlign" val="r"/>
                            <dgm:param type="txAnchorVert" val="t"/>
                          </dgm:alg>
                        </dgm:if>
                        <dgm:else name="Name15">
                          <dgm:alg type="tx">
                            <dgm:param type="parTxLTRAlign" val="l"/>
                            <dgm:param type="parTxRTLAlign" val="l"/>
                            <dgm:param type="txAnchorVert" val="t"/>
                          </dgm:alg>
                        </dgm:else>
                      </dgm:choose>
                    </dgm:if>
                    <dgm:else name="Name16">
                      <dgm:choose name="Name17">
                        <dgm:if name="Name18" axis="root des" ptType="all node" func="maxDepth" op="gt" val="1">
                          <dgm:alg type="tx">
                            <dgm:param type="parTxLTRAlign" val="l"/>
                            <dgm:param type="parTxRTLAlign" val="r"/>
                            <dgm:param type="txAnchorVertCh" val="b"/>
                            <dgm:param type="txAnchorVert" val="b"/>
                          </dgm:alg>
                        </dgm:if>
                        <dgm:else name="Name1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parTxLTRAlign" val="l"/>
                            <dgm:param type="parTxRTLAlign" val="r"/>
                            <dgm:param type="txAnchorVert" val="t"/>
                          </dgm:alg>
                        </dgm:if>
                        <dgm:else name="Name28">
                          <dgm:alg type="tx">
                            <dgm:param type="parTxLTRAlign" val="l"/>
                            <dgm:param type="parTxRTLAlign" val="l"/>
                            <dgm:param type="txAnchorVert" val="t"/>
                          </dgm:alg>
                        </dgm:else>
                      </dgm:choose>
                    </dgm:if>
                    <dgm:else name="Name29">
                      <dgm:choose name="Name30">
                        <dgm:if name="Name31" axis="root des" ptType="all node" func="maxDepth" op="gt" val="1">
                          <dgm:alg type="tx">
                            <dgm:param type="parTxLTRAlign" val="l"/>
                            <dgm:param type="parTxRTLAlign" val="r"/>
                            <dgm:param type="txAnchorVertCh" val="b"/>
                            <dgm:param type="txAnchorVert" val="b"/>
                          </dgm:alg>
                        </dgm:if>
                        <dgm:else name="Name3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parTxLTRAlign" val="l"/>
                            <dgm:param type="parTxRTLAlign" val="r"/>
                            <dgm:param type="txAnchorVert" val="t"/>
                          </dgm:alg>
                        </dgm:if>
                        <dgm:else name="Name45">
                          <dgm:alg type="tx">
                            <dgm:param type="parTxLTRAlign" val="l"/>
                            <dgm:param type="parTxRTLAlign" val="l"/>
                            <dgm:param type="txAnchorVert" val="t"/>
                          </dgm:alg>
                        </dgm:else>
                      </dgm:choose>
                    </dgm:if>
                    <dgm:else name="Name46">
                      <dgm:choose name="Name47">
                        <dgm:if name="Name48" axis="root des" ptType="all node" func="maxDepth" op="gt" val="1">
                          <dgm:alg type="tx">
                            <dgm:param type="parTxLTRAlign" val="l"/>
                            <dgm:param type="parTxRTLAlign" val="r"/>
                            <dgm:param type="txAnchorVertCh" val="b"/>
                            <dgm:param type="txAnchorVert" val="b"/>
                          </dgm:alg>
                        </dgm:if>
                        <dgm:else name="Name49">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parTxLTRAlign" val="l"/>
                            <dgm:param type="parTxRTLAlign" val="r"/>
                            <dgm:param type="txAnchorVert" val="t"/>
                          </dgm:alg>
                        </dgm:if>
                        <dgm:else name="Name58">
                          <dgm:alg type="tx">
                            <dgm:param type="parTxLTRAlign" val="l"/>
                            <dgm:param type="parTxRTLAlign" val="l"/>
                            <dgm:param type="txAnchorVert" val="t"/>
                          </dgm:alg>
                        </dgm:else>
                      </dgm:choose>
                    </dgm:if>
                    <dgm:else name="Name59">
                      <dgm:choose name="Name60">
                        <dgm:if name="Name61" axis="root des" ptType="all node" func="maxDepth" op="gt" val="1">
                          <dgm:alg type="tx">
                            <dgm:param type="parTxLTRAlign" val="l"/>
                            <dgm:param type="parTxRTLAlign" val="r"/>
                            <dgm:param type="txAnchorVertCh" val="b"/>
                            <dgm:param type="txAnchorVert" val="b"/>
                          </dgm:alg>
                        </dgm:if>
                        <dgm:else name="Name6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parTxLTRAlign" val="l"/>
                            <dgm:param type="parTxRTLAlign" val="r"/>
                            <dgm:param type="txAnchorVert" val="t"/>
                          </dgm:alg>
                        </dgm:if>
                        <dgm:else name="Name71">
                          <dgm:alg type="tx">
                            <dgm:param type="parTxLTRAlign" val="l"/>
                            <dgm:param type="parTxRTLAlign" val="l"/>
                            <dgm:param type="txAnchorVert" val="t"/>
                          </dgm:alg>
                        </dgm:else>
                      </dgm:choose>
                    </dgm:if>
                    <dgm:else name="Name72">
                      <dgm:choose name="Name73">
                        <dgm:if name="Name74" axis="root des" ptType="all node" func="maxDepth" op="gt" val="1">
                          <dgm:alg type="tx">
                            <dgm:param type="parTxLTRAlign" val="l"/>
                            <dgm:param type="parTxRTLAlign" val="r"/>
                            <dgm:param type="txAnchorVertCh" val="b"/>
                            <dgm:param type="txAnchorVert" val="b"/>
                          </dgm:alg>
                        </dgm:if>
                        <dgm:else name="Name7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parTxLTRAlign" val="l"/>
                            <dgm:param type="parTxRTLAlign" val="r"/>
                            <dgm:param type="txAnchorVert" val="t"/>
                          </dgm:alg>
                        </dgm:if>
                        <dgm:else name="Name88">
                          <dgm:alg type="tx">
                            <dgm:param type="parTxLTRAlign" val="l"/>
                            <dgm:param type="parTxRTLAlign" val="l"/>
                            <dgm:param type="txAnchorVert" val="t"/>
                          </dgm:alg>
                        </dgm:else>
                      </dgm:choose>
                    </dgm:if>
                    <dgm:else name="Name89">
                      <dgm:choose name="Name90">
                        <dgm:if name="Name91" axis="root des" ptType="all node" func="maxDepth" op="gt" val="1">
                          <dgm:alg type="tx">
                            <dgm:param type="parTxLTRAlign" val="l"/>
                            <dgm:param type="parTxRTLAlign" val="r"/>
                            <dgm:param type="txAnchorVertCh" val="b"/>
                            <dgm:param type="txAnchorVert" val="b"/>
                          </dgm:alg>
                        </dgm:if>
                        <dgm:else name="Name92">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parTxLTRAlign" val="l"/>
                            <dgm:param type="parTxRTLAlign" val="r"/>
                            <dgm:param type="txAnchorVert" val="t"/>
                          </dgm:alg>
                        </dgm:if>
                        <dgm:else name="Name101">
                          <dgm:alg type="tx">
                            <dgm:param type="parTxLTRAlign" val="l"/>
                            <dgm:param type="parTxRTLAlign" val="l"/>
                            <dgm:param type="txAnchorVert" val="t"/>
                          </dgm:alg>
                        </dgm:else>
                      </dgm:choose>
                    </dgm:if>
                    <dgm:else name="Name102">
                      <dgm:choose name="Name103">
                        <dgm:if name="Name104" axis="root des" ptType="all node" func="maxDepth" op="gt" val="1">
                          <dgm:alg type="tx">
                            <dgm:param type="parTxLTRAlign" val="l"/>
                            <dgm:param type="parTxRTLAlign" val="r"/>
                            <dgm:param type="txAnchorVertCh" val="b"/>
                            <dgm:param type="txAnchorVert" val="b"/>
                          </dgm:alg>
                        </dgm:if>
                        <dgm:else name="Name105">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parTxLTRAlign" val="l"/>
                            <dgm:param type="parTxRTLAlign" val="r"/>
                            <dgm:param type="txAnchorVert" val="t"/>
                          </dgm:alg>
                        </dgm:if>
                        <dgm:else name="Name114">
                          <dgm:alg type="tx">
                            <dgm:param type="parTxLTRAlign" val="l"/>
                            <dgm:param type="parTxRTLAlign" val="l"/>
                            <dgm:param type="txAnchorVert" val="t"/>
                          </dgm:alg>
                        </dgm:else>
                      </dgm:choose>
                    </dgm:if>
                    <dgm:else name="Name115">
                      <dgm:choose name="Name116">
                        <dgm:if name="Name117" axis="root des" ptType="all node" func="maxDepth" op="gt" val="1">
                          <dgm:alg type="tx">
                            <dgm:param type="parTxLTRAlign" val="l"/>
                            <dgm:param type="parTxRTLAlign" val="r"/>
                            <dgm:param type="txAnchorVertCh" val="b"/>
                            <dgm:param type="txAnchorVert" val="b"/>
                          </dgm:alg>
                        </dgm:if>
                        <dgm:else name="Name11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parTxLTRAlign" val="l"/>
                            <dgm:param type="parTxRTLAlign" val="r"/>
                            <dgm:param type="txAnchorVert" val="t"/>
                          </dgm:alg>
                        </dgm:if>
                        <dgm:else name="Name127">
                          <dgm:alg type="tx">
                            <dgm:param type="parTxLTRAlign" val="l"/>
                            <dgm:param type="parTxRTLAlign" val="l"/>
                            <dgm:param type="txAnchorVert" val="t"/>
                          </dgm:alg>
                        </dgm:else>
                      </dgm:choose>
                    </dgm:if>
                    <dgm:else name="Name128">
                      <dgm:choose name="Name129">
                        <dgm:if name="Name130" axis="root des" ptType="all node" func="maxDepth" op="gt" val="1">
                          <dgm:alg type="tx">
                            <dgm:param type="parTxLTRAlign" val="l"/>
                            <dgm:param type="parTxRTLAlign" val="r"/>
                            <dgm:param type="txAnchorVertCh" val="b"/>
                            <dgm:param type="txAnchorVert" val="b"/>
                          </dgm:alg>
                        </dgm:if>
                        <dgm:else name="Name13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parTxLTRAlign" val="l"/>
                            <dgm:param type="parTxRTLAlign" val="r"/>
                            <dgm:param type="txAnchorVert" val="t"/>
                          </dgm:alg>
                        </dgm:if>
                        <dgm:else name="Name144">
                          <dgm:alg type="tx">
                            <dgm:param type="parTxLTRAlign" val="l"/>
                            <dgm:param type="parTxRTLAlign" val="l"/>
                            <dgm:param type="txAnchorVert" val="t"/>
                          </dgm:alg>
                        </dgm:else>
                      </dgm:choose>
                    </dgm:if>
                    <dgm:else name="Name145">
                      <dgm:choose name="Name146">
                        <dgm:if name="Name147" axis="root des" ptType="all node" func="maxDepth" op="gt" val="1">
                          <dgm:alg type="tx">
                            <dgm:param type="parTxLTRAlign" val="l"/>
                            <dgm:param type="parTxRTLAlign" val="r"/>
                            <dgm:param type="txAnchorVertCh" val="b"/>
                            <dgm:param type="txAnchorVert" val="b"/>
                          </dgm:alg>
                        </dgm:if>
                        <dgm:else name="Name148">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parTxLTRAlign" val="l"/>
                            <dgm:param type="parTxRTLAlign" val="r"/>
                            <dgm:param type="txAnchorVert" val="t"/>
                          </dgm:alg>
                        </dgm:if>
                        <dgm:else name="Name157">
                          <dgm:alg type="tx">
                            <dgm:param type="parTxLTRAlign" val="l"/>
                            <dgm:param type="parTxRTLAlign" val="l"/>
                            <dgm:param type="txAnchorVert" val="t"/>
                          </dgm:alg>
                        </dgm:else>
                      </dgm:choose>
                    </dgm:if>
                    <dgm:else name="Name158">
                      <dgm:choose name="Name159">
                        <dgm:if name="Name160" axis="root des" ptType="all node" func="maxDepth" op="gt" val="1">
                          <dgm:alg type="tx">
                            <dgm:param type="parTxLTRAlign" val="l"/>
                            <dgm:param type="parTxRTLAlign" val="r"/>
                            <dgm:param type="txAnchorVertCh" val="b"/>
                            <dgm:param type="txAnchorVert" val="b"/>
                          </dgm:alg>
                        </dgm:if>
                        <dgm:else name="Name161">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parTxLTRAlign" val="l"/>
                            <dgm:param type="parTxRTLAlign" val="r"/>
                            <dgm:param type="txAnchorVert" val="t"/>
                          </dgm:alg>
                        </dgm:if>
                        <dgm:else name="Name170">
                          <dgm:alg type="tx">
                            <dgm:param type="parTxLTRAlign" val="l"/>
                            <dgm:param type="parTxRTLAlign" val="l"/>
                            <dgm:param type="txAnchorVert" val="t"/>
                          </dgm:alg>
                        </dgm:else>
                      </dgm:choose>
                    </dgm:if>
                    <dgm:else name="Name171">
                      <dgm:choose name="Name172">
                        <dgm:if name="Name173" axis="root des" ptType="all node" func="maxDepth" op="gt" val="1">
                          <dgm:alg type="tx">
                            <dgm:param type="parTxLTRAlign" val="l"/>
                            <dgm:param type="parTxRTLAlign" val="r"/>
                            <dgm:param type="txAnchorVertCh" val="b"/>
                            <dgm:param type="txAnchorVert" val="b"/>
                          </dgm:alg>
                        </dgm:if>
                        <dgm:else name="Name174">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parTxLTRAlign" val="l"/>
                            <dgm:param type="parTxRTLAlign" val="r"/>
                            <dgm:param type="txAnchorVert" val="t"/>
                          </dgm:alg>
                        </dgm:if>
                        <dgm:else name="Name183">
                          <dgm:alg type="tx">
                            <dgm:param type="parTxLTRAlign" val="l"/>
                            <dgm:param type="parTxRTLAlign" val="l"/>
                            <dgm:param type="txAnchorVert" val="t"/>
                          </dgm:alg>
                        </dgm:else>
                      </dgm:choose>
                    </dgm:if>
                    <dgm:else name="Name184">
                      <dgm:choose name="Name185">
                        <dgm:if name="Name186" axis="root des" ptType="all node" func="maxDepth" op="gt" val="1">
                          <dgm:alg type="tx">
                            <dgm:param type="parTxLTRAlign" val="l"/>
                            <dgm:param type="parTxRTLAlign" val="r"/>
                            <dgm:param type="txAnchorVertCh" val="b"/>
                            <dgm:param type="txAnchorVert" val="b"/>
                          </dgm:alg>
                        </dgm:if>
                        <dgm:else name="Name187">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parTxLTRAlign" val="l"/>
                            <dgm:param type="parTxRTLAlign" val="r"/>
                            <dgm:param type="txAnchorVert" val="t"/>
                          </dgm:alg>
                        </dgm:if>
                        <dgm:else name="Name196">
                          <dgm:alg type="tx">
                            <dgm:param type="parTxLTRAlign" val="l"/>
                            <dgm:param type="parTxRTLAlign" val="l"/>
                            <dgm:param type="txAnchorVert" val="t"/>
                          </dgm:alg>
                        </dgm:else>
                      </dgm:choose>
                    </dgm:if>
                    <dgm:else name="Name197">
                      <dgm:choose name="Name198">
                        <dgm:if name="Name199" axis="root des" ptType="all node" func="maxDepth" op="gt" val="1">
                          <dgm:alg type="tx">
                            <dgm:param type="parTxLTRAlign" val="l"/>
                            <dgm:param type="parTxRTLAlign" val="r"/>
                            <dgm:param type="txAnchorVertCh" val="b"/>
                            <dgm:param type="txAnchorVert" val="b"/>
                          </dgm:alg>
                        </dgm:if>
                        <dgm:else name="Name200">
                          <dgm:alg type="tx">
                            <dgm:param type="parTxLTRAlign" val="r"/>
                            <dgm:param type="parTxRTLAlign" val="r"/>
                            <dgm:param type="txAnchorVert" val="b"/>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image" Target="../media/image178.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81.emf"/><Relationship Id="rId1" Type="http://schemas.openxmlformats.org/officeDocument/2006/relationships/image" Target="../media/image18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F40FA6-A272-4D41-896B-05FAF30AF91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6186E5-8098-4418-84AD-04CC1A0991C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5"/>
        <p:cNvGrpSpPr/>
        <p:nvPr/>
      </p:nvGrpSpPr>
      <p:grpSpPr>
        <a:xfrm>
          <a:off x="0" y="0"/>
          <a:ext cx="0" cy="0"/>
          <a:chOff x="0" y="0"/>
          <a:chExt cx="0" cy="0"/>
        </a:xfrm>
      </p:grpSpPr>
      <p:sp>
        <p:nvSpPr>
          <p:cNvPr id="506" name="Google Shape;506;g9468afec9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507" name="Google Shape;507;g9468afec9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That’s</a:t>
            </a:r>
            <a:r>
              <a:rPr kumimoji="1" lang="zh-CN" altLang="en-US" dirty="0"/>
              <a:t> </a:t>
            </a:r>
            <a:r>
              <a:rPr kumimoji="1" lang="en-US" altLang="zh-CN" dirty="0"/>
              <a:t>all</a:t>
            </a:r>
            <a:r>
              <a:rPr kumimoji="1" lang="zh-CN" altLang="en-US" dirty="0"/>
              <a:t> </a:t>
            </a:r>
            <a:r>
              <a:rPr kumimoji="1" lang="en-US" altLang="zh-CN" dirty="0"/>
              <a:t>of</a:t>
            </a:r>
            <a:r>
              <a:rPr kumimoji="1" lang="zh-CN" altLang="en-US" dirty="0"/>
              <a:t> </a:t>
            </a:r>
            <a:r>
              <a:rPr kumimoji="1" lang="en-US" altLang="zh-CN" dirty="0"/>
              <a:t>my</a:t>
            </a:r>
            <a:r>
              <a:rPr kumimoji="1" lang="zh-CN" altLang="en-US" dirty="0"/>
              <a:t> </a:t>
            </a:r>
            <a:r>
              <a:rPr kumimoji="1" lang="en-US" altLang="zh-CN" dirty="0"/>
              <a:t>introduction.</a:t>
            </a:r>
            <a:r>
              <a:rPr kumimoji="1" lang="zh-CN" altLang="en-US" dirty="0"/>
              <a:t> </a:t>
            </a:r>
            <a:endParaRPr kumimoji="1" lang="en-US" altLang="zh-CN" dirty="0"/>
          </a:p>
          <a:p>
            <a:r>
              <a:rPr kumimoji="1" lang="en-US" altLang="zh-CN" dirty="0"/>
              <a:t>I</a:t>
            </a:r>
            <a:r>
              <a:rPr kumimoji="1" lang="zh-CN" altLang="en-US" dirty="0"/>
              <a:t> </a:t>
            </a:r>
            <a:r>
              <a:rPr kumimoji="1" lang="en-US" altLang="zh-CN" dirty="0"/>
              <a:t>am</a:t>
            </a:r>
            <a:r>
              <a:rPr kumimoji="1" lang="zh-CN" altLang="en-US" dirty="0"/>
              <a:t> </a:t>
            </a:r>
            <a:r>
              <a:rPr kumimoji="1" lang="en-US" altLang="zh-CN" dirty="0" err="1"/>
              <a:t>Zhuoer</a:t>
            </a:r>
            <a:r>
              <a:rPr kumimoji="1" lang="zh-CN" altLang="en-US" dirty="0"/>
              <a:t> </a:t>
            </a:r>
            <a:r>
              <a:rPr kumimoji="1" lang="en-US" altLang="zh-CN" dirty="0"/>
              <a:t>Feng</a:t>
            </a:r>
            <a:r>
              <a:rPr kumimoji="1" lang="zh-CN" altLang="en-US" dirty="0"/>
              <a:t> </a:t>
            </a:r>
            <a:r>
              <a:rPr kumimoji="1" lang="en-US" altLang="zh-CN" dirty="0"/>
              <a:t>from</a:t>
            </a:r>
            <a:r>
              <a:rPr kumimoji="1" lang="zh-CN" altLang="en-US" dirty="0"/>
              <a:t> </a:t>
            </a:r>
            <a:r>
              <a:rPr kumimoji="1" lang="en-US" altLang="zh-CN" dirty="0"/>
              <a:t>Tsinghua</a:t>
            </a:r>
            <a:r>
              <a:rPr kumimoji="1" lang="zh-CN" altLang="en-US" dirty="0"/>
              <a:t> </a:t>
            </a:r>
            <a:r>
              <a:rPr kumimoji="1" lang="en-US" altLang="zh-CN" dirty="0"/>
              <a:t>University.</a:t>
            </a:r>
            <a:r>
              <a:rPr kumimoji="1" lang="zh-CN" altLang="en-US" dirty="0"/>
              <a:t> </a:t>
            </a:r>
            <a:endParaRPr kumimoji="1" lang="en-US" altLang="zh-CN" dirty="0"/>
          </a:p>
          <a:p>
            <a:r>
              <a:rPr kumimoji="1" lang="en-US" altLang="zh-CN" dirty="0"/>
              <a:t>If</a:t>
            </a:r>
            <a:r>
              <a:rPr kumimoji="1" lang="zh-CN" altLang="en-US" dirty="0"/>
              <a:t> </a:t>
            </a:r>
            <a:r>
              <a:rPr kumimoji="1" lang="en-US" altLang="zh-CN" dirty="0"/>
              <a:t>you</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further</a:t>
            </a:r>
            <a:r>
              <a:rPr kumimoji="1" lang="zh-CN" altLang="en-US" dirty="0"/>
              <a:t> </a:t>
            </a:r>
            <a:r>
              <a:rPr kumimoji="1" lang="en-US" altLang="zh-CN" dirty="0"/>
              <a:t>discuss</a:t>
            </a:r>
            <a:r>
              <a:rPr kumimoji="1" lang="zh-CN" altLang="en-US" dirty="0"/>
              <a:t> </a:t>
            </a:r>
            <a:r>
              <a:rPr kumimoji="1" lang="en-US" altLang="zh-CN" dirty="0"/>
              <a:t>with</a:t>
            </a:r>
            <a:r>
              <a:rPr kumimoji="1" lang="zh-CN" altLang="en-US" dirty="0"/>
              <a:t> </a:t>
            </a:r>
            <a:r>
              <a:rPr kumimoji="1" lang="en-US" altLang="zh-CN" dirty="0"/>
              <a:t>me,</a:t>
            </a:r>
            <a:r>
              <a:rPr kumimoji="1" lang="zh-CN" altLang="en-US" dirty="0"/>
              <a:t> </a:t>
            </a:r>
            <a:r>
              <a:rPr kumimoji="1" lang="en-US" altLang="zh-CN" dirty="0"/>
              <a:t>welcome</a:t>
            </a:r>
            <a:r>
              <a:rPr kumimoji="1" lang="zh-CN" altLang="en-US" dirty="0"/>
              <a:t> </a:t>
            </a:r>
            <a:r>
              <a:rPr kumimoji="1" lang="en-US" altLang="zh-CN" dirty="0"/>
              <a:t>to</a:t>
            </a:r>
            <a:r>
              <a:rPr kumimoji="1" lang="zh-CN" altLang="en-US" dirty="0"/>
              <a:t> </a:t>
            </a:r>
            <a:r>
              <a:rPr kumimoji="1" lang="en-US" altLang="zh-CN" dirty="0"/>
              <a:t>join</a:t>
            </a:r>
            <a:r>
              <a:rPr kumimoji="1" lang="zh-CN" altLang="en-US" dirty="0"/>
              <a:t> </a:t>
            </a:r>
            <a:r>
              <a:rPr kumimoji="1" lang="en-US" altLang="zh-CN" dirty="0"/>
              <a:t>breakout</a:t>
            </a:r>
            <a:r>
              <a:rPr kumimoji="1" lang="zh-CN" altLang="en-US" dirty="0"/>
              <a:t> </a:t>
            </a:r>
            <a:r>
              <a:rPr kumimoji="1" lang="en-US" altLang="zh-CN" dirty="0"/>
              <a:t>room</a:t>
            </a:r>
            <a:r>
              <a:rPr kumimoji="1" lang="zh-CN" altLang="en-US" dirty="0"/>
              <a:t> </a:t>
            </a:r>
            <a:r>
              <a:rPr kumimoji="1" lang="en-US" altLang="zh-CN" dirty="0"/>
              <a:t>3.</a:t>
            </a:r>
            <a:endParaRPr kumimoji="1" lang="en-US"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That’s</a:t>
            </a:r>
            <a:r>
              <a:rPr kumimoji="1" lang="zh-CN" altLang="en-US" dirty="0"/>
              <a:t> </a:t>
            </a:r>
            <a:r>
              <a:rPr kumimoji="1" lang="en-US" altLang="zh-CN" dirty="0"/>
              <a:t>all</a:t>
            </a:r>
            <a:r>
              <a:rPr kumimoji="1" lang="zh-CN" altLang="en-US" dirty="0"/>
              <a:t> </a:t>
            </a:r>
            <a:r>
              <a:rPr kumimoji="1" lang="en-US" altLang="zh-CN" dirty="0"/>
              <a:t>of</a:t>
            </a:r>
            <a:r>
              <a:rPr kumimoji="1" lang="zh-CN" altLang="en-US" dirty="0"/>
              <a:t> </a:t>
            </a:r>
            <a:r>
              <a:rPr kumimoji="1" lang="en-US" altLang="zh-CN" dirty="0"/>
              <a:t>my</a:t>
            </a:r>
            <a:r>
              <a:rPr kumimoji="1" lang="zh-CN" altLang="en-US" dirty="0"/>
              <a:t> </a:t>
            </a:r>
            <a:r>
              <a:rPr kumimoji="1" lang="en-US" altLang="zh-CN" dirty="0"/>
              <a:t>introduction.</a:t>
            </a:r>
            <a:r>
              <a:rPr kumimoji="1" lang="zh-CN" altLang="en-US" dirty="0"/>
              <a:t> </a:t>
            </a:r>
            <a:endParaRPr kumimoji="1" lang="en-US" altLang="zh-CN" dirty="0"/>
          </a:p>
          <a:p>
            <a:r>
              <a:rPr kumimoji="1" lang="en-US" altLang="zh-CN" dirty="0"/>
              <a:t>I</a:t>
            </a:r>
            <a:r>
              <a:rPr kumimoji="1" lang="zh-CN" altLang="en-US" dirty="0"/>
              <a:t> </a:t>
            </a:r>
            <a:r>
              <a:rPr kumimoji="1" lang="en-US" altLang="zh-CN" dirty="0"/>
              <a:t>am</a:t>
            </a:r>
            <a:r>
              <a:rPr kumimoji="1" lang="zh-CN" altLang="en-US" dirty="0"/>
              <a:t> </a:t>
            </a:r>
            <a:r>
              <a:rPr kumimoji="1" lang="en-US" altLang="zh-CN" dirty="0" err="1"/>
              <a:t>Zhuoer</a:t>
            </a:r>
            <a:r>
              <a:rPr kumimoji="1" lang="zh-CN" altLang="en-US" dirty="0"/>
              <a:t> </a:t>
            </a:r>
            <a:r>
              <a:rPr kumimoji="1" lang="en-US" altLang="zh-CN" dirty="0"/>
              <a:t>Feng</a:t>
            </a:r>
            <a:r>
              <a:rPr kumimoji="1" lang="zh-CN" altLang="en-US" dirty="0"/>
              <a:t> </a:t>
            </a:r>
            <a:r>
              <a:rPr kumimoji="1" lang="en-US" altLang="zh-CN" dirty="0"/>
              <a:t>from</a:t>
            </a:r>
            <a:r>
              <a:rPr kumimoji="1" lang="zh-CN" altLang="en-US" dirty="0"/>
              <a:t> </a:t>
            </a:r>
            <a:r>
              <a:rPr kumimoji="1" lang="en-US" altLang="zh-CN" dirty="0"/>
              <a:t>Tsinghua</a:t>
            </a:r>
            <a:r>
              <a:rPr kumimoji="1" lang="zh-CN" altLang="en-US" dirty="0"/>
              <a:t> </a:t>
            </a:r>
            <a:r>
              <a:rPr kumimoji="1" lang="en-US" altLang="zh-CN" dirty="0"/>
              <a:t>University.</a:t>
            </a:r>
            <a:r>
              <a:rPr kumimoji="1" lang="zh-CN" altLang="en-US" dirty="0"/>
              <a:t> </a:t>
            </a:r>
            <a:endParaRPr kumimoji="1" lang="en-US" altLang="zh-CN" dirty="0"/>
          </a:p>
          <a:p>
            <a:r>
              <a:rPr kumimoji="1" lang="en-US" altLang="zh-CN" dirty="0"/>
              <a:t>If</a:t>
            </a:r>
            <a:r>
              <a:rPr kumimoji="1" lang="zh-CN" altLang="en-US" dirty="0"/>
              <a:t> </a:t>
            </a:r>
            <a:r>
              <a:rPr kumimoji="1" lang="en-US" altLang="zh-CN" dirty="0"/>
              <a:t>you</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further</a:t>
            </a:r>
            <a:r>
              <a:rPr kumimoji="1" lang="zh-CN" altLang="en-US" dirty="0"/>
              <a:t> </a:t>
            </a:r>
            <a:r>
              <a:rPr kumimoji="1" lang="en-US" altLang="zh-CN" dirty="0"/>
              <a:t>discuss</a:t>
            </a:r>
            <a:r>
              <a:rPr kumimoji="1" lang="zh-CN" altLang="en-US" dirty="0"/>
              <a:t> </a:t>
            </a:r>
            <a:r>
              <a:rPr kumimoji="1" lang="en-US" altLang="zh-CN" dirty="0"/>
              <a:t>with</a:t>
            </a:r>
            <a:r>
              <a:rPr kumimoji="1" lang="zh-CN" altLang="en-US" dirty="0"/>
              <a:t> </a:t>
            </a:r>
            <a:r>
              <a:rPr kumimoji="1" lang="en-US" altLang="zh-CN" dirty="0"/>
              <a:t>me,</a:t>
            </a:r>
            <a:r>
              <a:rPr kumimoji="1" lang="zh-CN" altLang="en-US" dirty="0"/>
              <a:t> </a:t>
            </a:r>
            <a:r>
              <a:rPr kumimoji="1" lang="en-US" altLang="zh-CN" dirty="0"/>
              <a:t>welcome</a:t>
            </a:r>
            <a:r>
              <a:rPr kumimoji="1" lang="zh-CN" altLang="en-US" dirty="0"/>
              <a:t> </a:t>
            </a:r>
            <a:r>
              <a:rPr kumimoji="1" lang="en-US" altLang="zh-CN" dirty="0"/>
              <a:t>to</a:t>
            </a:r>
            <a:r>
              <a:rPr kumimoji="1" lang="zh-CN" altLang="en-US" dirty="0"/>
              <a:t> </a:t>
            </a:r>
            <a:r>
              <a:rPr kumimoji="1" lang="en-US" altLang="zh-CN" dirty="0"/>
              <a:t>join</a:t>
            </a:r>
            <a:r>
              <a:rPr kumimoji="1" lang="zh-CN" altLang="en-US" dirty="0"/>
              <a:t> </a:t>
            </a:r>
            <a:r>
              <a:rPr kumimoji="1" lang="en-US" altLang="zh-CN" dirty="0"/>
              <a:t>breakout</a:t>
            </a:r>
            <a:r>
              <a:rPr kumimoji="1" lang="zh-CN" altLang="en-US" dirty="0"/>
              <a:t> </a:t>
            </a:r>
            <a:r>
              <a:rPr kumimoji="1" lang="en-US" altLang="zh-CN" dirty="0"/>
              <a:t>room</a:t>
            </a:r>
            <a:r>
              <a:rPr kumimoji="1" lang="zh-CN" altLang="en-US" dirty="0"/>
              <a:t> </a:t>
            </a:r>
            <a:r>
              <a:rPr kumimoji="1" lang="en-US" altLang="zh-CN" dirty="0"/>
              <a:t>3.</a:t>
            </a:r>
            <a:endParaRPr kumimoji="1"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That’s</a:t>
            </a:r>
            <a:r>
              <a:rPr kumimoji="1" lang="zh-CN" altLang="en-US" dirty="0"/>
              <a:t> </a:t>
            </a:r>
            <a:r>
              <a:rPr kumimoji="1" lang="en-US" altLang="zh-CN" dirty="0"/>
              <a:t>all</a:t>
            </a:r>
            <a:r>
              <a:rPr kumimoji="1" lang="zh-CN" altLang="en-US" dirty="0"/>
              <a:t> </a:t>
            </a:r>
            <a:r>
              <a:rPr kumimoji="1" lang="en-US" altLang="zh-CN" dirty="0"/>
              <a:t>of</a:t>
            </a:r>
            <a:r>
              <a:rPr kumimoji="1" lang="zh-CN" altLang="en-US" dirty="0"/>
              <a:t> </a:t>
            </a:r>
            <a:r>
              <a:rPr kumimoji="1" lang="en-US" altLang="zh-CN" dirty="0"/>
              <a:t>my</a:t>
            </a:r>
            <a:r>
              <a:rPr kumimoji="1" lang="zh-CN" altLang="en-US" dirty="0"/>
              <a:t> </a:t>
            </a:r>
            <a:r>
              <a:rPr kumimoji="1" lang="en-US" altLang="zh-CN" dirty="0"/>
              <a:t>introduction.</a:t>
            </a:r>
            <a:r>
              <a:rPr kumimoji="1" lang="zh-CN" altLang="en-US" dirty="0"/>
              <a:t> </a:t>
            </a:r>
            <a:endParaRPr kumimoji="1" lang="en-US" altLang="zh-CN" dirty="0"/>
          </a:p>
          <a:p>
            <a:r>
              <a:rPr kumimoji="1" lang="en-US" altLang="zh-CN" dirty="0"/>
              <a:t>I</a:t>
            </a:r>
            <a:r>
              <a:rPr kumimoji="1" lang="zh-CN" altLang="en-US" dirty="0"/>
              <a:t> </a:t>
            </a:r>
            <a:r>
              <a:rPr kumimoji="1" lang="en-US" altLang="zh-CN" dirty="0"/>
              <a:t>am</a:t>
            </a:r>
            <a:r>
              <a:rPr kumimoji="1" lang="zh-CN" altLang="en-US" dirty="0"/>
              <a:t> </a:t>
            </a:r>
            <a:r>
              <a:rPr kumimoji="1" lang="en-US" altLang="zh-CN" dirty="0" err="1"/>
              <a:t>Zhuoer</a:t>
            </a:r>
            <a:r>
              <a:rPr kumimoji="1" lang="zh-CN" altLang="en-US" dirty="0"/>
              <a:t> </a:t>
            </a:r>
            <a:r>
              <a:rPr kumimoji="1" lang="en-US" altLang="zh-CN" dirty="0"/>
              <a:t>Feng</a:t>
            </a:r>
            <a:r>
              <a:rPr kumimoji="1" lang="zh-CN" altLang="en-US" dirty="0"/>
              <a:t> </a:t>
            </a:r>
            <a:r>
              <a:rPr kumimoji="1" lang="en-US" altLang="zh-CN" dirty="0"/>
              <a:t>from</a:t>
            </a:r>
            <a:r>
              <a:rPr kumimoji="1" lang="zh-CN" altLang="en-US" dirty="0"/>
              <a:t> </a:t>
            </a:r>
            <a:r>
              <a:rPr kumimoji="1" lang="en-US" altLang="zh-CN" dirty="0"/>
              <a:t>Tsinghua</a:t>
            </a:r>
            <a:r>
              <a:rPr kumimoji="1" lang="zh-CN" altLang="en-US" dirty="0"/>
              <a:t> </a:t>
            </a:r>
            <a:r>
              <a:rPr kumimoji="1" lang="en-US" altLang="zh-CN" dirty="0"/>
              <a:t>University.</a:t>
            </a:r>
            <a:r>
              <a:rPr kumimoji="1" lang="zh-CN" altLang="en-US" dirty="0"/>
              <a:t> </a:t>
            </a:r>
            <a:endParaRPr kumimoji="1" lang="en-US" altLang="zh-CN" dirty="0"/>
          </a:p>
          <a:p>
            <a:r>
              <a:rPr kumimoji="1" lang="en-US" altLang="zh-CN" dirty="0"/>
              <a:t>If</a:t>
            </a:r>
            <a:r>
              <a:rPr kumimoji="1" lang="zh-CN" altLang="en-US" dirty="0"/>
              <a:t> </a:t>
            </a:r>
            <a:r>
              <a:rPr kumimoji="1" lang="en-US" altLang="zh-CN" dirty="0"/>
              <a:t>you</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further</a:t>
            </a:r>
            <a:r>
              <a:rPr kumimoji="1" lang="zh-CN" altLang="en-US" dirty="0"/>
              <a:t> </a:t>
            </a:r>
            <a:r>
              <a:rPr kumimoji="1" lang="en-US" altLang="zh-CN" dirty="0"/>
              <a:t>discuss</a:t>
            </a:r>
            <a:r>
              <a:rPr kumimoji="1" lang="zh-CN" altLang="en-US" dirty="0"/>
              <a:t> </a:t>
            </a:r>
            <a:r>
              <a:rPr kumimoji="1" lang="en-US" altLang="zh-CN" dirty="0"/>
              <a:t>with</a:t>
            </a:r>
            <a:r>
              <a:rPr kumimoji="1" lang="zh-CN" altLang="en-US" dirty="0"/>
              <a:t> </a:t>
            </a:r>
            <a:r>
              <a:rPr kumimoji="1" lang="en-US" altLang="zh-CN" dirty="0"/>
              <a:t>me,</a:t>
            </a:r>
            <a:r>
              <a:rPr kumimoji="1" lang="zh-CN" altLang="en-US" dirty="0"/>
              <a:t> </a:t>
            </a:r>
            <a:r>
              <a:rPr kumimoji="1" lang="en-US" altLang="zh-CN" dirty="0"/>
              <a:t>welcome</a:t>
            </a:r>
            <a:r>
              <a:rPr kumimoji="1" lang="zh-CN" altLang="en-US" dirty="0"/>
              <a:t> </a:t>
            </a:r>
            <a:r>
              <a:rPr kumimoji="1" lang="en-US" altLang="zh-CN" dirty="0"/>
              <a:t>to</a:t>
            </a:r>
            <a:r>
              <a:rPr kumimoji="1" lang="zh-CN" altLang="en-US" dirty="0"/>
              <a:t> </a:t>
            </a:r>
            <a:r>
              <a:rPr kumimoji="1" lang="en-US" altLang="zh-CN" dirty="0"/>
              <a:t>join</a:t>
            </a:r>
            <a:r>
              <a:rPr kumimoji="1" lang="zh-CN" altLang="en-US" dirty="0"/>
              <a:t> </a:t>
            </a:r>
            <a:r>
              <a:rPr kumimoji="1" lang="en-US" altLang="zh-CN" dirty="0"/>
              <a:t>breakout</a:t>
            </a:r>
            <a:r>
              <a:rPr kumimoji="1" lang="zh-CN" altLang="en-US" dirty="0"/>
              <a:t> </a:t>
            </a:r>
            <a:r>
              <a:rPr kumimoji="1" lang="en-US" altLang="zh-CN" dirty="0"/>
              <a:t>room</a:t>
            </a:r>
            <a:r>
              <a:rPr kumimoji="1" lang="zh-CN" altLang="en-US" dirty="0"/>
              <a:t> </a:t>
            </a:r>
            <a:r>
              <a:rPr kumimoji="1" lang="en-US" altLang="zh-CN" dirty="0"/>
              <a:t>3.</a:t>
            </a:r>
            <a:endParaRPr kumimoji="1"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Hello everyone, I am Guangxuan Xiao from the Department of CS at Tsinghua. I am very fortunate to be advised by Jiajun Wu and be mentored by Jiayuan Mao from MIT. </a:t>
            </a:r>
            <a:endParaRPr lang="en-US" altLang="zh-CN" dirty="0"/>
          </a:p>
          <a:p>
            <a:pPr marL="158750" indent="0">
              <a:buNone/>
            </a:pPr>
            <a:r>
              <a:rPr lang="en-US" altLang="zh-CN" dirty="0"/>
              <a:t>Our project is about efficient neural inductive logic programming.</a:t>
            </a:r>
            <a:endParaRPr lang="en-US" altLang="zh-CN" dirty="0"/>
          </a:p>
          <a:p>
            <a:pPr marL="158750" indent="0">
              <a:buNone/>
            </a:pPr>
            <a:endParaRPr lang="en-US" altLang="zh-CN" dirty="0"/>
          </a:p>
          <a:p>
            <a:pPr marL="158750" indent="0">
              <a:buNone/>
            </a:pP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So what is Inductive logic programming?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An ILP system can derive definitions of predicates generalized to background facts.</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For instance, we know the facts of a family of 4 shown as follows.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An ILP system can to learn expressions of father and mother from this family so that we can identify fathers and mothers in any other family.</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As we can see, ILP systems can learn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general rules from</a:t>
            </a: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few small </a:t>
            </a: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worlds.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They can apply to more critical problems such as finite element mesh design and Mutagenicity prediction of Chemical Compounds.</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Recent researchers have developed ILP systems with neural networks, whose main advantage is handling noisy inputs.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However, the training and inference complexities of previous methods are too high for real-world data.</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Here we propose a neural-symbolic framework for efficient ILP.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Our framework consists of two major components.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First, we add regularization loss at predicates to encourage the sparsity of models.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Second, we design sampling algorithms to train </a:t>
            </a:r>
            <a:r>
              <a:rPr lang="en-US" altLang="zh-CN"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and infer </a:t>
            </a: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on real-world big data.</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Experiments prove the effectiveness of our approach.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With the regularization loss, our model can converge to the optimal sparsity to solve problems.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Trained and tested on sampled sub-worlds, our models achieve perfect accuracy, while the baseline cannot train because of out-of-memory. </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9"/>
        <p:cNvGrpSpPr/>
        <p:nvPr/>
      </p:nvGrpSpPr>
      <p:grpSpPr>
        <a:xfrm>
          <a:off x="0" y="0"/>
          <a:ext cx="0" cy="0"/>
          <a:chOff x="0" y="0"/>
          <a:chExt cx="0" cy="0"/>
        </a:xfrm>
      </p:grpSpPr>
      <p:sp>
        <p:nvSpPr>
          <p:cNvPr id="660" name="Google Shape;660;g9468afec9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0" dirty="0"/>
          </a:p>
        </p:txBody>
      </p:sp>
      <p:sp>
        <p:nvSpPr>
          <p:cNvPr id="661" name="Google Shape;661;g9468afec9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In conclusion, our framework extends neural ILP systems to real-world applications.</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We expect our model can contribute to the general artificial intelligence.</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360"/>
              </a:spcBef>
              <a:spcAft>
                <a:spcPts val="0"/>
              </a:spcAft>
              <a:buClr>
                <a:schemeClr val="dk1"/>
              </a:buClr>
              <a:buSzPts val="1100"/>
              <a:buFont typeface="Arial" panose="020B0604020202020204"/>
              <a:buNone/>
            </a:pPr>
            <a:r>
              <a:rPr lang="en-US" altLang="zh-CN" baseline="0" dirty="0"/>
              <a:t>Thank you for listening! Welcome to chat with me about the details in breakout room 1.</a:t>
            </a:r>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g917f8944bd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400" dirty="0">
                <a:solidFill>
                  <a:schemeClr val="dk1"/>
                </a:solidFill>
              </a:rPr>
              <a:t>Hi, I’m </a:t>
            </a:r>
            <a:r>
              <a:rPr lang="en-US" altLang="zh-CN" sz="1400" dirty="0">
                <a:solidFill>
                  <a:schemeClr val="dk1"/>
                </a:solidFill>
              </a:rPr>
              <a:t>Qi</a:t>
            </a:r>
            <a:r>
              <a:rPr lang="zh-CN" altLang="en-US" sz="1400" dirty="0">
                <a:solidFill>
                  <a:schemeClr val="dk1"/>
                </a:solidFill>
              </a:rPr>
              <a:t> </a:t>
            </a:r>
            <a:r>
              <a:rPr lang="en-US" altLang="zh-CN" sz="1400" dirty="0">
                <a:solidFill>
                  <a:schemeClr val="dk1"/>
                </a:solidFill>
              </a:rPr>
              <a:t>Li</a:t>
            </a:r>
            <a:r>
              <a:rPr lang="en-GB" sz="1400" dirty="0">
                <a:solidFill>
                  <a:schemeClr val="dk1"/>
                </a:solidFill>
              </a:rPr>
              <a:t> from Tsinghua University, advised by Professor</a:t>
            </a:r>
            <a:r>
              <a:rPr lang="zh-CN" altLang="en-US" sz="1400" dirty="0">
                <a:solidFill>
                  <a:schemeClr val="dk1"/>
                </a:solidFill>
              </a:rPr>
              <a:t> </a:t>
            </a:r>
            <a:r>
              <a:rPr lang="en-US" altLang="zh-CN" sz="1400" dirty="0">
                <a:solidFill>
                  <a:schemeClr val="dk1"/>
                </a:solidFill>
              </a:rPr>
              <a:t>Leonidas</a:t>
            </a:r>
            <a:r>
              <a:rPr lang="zh-CN" altLang="en-US" sz="1400" dirty="0">
                <a:solidFill>
                  <a:schemeClr val="dk1"/>
                </a:solidFill>
              </a:rPr>
              <a:t> </a:t>
            </a:r>
            <a:r>
              <a:rPr lang="en-US" altLang="zh-CN" sz="1400" dirty="0" err="1">
                <a:solidFill>
                  <a:schemeClr val="dk1"/>
                </a:solidFill>
              </a:rPr>
              <a:t>Guibas</a:t>
            </a:r>
            <a:r>
              <a:rPr lang="en-GB" sz="1400" dirty="0">
                <a:solidFill>
                  <a:schemeClr val="dk1"/>
                </a:solidFill>
              </a:rPr>
              <a:t>. My research topic this summer is </a:t>
            </a:r>
            <a:r>
              <a:rPr lang="en-US" altLang="zh-CN" sz="1400" dirty="0">
                <a:solidFill>
                  <a:schemeClr val="dk1"/>
                </a:solidFill>
              </a:rPr>
              <a:t>multi-objects</a:t>
            </a:r>
            <a:r>
              <a:rPr lang="zh-CN" altLang="en-US" sz="1400" dirty="0">
                <a:solidFill>
                  <a:schemeClr val="dk1"/>
                </a:solidFill>
              </a:rPr>
              <a:t> </a:t>
            </a:r>
            <a:r>
              <a:rPr lang="en-US" altLang="zh-CN" sz="1400" dirty="0">
                <a:solidFill>
                  <a:schemeClr val="dk1"/>
                </a:solidFill>
              </a:rPr>
              <a:t>Relationship</a:t>
            </a:r>
            <a:r>
              <a:rPr lang="zh-CN" altLang="en-US" sz="1400" dirty="0">
                <a:solidFill>
                  <a:schemeClr val="dk1"/>
                </a:solidFill>
              </a:rPr>
              <a:t> </a:t>
            </a:r>
            <a:r>
              <a:rPr lang="en-US" altLang="zh-CN" sz="1400" dirty="0">
                <a:solidFill>
                  <a:schemeClr val="dk1"/>
                </a:solidFill>
              </a:rPr>
              <a:t>Exploration</a:t>
            </a:r>
            <a:r>
              <a:rPr lang="zh-CN" altLang="en-US" sz="1400" dirty="0">
                <a:solidFill>
                  <a:schemeClr val="dk1"/>
                </a:solidFill>
              </a:rPr>
              <a:t> </a:t>
            </a:r>
            <a:r>
              <a:rPr lang="en-US" altLang="zh-CN" sz="1400" dirty="0">
                <a:solidFill>
                  <a:schemeClr val="dk1"/>
                </a:solidFill>
              </a:rPr>
              <a:t>by</a:t>
            </a:r>
            <a:r>
              <a:rPr lang="zh-CN" altLang="en-US" sz="1400" dirty="0">
                <a:solidFill>
                  <a:schemeClr val="dk1"/>
                </a:solidFill>
              </a:rPr>
              <a:t> </a:t>
            </a:r>
            <a:r>
              <a:rPr lang="en-US" altLang="zh-CN" sz="1400" dirty="0">
                <a:solidFill>
                  <a:schemeClr val="dk1"/>
                </a:solidFill>
              </a:rPr>
              <a:t>active</a:t>
            </a:r>
            <a:r>
              <a:rPr lang="zh-CN" altLang="en-US" sz="1400" dirty="0">
                <a:solidFill>
                  <a:schemeClr val="dk1"/>
                </a:solidFill>
              </a:rPr>
              <a:t> </a:t>
            </a:r>
            <a:r>
              <a:rPr lang="en-US" altLang="zh-CN" sz="1400" dirty="0">
                <a:solidFill>
                  <a:schemeClr val="dk1"/>
                </a:solidFill>
              </a:rPr>
              <a:t>learning</a:t>
            </a:r>
            <a:r>
              <a:rPr lang="zh-CN" altLang="en-US" sz="1400" dirty="0">
                <a:solidFill>
                  <a:schemeClr val="dk1"/>
                </a:solidFill>
              </a:rPr>
              <a:t> </a:t>
            </a:r>
            <a:r>
              <a:rPr lang="en-US" altLang="zh-CN" sz="1400" dirty="0">
                <a:solidFill>
                  <a:schemeClr val="dk1"/>
                </a:solidFill>
              </a:rPr>
              <a:t>from</a:t>
            </a:r>
            <a:r>
              <a:rPr lang="zh-CN" altLang="en-US" sz="1400" dirty="0">
                <a:solidFill>
                  <a:schemeClr val="dk1"/>
                </a:solidFill>
              </a:rPr>
              <a:t> </a:t>
            </a:r>
            <a:r>
              <a:rPr lang="en-US" altLang="zh-CN" sz="1400" dirty="0">
                <a:solidFill>
                  <a:schemeClr val="dk1"/>
                </a:solidFill>
              </a:rPr>
              <a:t>interaction</a:t>
            </a:r>
            <a:r>
              <a:rPr lang="en-GB" sz="1400" dirty="0">
                <a:solidFill>
                  <a:schemeClr val="dk1"/>
                </a:solidFill>
              </a:rPr>
              <a:t>. </a:t>
            </a:r>
            <a:r>
              <a:rPr lang="en-GB" sz="1400" dirty="0">
                <a:solidFill>
                  <a:srgbClr val="FF9900"/>
                </a:solidFill>
              </a:rPr>
              <a:t>(click)</a:t>
            </a:r>
            <a:endParaRPr dirty="0">
              <a:solidFill>
                <a:schemeClr val="dk1"/>
              </a:solidFill>
            </a:endParaRPr>
          </a:p>
        </p:txBody>
      </p:sp>
      <p:sp>
        <p:nvSpPr>
          <p:cNvPr id="137" name="Google Shape;137;g917f8944b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
        <p:cNvGrpSpPr/>
        <p:nvPr/>
      </p:nvGrpSpPr>
      <p:grpSpPr>
        <a:xfrm>
          <a:off x="0" y="0"/>
          <a:ext cx="0" cy="0"/>
          <a:chOff x="0" y="0"/>
          <a:chExt cx="0" cy="0"/>
        </a:xfrm>
      </p:grpSpPr>
      <p:sp>
        <p:nvSpPr>
          <p:cNvPr id="143" name="Google Shape;143;g917f8944bd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just">
              <a:buNone/>
            </a:pPr>
            <a:r>
              <a:rPr lang="en-US" sz="2400" dirty="0">
                <a:effectLst/>
                <a:latin typeface="Helvetica Neue" panose="02000503000000020004" pitchFamily="2" charset="0"/>
              </a:rPr>
              <a:t>Imagine that you step into the hotel room on a hot summer day. The first thing you might want to do is to turn on the air conditioner. </a:t>
            </a:r>
            <a:endParaRPr lang="en-US" sz="2400" dirty="0">
              <a:effectLst/>
              <a:latin typeface="Helvetica Neue" panose="02000503000000020004" pitchFamily="2" charset="0"/>
            </a:endParaRPr>
          </a:p>
          <a:p>
            <a:pPr marL="158750" lvl="0" indent="0">
              <a:buNone/>
            </a:pPr>
            <a:endParaRPr lang="en-US" sz="2400" dirty="0">
              <a:effectLst/>
              <a:latin typeface="Helvetica Neue" panose="02000503000000020004" pitchFamily="2" charset="0"/>
            </a:endParaRPr>
          </a:p>
          <a:p>
            <a:pPr marL="158750" lvl="0" indent="0">
              <a:buNone/>
            </a:pPr>
            <a:r>
              <a:rPr lang="en-US" altLang="zh-CN" sz="2400" dirty="0">
                <a:effectLst/>
                <a:latin typeface="Helvetica Neue" panose="02000503000000020004" pitchFamily="2" charset="0"/>
              </a:rPr>
              <a:t>So</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how</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should</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we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do</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this</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since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the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air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conditioner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is</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hanged</a:t>
            </a:r>
            <a:r>
              <a:rPr lang="en-US" sz="4000" b="0" i="0" u="none" strike="noStrike" dirty="0">
                <a:solidFill>
                  <a:srgbClr val="AAAAAA"/>
                </a:solidFill>
                <a:effectLst/>
                <a:latin typeface="Lucida Sans Unicode" panose="020B0602030504020204" pitchFamily="34" charset="0"/>
              </a:rPr>
              <a:t> </a:t>
            </a:r>
            <a:r>
              <a:rPr lang="en-US" altLang="zh-CN" sz="4000" b="0" i="0" u="none" strike="noStrike" dirty="0">
                <a:solidFill>
                  <a:srgbClr val="AAAAAA"/>
                </a:solidFill>
                <a:effectLst/>
                <a:latin typeface="Lucida Sans Unicode" panose="020B0602030504020204" pitchFamily="34" charset="0"/>
              </a:rPr>
              <a:t>/</a:t>
            </a:r>
            <a:r>
              <a:rPr lang="en-US" sz="4000" b="0" i="0" u="none" strike="noStrike" dirty="0" err="1">
                <a:solidFill>
                  <a:srgbClr val="AAAAAA"/>
                </a:solidFill>
                <a:effectLst/>
                <a:latin typeface="Lucida Sans Unicode" panose="020B0602030504020204" pitchFamily="34" charset="0"/>
              </a:rPr>
              <a:t>hæŋd</a:t>
            </a:r>
            <a:r>
              <a:rPr lang="en-US" altLang="zh-CN" sz="2400" b="0" i="0" u="none" strike="noStrike" dirty="0">
                <a:solidFill>
                  <a:srgbClr val="AAAAAA"/>
                </a:solidFill>
                <a:effectLst/>
                <a:latin typeface="Helvetica Neue" panose="02000503000000020004" pitchFamily="2" charset="0"/>
              </a:rPr>
              <a:t>/</a:t>
            </a:r>
            <a:r>
              <a:rPr lang="zh-CN" altLang="en-US" sz="2400" b="0" i="0" u="none" strike="noStrike" dirty="0">
                <a:solidFill>
                  <a:srgbClr val="AAAAAA"/>
                </a:solidFill>
                <a:effectLst/>
                <a:latin typeface="Helvetica Neue" panose="02000503000000020004" pitchFamily="2" charset="0"/>
              </a:rPr>
              <a:t> </a:t>
            </a:r>
            <a:r>
              <a:rPr lang="en-US" altLang="zh-CN" sz="2400" dirty="0">
                <a:effectLst/>
                <a:latin typeface="Helvetica Neue" panose="02000503000000020004" pitchFamily="2" charset="0"/>
              </a:rPr>
              <a:t>on</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the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wall?</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(click)</a:t>
            </a:r>
            <a:endParaRPr lang="en-US" altLang="zh-CN" sz="2400" dirty="0">
              <a:effectLst/>
              <a:latin typeface="Helvetica Neue" panose="02000503000000020004" pitchFamily="2" charset="0"/>
            </a:endParaRPr>
          </a:p>
          <a:p>
            <a:pPr marL="158750" lvl="0" indent="0">
              <a:buNone/>
            </a:pPr>
            <a:endParaRPr lang="en-US" altLang="zh-CN" sz="2400" dirty="0">
              <a:effectLst/>
              <a:latin typeface="Helvetica Neue" panose="02000503000000020004" pitchFamily="2"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altLang="zh-CN" sz="2400" dirty="0">
                <a:effectLst/>
                <a:latin typeface="Helvetica Neue" panose="02000503000000020004" pitchFamily="2" charset="0"/>
              </a:rPr>
              <a:t>Well,</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there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might</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be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a</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remote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for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you,</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or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a</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air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conditioner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switch,</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or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even,</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you</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can</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directly</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control</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the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air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conditioner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by</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your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phone.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(click)</a:t>
            </a:r>
            <a:endParaRPr lang="en-US" altLang="zh-CN" sz="2400" dirty="0">
              <a:effectLst/>
              <a:latin typeface="Helvetica Neue" panose="02000503000000020004" pitchFamily="2" charset="0"/>
            </a:endParaRPr>
          </a:p>
          <a:p>
            <a:pPr marL="158750" lvl="0" indent="0">
              <a:buNone/>
            </a:pPr>
            <a:endParaRPr lang="en-US" altLang="zh-CN" sz="2400" dirty="0">
              <a:effectLst/>
              <a:latin typeface="Helvetica Neue" panose="02000503000000020004" pitchFamily="2"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US" altLang="zh-CN" sz="2400" dirty="0">
                <a:effectLst/>
                <a:latin typeface="Helvetica Neue" panose="02000503000000020004" pitchFamily="2" charset="0"/>
              </a:rPr>
              <a:t>As</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we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can</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see,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there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are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rich</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multi-object</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relationships</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in</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our</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daily</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life.</a:t>
            </a:r>
            <a:r>
              <a:rPr lang="zh-CN" altLang="en-US" sz="2400" dirty="0">
                <a:effectLst/>
                <a:latin typeface="Helvetica Neue" panose="02000503000000020004" pitchFamily="2" charset="0"/>
              </a:rPr>
              <a:t> </a:t>
            </a:r>
            <a:endParaRPr lang="en-US" altLang="zh-CN" sz="2400" dirty="0">
              <a:effectLst/>
              <a:latin typeface="Helvetica Neue" panose="02000503000000020004" pitchFamily="2" charset="0"/>
            </a:endParaRPr>
          </a:p>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altLang="zh-CN" sz="2400" dirty="0">
              <a:effectLst/>
              <a:latin typeface="Helvetica Neue" panose="02000503000000020004" pitchFamily="2" charset="0"/>
            </a:endParaRPr>
          </a:p>
          <a:p>
            <a:pPr marL="158750" lvl="0" indent="0">
              <a:buNone/>
            </a:pPr>
            <a:r>
              <a:rPr lang="en-US" altLang="zh-CN" sz="2400" dirty="0">
                <a:effectLst/>
                <a:latin typeface="Helvetica Neue" panose="02000503000000020004" pitchFamily="2" charset="0"/>
              </a:rPr>
              <a:t>And</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in</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this</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project,</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we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let</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robots</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build</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this</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kind</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of</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relationship</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automatically</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by</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active</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interaction.</a:t>
            </a:r>
            <a:r>
              <a:rPr lang="zh-CN" altLang="en-US" sz="2400" dirty="0">
                <a:effectLst/>
                <a:latin typeface="Helvetica Neue" panose="02000503000000020004" pitchFamily="2" charset="0"/>
              </a:rPr>
              <a:t> </a:t>
            </a:r>
            <a:r>
              <a:rPr lang="en-US" altLang="zh-CN" sz="2400" dirty="0">
                <a:effectLst/>
                <a:latin typeface="Helvetica Neue" panose="02000503000000020004" pitchFamily="2" charset="0"/>
              </a:rPr>
              <a:t>(click)</a:t>
            </a:r>
            <a:endParaRPr lang="en-US" altLang="zh-CN" sz="2400" dirty="0">
              <a:effectLst/>
              <a:latin typeface="Helvetica Neue" panose="02000503000000020004" pitchFamily="2" charset="0"/>
            </a:endParaRPr>
          </a:p>
        </p:txBody>
      </p:sp>
      <p:sp>
        <p:nvSpPr>
          <p:cNvPr id="144" name="Google Shape;144;g917f8944b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
        <p:cNvGrpSpPr/>
        <p:nvPr/>
      </p:nvGrpSpPr>
      <p:grpSpPr>
        <a:xfrm>
          <a:off x="0" y="0"/>
          <a:ext cx="0" cy="0"/>
          <a:chOff x="0" y="0"/>
          <a:chExt cx="0" cy="0"/>
        </a:xfrm>
      </p:grpSpPr>
      <p:sp>
        <p:nvSpPr>
          <p:cNvPr id="143" name="Google Shape;143;g917f8944bd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sz="1400" dirty="0">
                <a:solidFill>
                  <a:schemeClr val="dk1"/>
                </a:solidFill>
              </a:rPr>
              <a:t>Let’s</a:t>
            </a:r>
            <a:r>
              <a:rPr lang="zh-CN" altLang="en-US" sz="1400" dirty="0">
                <a:solidFill>
                  <a:schemeClr val="dk1"/>
                </a:solidFill>
              </a:rPr>
              <a:t> </a:t>
            </a:r>
            <a:r>
              <a:rPr lang="en-US" altLang="zh-CN" sz="1400" dirty="0">
                <a:solidFill>
                  <a:schemeClr val="dk1"/>
                </a:solidFill>
              </a:rPr>
              <a:t>firstly</a:t>
            </a:r>
            <a:r>
              <a:rPr lang="zh-CN" altLang="en-US" sz="1400" dirty="0">
                <a:solidFill>
                  <a:schemeClr val="dk1"/>
                </a:solidFill>
              </a:rPr>
              <a:t> </a:t>
            </a:r>
            <a:r>
              <a:rPr lang="en-US" altLang="zh-CN" sz="1400" dirty="0">
                <a:solidFill>
                  <a:schemeClr val="dk1"/>
                </a:solidFill>
              </a:rPr>
              <a:t>recall</a:t>
            </a:r>
            <a:r>
              <a:rPr lang="zh-CN" altLang="en-US" sz="1400" dirty="0">
                <a:solidFill>
                  <a:schemeClr val="dk1"/>
                </a:solidFill>
              </a:rPr>
              <a:t> </a:t>
            </a:r>
            <a:r>
              <a:rPr lang="en-US" altLang="zh-CN" sz="1400" dirty="0">
                <a:solidFill>
                  <a:schemeClr val="dk1"/>
                </a:solidFill>
              </a:rPr>
              <a:t>how</a:t>
            </a:r>
            <a:r>
              <a:rPr lang="zh-CN" altLang="en-US" sz="1400" dirty="0">
                <a:solidFill>
                  <a:schemeClr val="dk1"/>
                </a:solidFill>
              </a:rPr>
              <a:t> </a:t>
            </a:r>
            <a:r>
              <a:rPr lang="en-US" altLang="zh-CN" sz="1400" dirty="0">
                <a:solidFill>
                  <a:schemeClr val="dk1"/>
                </a:solidFill>
              </a:rPr>
              <a:t>does</a:t>
            </a:r>
            <a:r>
              <a:rPr lang="zh-CN" altLang="en-US" sz="1400" dirty="0">
                <a:solidFill>
                  <a:schemeClr val="dk1"/>
                </a:solidFill>
              </a:rPr>
              <a:t> </a:t>
            </a:r>
            <a:r>
              <a:rPr lang="en-US" altLang="zh-CN" sz="1400" dirty="0">
                <a:solidFill>
                  <a:schemeClr val="dk1"/>
                </a:solidFill>
              </a:rPr>
              <a:t>our</a:t>
            </a:r>
            <a:r>
              <a:rPr lang="zh-CN" altLang="en-US" sz="1400" dirty="0">
                <a:solidFill>
                  <a:schemeClr val="dk1"/>
                </a:solidFill>
              </a:rPr>
              <a:t> </a:t>
            </a:r>
            <a:r>
              <a:rPr lang="en-US" altLang="zh-CN" sz="1400" dirty="0">
                <a:solidFill>
                  <a:schemeClr val="dk1"/>
                </a:solidFill>
              </a:rPr>
              <a:t>human</a:t>
            </a:r>
            <a:r>
              <a:rPr lang="zh-CN" altLang="en-US" sz="1400" dirty="0">
                <a:solidFill>
                  <a:schemeClr val="dk1"/>
                </a:solidFill>
              </a:rPr>
              <a:t> </a:t>
            </a:r>
            <a:r>
              <a:rPr lang="en-US" altLang="zh-CN" sz="1400" dirty="0">
                <a:solidFill>
                  <a:schemeClr val="dk1"/>
                </a:solidFill>
              </a:rPr>
              <a:t>build</a:t>
            </a:r>
            <a:r>
              <a:rPr lang="zh-CN" altLang="en-US" sz="1400" dirty="0">
                <a:solidFill>
                  <a:schemeClr val="dk1"/>
                </a:solidFill>
              </a:rPr>
              <a:t> </a:t>
            </a:r>
            <a:r>
              <a:rPr lang="en-US" altLang="zh-CN" sz="1400" dirty="0">
                <a:solidFill>
                  <a:schemeClr val="dk1"/>
                </a:solidFill>
              </a:rPr>
              <a:t>relationships.</a:t>
            </a:r>
            <a:r>
              <a:rPr lang="zh-CN" altLang="en-US" sz="1400" dirty="0">
                <a:solidFill>
                  <a:schemeClr val="dk1"/>
                </a:solidFill>
              </a:rPr>
              <a:t> </a:t>
            </a:r>
            <a:r>
              <a:rPr lang="en-US" altLang="zh-CN" sz="1400" dirty="0">
                <a:solidFill>
                  <a:schemeClr val="dk1"/>
                </a:solidFill>
              </a:rPr>
              <a:t>(click)</a:t>
            </a: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zh-CN" sz="1400" dirty="0">
                <a:solidFill>
                  <a:schemeClr val="dk1"/>
                </a:solidFill>
              </a:rPr>
              <a:t>Suppose</a:t>
            </a:r>
            <a:r>
              <a:rPr lang="zh-CN" altLang="en-US" sz="1400" dirty="0">
                <a:solidFill>
                  <a:schemeClr val="dk1"/>
                </a:solidFill>
              </a:rPr>
              <a:t> </a:t>
            </a:r>
            <a:r>
              <a:rPr lang="en-US" altLang="zh-CN" sz="1400" dirty="0">
                <a:solidFill>
                  <a:schemeClr val="dk1"/>
                </a:solidFill>
              </a:rPr>
              <a:t>you</a:t>
            </a:r>
            <a:r>
              <a:rPr lang="zh-CN" altLang="en-US" sz="1400" dirty="0">
                <a:solidFill>
                  <a:schemeClr val="dk1"/>
                </a:solidFill>
              </a:rPr>
              <a:t> </a:t>
            </a:r>
            <a:r>
              <a:rPr lang="en-US" altLang="zh-CN" sz="1400" dirty="0">
                <a:solidFill>
                  <a:schemeClr val="dk1"/>
                </a:solidFill>
              </a:rPr>
              <a:t>see</a:t>
            </a:r>
            <a:r>
              <a:rPr lang="zh-CN" altLang="en-US" sz="1400" dirty="0">
                <a:solidFill>
                  <a:schemeClr val="dk1"/>
                </a:solidFill>
              </a:rPr>
              <a:t> </a:t>
            </a:r>
            <a:r>
              <a:rPr lang="en-US" altLang="zh-CN" sz="1400" dirty="0">
                <a:solidFill>
                  <a:schemeClr val="dk1"/>
                </a:solidFill>
              </a:rPr>
              <a:t>a</a:t>
            </a:r>
            <a:r>
              <a:rPr lang="zh-CN" altLang="en-US" sz="1400" dirty="0">
                <a:solidFill>
                  <a:schemeClr val="dk1"/>
                </a:solidFill>
              </a:rPr>
              <a:t> </a:t>
            </a:r>
            <a:r>
              <a:rPr lang="en-US" altLang="zh-CN" sz="1400" dirty="0">
                <a:solidFill>
                  <a:schemeClr val="dk1"/>
                </a:solidFill>
              </a:rPr>
              <a:t>switch</a:t>
            </a:r>
            <a:r>
              <a:rPr lang="zh-CN" altLang="en-US" sz="1400" dirty="0">
                <a:solidFill>
                  <a:schemeClr val="dk1"/>
                </a:solidFill>
              </a:rPr>
              <a:t> </a:t>
            </a:r>
            <a:r>
              <a:rPr lang="en-US" altLang="zh-CN" sz="1400" dirty="0">
                <a:solidFill>
                  <a:schemeClr val="dk1"/>
                </a:solidFill>
              </a:rPr>
              <a:t>on</a:t>
            </a:r>
            <a:r>
              <a:rPr lang="zh-CN" altLang="en-US" sz="1400" dirty="0">
                <a:solidFill>
                  <a:schemeClr val="dk1"/>
                </a:solidFill>
              </a:rPr>
              <a:t> </a:t>
            </a:r>
            <a:r>
              <a:rPr lang="en-US" altLang="zh-CN" sz="1400" dirty="0">
                <a:solidFill>
                  <a:schemeClr val="dk1"/>
                </a:solidFill>
              </a:rPr>
              <a:t>wall,</a:t>
            </a:r>
            <a:r>
              <a:rPr lang="zh-CN" altLang="en-US" sz="1400" dirty="0">
                <a:solidFill>
                  <a:schemeClr val="dk1"/>
                </a:solidFill>
              </a:rPr>
              <a:t> </a:t>
            </a:r>
            <a:r>
              <a:rPr lang="en-US" altLang="zh-CN" sz="1400" dirty="0">
                <a:solidFill>
                  <a:schemeClr val="dk1"/>
                </a:solidFill>
              </a:rPr>
              <a:t>you</a:t>
            </a:r>
            <a:r>
              <a:rPr lang="zh-CN" altLang="en-US" sz="1400" dirty="0">
                <a:solidFill>
                  <a:schemeClr val="dk1"/>
                </a:solidFill>
              </a:rPr>
              <a:t> </a:t>
            </a:r>
            <a:r>
              <a:rPr lang="en-US" altLang="zh-CN" sz="1400" dirty="0">
                <a:solidFill>
                  <a:schemeClr val="dk1"/>
                </a:solidFill>
              </a:rPr>
              <a:t>may</a:t>
            </a:r>
            <a:r>
              <a:rPr lang="zh-CN" altLang="en-US" sz="1400" dirty="0">
                <a:solidFill>
                  <a:schemeClr val="dk1"/>
                </a:solidFill>
              </a:rPr>
              <a:t> </a:t>
            </a:r>
            <a:r>
              <a:rPr lang="en-US" altLang="zh-CN" sz="1400" dirty="0">
                <a:solidFill>
                  <a:schemeClr val="dk1"/>
                </a:solidFill>
              </a:rPr>
              <a:t>expect</a:t>
            </a:r>
            <a:r>
              <a:rPr lang="zh-CN" altLang="en-US" sz="1400" dirty="0">
                <a:solidFill>
                  <a:schemeClr val="dk1"/>
                </a:solidFill>
              </a:rPr>
              <a:t> </a:t>
            </a:r>
            <a:r>
              <a:rPr lang="en-US" altLang="zh-CN" sz="1400" dirty="0">
                <a:solidFill>
                  <a:schemeClr val="dk1"/>
                </a:solidFill>
              </a:rPr>
              <a:t>this</a:t>
            </a:r>
            <a:r>
              <a:rPr lang="zh-CN" altLang="en-US" sz="1400" dirty="0">
                <a:solidFill>
                  <a:schemeClr val="dk1"/>
                </a:solidFill>
              </a:rPr>
              <a:t> </a:t>
            </a:r>
            <a:r>
              <a:rPr lang="en-US" altLang="zh-CN" sz="1400" dirty="0">
                <a:solidFill>
                  <a:schemeClr val="dk1"/>
                </a:solidFill>
              </a:rPr>
              <a:t>will</a:t>
            </a:r>
            <a:r>
              <a:rPr lang="zh-CN" altLang="en-US" sz="1400" dirty="0">
                <a:solidFill>
                  <a:schemeClr val="dk1"/>
                </a:solidFill>
              </a:rPr>
              <a:t> </a:t>
            </a:r>
            <a:r>
              <a:rPr lang="en-US" altLang="zh-CN" sz="1400" dirty="0">
                <a:solidFill>
                  <a:schemeClr val="dk1"/>
                </a:solidFill>
              </a:rPr>
              <a:t>turn</a:t>
            </a:r>
            <a:r>
              <a:rPr lang="zh-CN" altLang="en-US" sz="1400" dirty="0">
                <a:solidFill>
                  <a:schemeClr val="dk1"/>
                </a:solidFill>
              </a:rPr>
              <a:t> </a:t>
            </a:r>
            <a:r>
              <a:rPr lang="en-US" altLang="zh-CN" sz="1400" dirty="0">
                <a:solidFill>
                  <a:schemeClr val="dk1"/>
                </a:solidFill>
              </a:rPr>
              <a:t>on</a:t>
            </a:r>
            <a:r>
              <a:rPr lang="zh-CN" altLang="en-US" sz="1400" dirty="0">
                <a:solidFill>
                  <a:schemeClr val="dk1"/>
                </a:solidFill>
              </a:rPr>
              <a:t> </a:t>
            </a:r>
            <a:r>
              <a:rPr lang="en-US" altLang="zh-CN" sz="1400" dirty="0">
                <a:solidFill>
                  <a:schemeClr val="dk1"/>
                </a:solidFill>
              </a:rPr>
              <a:t>a</a:t>
            </a:r>
            <a:r>
              <a:rPr lang="zh-CN" altLang="en-US" sz="1400" dirty="0">
                <a:solidFill>
                  <a:schemeClr val="dk1"/>
                </a:solidFill>
              </a:rPr>
              <a:t> </a:t>
            </a:r>
            <a:r>
              <a:rPr lang="en-US" altLang="zh-CN" sz="1400" dirty="0">
                <a:solidFill>
                  <a:schemeClr val="dk1"/>
                </a:solidFill>
              </a:rPr>
              <a:t>light</a:t>
            </a:r>
            <a:r>
              <a:rPr lang="zh-CN" altLang="en-US" sz="1400" dirty="0">
                <a:solidFill>
                  <a:schemeClr val="dk1"/>
                </a:solidFill>
              </a:rPr>
              <a:t> </a:t>
            </a:r>
            <a:r>
              <a:rPr lang="en-US" altLang="zh-CN" sz="1400" dirty="0">
                <a:solidFill>
                  <a:schemeClr val="dk1"/>
                </a:solidFill>
              </a:rPr>
              <a:t>bulb</a:t>
            </a:r>
            <a:r>
              <a:rPr lang="zh-CN" altLang="en-US" sz="1400" dirty="0">
                <a:solidFill>
                  <a:schemeClr val="dk1"/>
                </a:solidFill>
              </a:rPr>
              <a:t> </a:t>
            </a:r>
            <a:r>
              <a:rPr lang="en-US" altLang="zh-CN" sz="1400" dirty="0">
                <a:solidFill>
                  <a:schemeClr val="dk1"/>
                </a:solidFill>
              </a:rPr>
              <a:t>even</a:t>
            </a:r>
            <a:r>
              <a:rPr lang="zh-CN" altLang="en-US" sz="1400" dirty="0">
                <a:solidFill>
                  <a:schemeClr val="dk1"/>
                </a:solidFill>
              </a:rPr>
              <a:t> </a:t>
            </a:r>
            <a:r>
              <a:rPr lang="en-US" altLang="zh-CN" sz="1400" dirty="0">
                <a:solidFill>
                  <a:schemeClr val="dk1"/>
                </a:solidFill>
              </a:rPr>
              <a:t>without</a:t>
            </a:r>
            <a:r>
              <a:rPr lang="zh-CN" altLang="en-US" sz="1400" dirty="0">
                <a:solidFill>
                  <a:schemeClr val="dk1"/>
                </a:solidFill>
              </a:rPr>
              <a:t> </a:t>
            </a:r>
            <a:r>
              <a:rPr lang="en-US" altLang="zh-CN" sz="1400" dirty="0">
                <a:solidFill>
                  <a:schemeClr val="dk1"/>
                </a:solidFill>
              </a:rPr>
              <a:t>toggling</a:t>
            </a:r>
            <a:r>
              <a:rPr lang="zh-CN" altLang="en-US" sz="1400" dirty="0">
                <a:solidFill>
                  <a:schemeClr val="dk1"/>
                </a:solidFill>
              </a:rPr>
              <a:t> </a:t>
            </a:r>
            <a:r>
              <a:rPr lang="en-US" altLang="zh-CN" sz="1400" dirty="0">
                <a:solidFill>
                  <a:schemeClr val="dk1"/>
                </a:solidFill>
              </a:rPr>
              <a:t>it.</a:t>
            </a:r>
            <a:r>
              <a:rPr lang="zh-CN" altLang="en-US" sz="1400" dirty="0">
                <a:solidFill>
                  <a:schemeClr val="dk1"/>
                </a:solidFill>
              </a:rPr>
              <a:t> </a:t>
            </a:r>
            <a:r>
              <a:rPr lang="en-US" altLang="zh-CN" sz="1400" dirty="0">
                <a:solidFill>
                  <a:schemeClr val="dk1"/>
                </a:solidFill>
              </a:rPr>
              <a:t>This</a:t>
            </a:r>
            <a:r>
              <a:rPr lang="zh-CN" altLang="en-US" sz="1400" dirty="0">
                <a:solidFill>
                  <a:schemeClr val="dk1"/>
                </a:solidFill>
              </a:rPr>
              <a:t> </a:t>
            </a:r>
            <a:r>
              <a:rPr lang="en-US" altLang="zh-CN" sz="1400" dirty="0">
                <a:solidFill>
                  <a:schemeClr val="dk1"/>
                </a:solidFill>
              </a:rPr>
              <a:t>comes</a:t>
            </a:r>
            <a:r>
              <a:rPr lang="zh-CN" altLang="en-US" sz="1400" dirty="0">
                <a:solidFill>
                  <a:schemeClr val="dk1"/>
                </a:solidFill>
              </a:rPr>
              <a:t> </a:t>
            </a:r>
            <a:r>
              <a:rPr lang="en-US" altLang="zh-CN" sz="1400" dirty="0">
                <a:solidFill>
                  <a:schemeClr val="dk1"/>
                </a:solidFill>
              </a:rPr>
              <a:t>from</a:t>
            </a:r>
            <a:r>
              <a:rPr lang="zh-CN" altLang="en-US" sz="1400" dirty="0">
                <a:solidFill>
                  <a:schemeClr val="dk1"/>
                </a:solidFill>
              </a:rPr>
              <a:t> </a:t>
            </a:r>
            <a:r>
              <a:rPr lang="en-US" altLang="zh-CN" sz="1400" dirty="0">
                <a:solidFill>
                  <a:schemeClr val="dk1"/>
                </a:solidFill>
              </a:rPr>
              <a:t>your</a:t>
            </a:r>
            <a:r>
              <a:rPr lang="zh-CN" altLang="en-US" sz="1400" dirty="0">
                <a:solidFill>
                  <a:schemeClr val="dk1"/>
                </a:solidFill>
              </a:rPr>
              <a:t> </a:t>
            </a:r>
            <a:r>
              <a:rPr lang="en-US" altLang="zh-CN" sz="1400" dirty="0">
                <a:solidFill>
                  <a:schemeClr val="dk1"/>
                </a:solidFill>
              </a:rPr>
              <a:t>strong</a:t>
            </a:r>
            <a:r>
              <a:rPr lang="zh-CN" altLang="en-US" sz="1400" dirty="0">
                <a:solidFill>
                  <a:schemeClr val="dk1"/>
                </a:solidFill>
              </a:rPr>
              <a:t> </a:t>
            </a:r>
            <a:r>
              <a:rPr lang="en-US" altLang="zh-CN" sz="1400" dirty="0">
                <a:solidFill>
                  <a:schemeClr val="dk1"/>
                </a:solidFill>
              </a:rPr>
              <a:t>prior</a:t>
            </a:r>
            <a:r>
              <a:rPr lang="zh-CN" altLang="en-US" sz="1400" dirty="0">
                <a:solidFill>
                  <a:schemeClr val="dk1"/>
                </a:solidFill>
              </a:rPr>
              <a:t> </a:t>
            </a:r>
            <a:r>
              <a:rPr lang="en-US" altLang="zh-CN" sz="1400" dirty="0">
                <a:solidFill>
                  <a:schemeClr val="dk1"/>
                </a:solidFill>
              </a:rPr>
              <a:t>knowledge.</a:t>
            </a:r>
            <a:r>
              <a:rPr lang="zh-CN" altLang="en-US" sz="1400" dirty="0">
                <a:solidFill>
                  <a:schemeClr val="dk1"/>
                </a:solidFill>
              </a:rPr>
              <a:t> </a:t>
            </a:r>
            <a:r>
              <a:rPr lang="en-US" altLang="zh-CN" sz="1400" dirty="0">
                <a:solidFill>
                  <a:schemeClr val="dk1"/>
                </a:solidFill>
              </a:rPr>
              <a:t>(click)</a:t>
            </a: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zh-CN" sz="1400" dirty="0">
                <a:solidFill>
                  <a:schemeClr val="dk1"/>
                </a:solidFill>
              </a:rPr>
              <a:t>And</a:t>
            </a:r>
            <a:r>
              <a:rPr lang="zh-CN" altLang="en-US" sz="1400" dirty="0">
                <a:solidFill>
                  <a:schemeClr val="dk1"/>
                </a:solidFill>
              </a:rPr>
              <a:t> </a:t>
            </a:r>
            <a:r>
              <a:rPr lang="en-US" altLang="zh-CN" sz="1400" dirty="0">
                <a:solidFill>
                  <a:schemeClr val="dk1"/>
                </a:solidFill>
              </a:rPr>
              <a:t>even</a:t>
            </a:r>
            <a:r>
              <a:rPr lang="zh-CN" altLang="en-US" sz="1400" dirty="0">
                <a:solidFill>
                  <a:schemeClr val="dk1"/>
                </a:solidFill>
              </a:rPr>
              <a:t> </a:t>
            </a:r>
            <a:r>
              <a:rPr lang="en-US" altLang="zh-CN" sz="1400" dirty="0">
                <a:solidFill>
                  <a:schemeClr val="dk1"/>
                </a:solidFill>
              </a:rPr>
              <a:t>if</a:t>
            </a:r>
            <a:r>
              <a:rPr lang="zh-CN" altLang="en-US" sz="1400" dirty="0">
                <a:solidFill>
                  <a:schemeClr val="dk1"/>
                </a:solidFill>
              </a:rPr>
              <a:t> </a:t>
            </a:r>
            <a:r>
              <a:rPr lang="en-US" altLang="zh-CN" sz="1400" dirty="0">
                <a:solidFill>
                  <a:schemeClr val="dk1"/>
                </a:solidFill>
              </a:rPr>
              <a:t>you</a:t>
            </a:r>
            <a:r>
              <a:rPr lang="zh-CN" altLang="en-US" sz="1400" dirty="0">
                <a:solidFill>
                  <a:schemeClr val="dk1"/>
                </a:solidFill>
              </a:rPr>
              <a:t> </a:t>
            </a:r>
            <a:r>
              <a:rPr lang="en-US" altLang="zh-CN" sz="1400" dirty="0">
                <a:solidFill>
                  <a:schemeClr val="dk1"/>
                </a:solidFill>
              </a:rPr>
              <a:t>are</a:t>
            </a:r>
            <a:r>
              <a:rPr lang="zh-CN" altLang="en-US" sz="1400" dirty="0">
                <a:solidFill>
                  <a:schemeClr val="dk1"/>
                </a:solidFill>
              </a:rPr>
              <a:t> </a:t>
            </a:r>
            <a:r>
              <a:rPr lang="en-US" altLang="zh-CN" sz="1400" dirty="0">
                <a:solidFill>
                  <a:schemeClr val="dk1"/>
                </a:solidFill>
              </a:rPr>
              <a:t>unfamiliar</a:t>
            </a:r>
            <a:r>
              <a:rPr lang="zh-CN" altLang="en-US" sz="1400" dirty="0">
                <a:solidFill>
                  <a:schemeClr val="dk1"/>
                </a:solidFill>
              </a:rPr>
              <a:t> </a:t>
            </a:r>
            <a:r>
              <a:rPr lang="en-US" altLang="zh-CN" sz="1400" dirty="0">
                <a:solidFill>
                  <a:schemeClr val="dk1"/>
                </a:solidFill>
              </a:rPr>
              <a:t>with</a:t>
            </a:r>
            <a:r>
              <a:rPr lang="zh-CN" altLang="en-US" sz="1400" dirty="0">
                <a:solidFill>
                  <a:schemeClr val="dk1"/>
                </a:solidFill>
              </a:rPr>
              <a:t> </a:t>
            </a:r>
            <a:r>
              <a:rPr lang="en-US" altLang="zh-CN" sz="1400" dirty="0">
                <a:solidFill>
                  <a:schemeClr val="dk1"/>
                </a:solidFill>
              </a:rPr>
              <a:t>some</a:t>
            </a:r>
            <a:r>
              <a:rPr lang="zh-CN" altLang="en-US" sz="1400" dirty="0">
                <a:solidFill>
                  <a:schemeClr val="dk1"/>
                </a:solidFill>
              </a:rPr>
              <a:t> </a:t>
            </a:r>
            <a:r>
              <a:rPr lang="en-US" altLang="zh-CN" sz="1400" dirty="0">
                <a:solidFill>
                  <a:schemeClr val="dk1"/>
                </a:solidFill>
              </a:rPr>
              <a:t>novel</a:t>
            </a:r>
            <a:r>
              <a:rPr lang="zh-CN" altLang="en-US" sz="1400" dirty="0">
                <a:solidFill>
                  <a:schemeClr val="dk1"/>
                </a:solidFill>
              </a:rPr>
              <a:t> </a:t>
            </a:r>
            <a:r>
              <a:rPr lang="en-US" altLang="zh-CN" sz="1400" dirty="0">
                <a:solidFill>
                  <a:schemeClr val="dk1"/>
                </a:solidFill>
              </a:rPr>
              <a:t>objects,</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solution</a:t>
            </a:r>
            <a:r>
              <a:rPr lang="zh-CN" altLang="en-US" sz="1400" dirty="0">
                <a:solidFill>
                  <a:schemeClr val="dk1"/>
                </a:solidFill>
              </a:rPr>
              <a:t> </a:t>
            </a:r>
            <a:r>
              <a:rPr lang="en-US" altLang="zh-CN" sz="1400" dirty="0">
                <a:solidFill>
                  <a:schemeClr val="dk1"/>
                </a:solidFill>
              </a:rPr>
              <a:t>is</a:t>
            </a:r>
            <a:r>
              <a:rPr lang="zh-CN" altLang="en-US" sz="1400" dirty="0">
                <a:solidFill>
                  <a:schemeClr val="dk1"/>
                </a:solidFill>
              </a:rPr>
              <a:t> </a:t>
            </a:r>
            <a:r>
              <a:rPr lang="en-US" altLang="zh-CN" sz="1400" dirty="0">
                <a:solidFill>
                  <a:schemeClr val="dk1"/>
                </a:solidFill>
              </a:rPr>
              <a:t>simple,</a:t>
            </a:r>
            <a:r>
              <a:rPr lang="zh-CN" altLang="en-US" sz="1400" dirty="0">
                <a:solidFill>
                  <a:schemeClr val="dk1"/>
                </a:solidFill>
              </a:rPr>
              <a:t> </a:t>
            </a:r>
            <a:r>
              <a:rPr lang="en-US" altLang="zh-CN" sz="1400" dirty="0">
                <a:solidFill>
                  <a:schemeClr val="dk1"/>
                </a:solidFill>
              </a:rPr>
              <a:t>you</a:t>
            </a:r>
            <a:r>
              <a:rPr lang="zh-CN" altLang="en-US" sz="1400" dirty="0">
                <a:solidFill>
                  <a:schemeClr val="dk1"/>
                </a:solidFill>
              </a:rPr>
              <a:t> </a:t>
            </a:r>
            <a:r>
              <a:rPr lang="en-US" altLang="zh-CN" sz="1400" dirty="0">
                <a:solidFill>
                  <a:schemeClr val="dk1"/>
                </a:solidFill>
              </a:rPr>
              <a:t>just</a:t>
            </a:r>
            <a:r>
              <a:rPr lang="zh-CN" altLang="en-US" sz="1400" dirty="0">
                <a:solidFill>
                  <a:schemeClr val="dk1"/>
                </a:solidFill>
              </a:rPr>
              <a:t> </a:t>
            </a:r>
            <a:r>
              <a:rPr lang="en-US" altLang="zh-CN" sz="1400" dirty="0">
                <a:solidFill>
                  <a:schemeClr val="dk1"/>
                </a:solidFill>
              </a:rPr>
              <a:t>actively</a:t>
            </a:r>
            <a:r>
              <a:rPr lang="zh-CN" altLang="en-US" sz="1400" dirty="0">
                <a:solidFill>
                  <a:schemeClr val="dk1"/>
                </a:solidFill>
              </a:rPr>
              <a:t> </a:t>
            </a:r>
            <a:r>
              <a:rPr lang="en-US" altLang="zh-CN" sz="1400" dirty="0">
                <a:solidFill>
                  <a:schemeClr val="dk1"/>
                </a:solidFill>
              </a:rPr>
              <a:t>interact</a:t>
            </a:r>
            <a:r>
              <a:rPr lang="zh-CN" altLang="en-US" sz="1400" dirty="0">
                <a:solidFill>
                  <a:schemeClr val="dk1"/>
                </a:solidFill>
              </a:rPr>
              <a:t> </a:t>
            </a:r>
            <a:r>
              <a:rPr lang="en-US" altLang="zh-CN" sz="1400" dirty="0">
                <a:solidFill>
                  <a:schemeClr val="dk1"/>
                </a:solidFill>
              </a:rPr>
              <a:t>it</a:t>
            </a:r>
            <a:r>
              <a:rPr lang="zh-CN" altLang="en-US" sz="1400" dirty="0">
                <a:solidFill>
                  <a:schemeClr val="dk1"/>
                </a:solidFill>
              </a:rPr>
              <a:t> </a:t>
            </a:r>
            <a:r>
              <a:rPr lang="en-US" altLang="zh-CN" sz="1400" dirty="0">
                <a:solidFill>
                  <a:schemeClr val="dk1"/>
                </a:solidFill>
              </a:rPr>
              <a:t>and</a:t>
            </a:r>
            <a:r>
              <a:rPr lang="zh-CN" altLang="en-US" sz="1400" dirty="0">
                <a:solidFill>
                  <a:schemeClr val="dk1"/>
                </a:solidFill>
              </a:rPr>
              <a:t> </a:t>
            </a:r>
            <a:r>
              <a:rPr lang="en-US" altLang="zh-CN" sz="1400" dirty="0">
                <a:solidFill>
                  <a:schemeClr val="dk1"/>
                </a:solidFill>
              </a:rPr>
              <a:t>learn</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relationship!</a:t>
            </a:r>
            <a:r>
              <a:rPr lang="zh-CN" altLang="en-US" sz="1400" dirty="0">
                <a:solidFill>
                  <a:schemeClr val="dk1"/>
                </a:solidFill>
              </a:rPr>
              <a:t> </a:t>
            </a:r>
            <a:r>
              <a:rPr lang="en-US" altLang="zh-CN" sz="1400" dirty="0">
                <a:solidFill>
                  <a:schemeClr val="dk1"/>
                </a:solidFill>
              </a:rPr>
              <a:t>(click)</a:t>
            </a:r>
            <a:endParaRPr lang="en-US" altLang="zh-CN" sz="1400" dirty="0">
              <a:solidFill>
                <a:schemeClr val="dk1"/>
              </a:solidFill>
            </a:endParaRPr>
          </a:p>
        </p:txBody>
      </p:sp>
      <p:sp>
        <p:nvSpPr>
          <p:cNvPr id="144" name="Google Shape;144;g917f8944b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
        <p:cNvGrpSpPr/>
        <p:nvPr/>
      </p:nvGrpSpPr>
      <p:grpSpPr>
        <a:xfrm>
          <a:off x="0" y="0"/>
          <a:ext cx="0" cy="0"/>
          <a:chOff x="0" y="0"/>
          <a:chExt cx="0" cy="0"/>
        </a:xfrm>
      </p:grpSpPr>
      <p:sp>
        <p:nvSpPr>
          <p:cNvPr id="143" name="Google Shape;143;g917f8944bd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sz="1400" dirty="0">
                <a:solidFill>
                  <a:schemeClr val="dk1"/>
                </a:solidFill>
              </a:rPr>
              <a:t>So</a:t>
            </a:r>
            <a:r>
              <a:rPr lang="zh-CN" altLang="en-US" sz="1400" dirty="0">
                <a:solidFill>
                  <a:schemeClr val="dk1"/>
                </a:solidFill>
              </a:rPr>
              <a:t> </a:t>
            </a:r>
            <a:r>
              <a:rPr lang="en-US" altLang="zh-CN" sz="1400" dirty="0">
                <a:solidFill>
                  <a:schemeClr val="dk1"/>
                </a:solidFill>
              </a:rPr>
              <a:t>to</a:t>
            </a:r>
            <a:r>
              <a:rPr lang="zh-CN" altLang="en-US" sz="1400" dirty="0">
                <a:solidFill>
                  <a:schemeClr val="dk1"/>
                </a:solidFill>
              </a:rPr>
              <a:t> </a:t>
            </a:r>
            <a:r>
              <a:rPr lang="en-US" altLang="zh-CN" sz="1400" dirty="0">
                <a:solidFill>
                  <a:schemeClr val="dk1"/>
                </a:solidFill>
              </a:rPr>
              <a:t>mimic</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human</a:t>
            </a:r>
            <a:r>
              <a:rPr lang="zh-CN" altLang="en-US" sz="1400" dirty="0">
                <a:solidFill>
                  <a:schemeClr val="dk1"/>
                </a:solidFill>
              </a:rPr>
              <a:t> </a:t>
            </a:r>
            <a:r>
              <a:rPr lang="en-US" altLang="zh-CN" sz="1400" dirty="0">
                <a:solidFill>
                  <a:schemeClr val="dk1"/>
                </a:solidFill>
              </a:rPr>
              <a:t>behaviors,</a:t>
            </a:r>
            <a:r>
              <a:rPr lang="zh-CN" altLang="en-US" sz="1400" dirty="0">
                <a:solidFill>
                  <a:schemeClr val="dk1"/>
                </a:solidFill>
              </a:rPr>
              <a:t> </a:t>
            </a:r>
            <a:r>
              <a:rPr lang="en-US" altLang="zh-CN" sz="1400" dirty="0">
                <a:solidFill>
                  <a:schemeClr val="dk1"/>
                </a:solidFill>
              </a:rPr>
              <a:t>we</a:t>
            </a:r>
            <a:r>
              <a:rPr lang="zh-CN" altLang="en-US" sz="1400" dirty="0">
                <a:solidFill>
                  <a:schemeClr val="dk1"/>
                </a:solidFill>
              </a:rPr>
              <a:t> </a:t>
            </a:r>
            <a:r>
              <a:rPr lang="en-US" altLang="zh-CN" sz="1400" dirty="0">
                <a:solidFill>
                  <a:schemeClr val="dk1"/>
                </a:solidFill>
              </a:rPr>
              <a:t>also</a:t>
            </a:r>
            <a:r>
              <a:rPr lang="zh-CN" altLang="en-US" sz="1400" dirty="0">
                <a:solidFill>
                  <a:schemeClr val="dk1"/>
                </a:solidFill>
              </a:rPr>
              <a:t> </a:t>
            </a:r>
            <a:r>
              <a:rPr lang="en-US" altLang="zh-CN" sz="1400" dirty="0">
                <a:solidFill>
                  <a:schemeClr val="dk1"/>
                </a:solidFill>
              </a:rPr>
              <a:t>let</a:t>
            </a:r>
            <a:r>
              <a:rPr lang="zh-CN" altLang="en-US" sz="1400" dirty="0">
                <a:solidFill>
                  <a:schemeClr val="dk1"/>
                </a:solidFill>
              </a:rPr>
              <a:t> </a:t>
            </a:r>
            <a:r>
              <a:rPr lang="en-US" altLang="zh-CN" sz="1400" dirty="0">
                <a:solidFill>
                  <a:schemeClr val="dk1"/>
                </a:solidFill>
              </a:rPr>
              <a:t>agent</a:t>
            </a:r>
            <a:r>
              <a:rPr lang="zh-CN" altLang="en-US" sz="1400" dirty="0">
                <a:solidFill>
                  <a:schemeClr val="dk1"/>
                </a:solidFill>
              </a:rPr>
              <a:t> </a:t>
            </a:r>
            <a:r>
              <a:rPr lang="en-US" altLang="zh-CN" sz="1400" dirty="0">
                <a:solidFill>
                  <a:schemeClr val="dk1"/>
                </a:solidFill>
              </a:rPr>
              <a:t>learn</a:t>
            </a:r>
            <a:r>
              <a:rPr lang="zh-CN" altLang="en-US" sz="1400" dirty="0">
                <a:solidFill>
                  <a:schemeClr val="dk1"/>
                </a:solidFill>
              </a:rPr>
              <a:t> </a:t>
            </a:r>
            <a:r>
              <a:rPr lang="en-US" altLang="zh-CN" sz="1400" dirty="0">
                <a:solidFill>
                  <a:schemeClr val="dk1"/>
                </a:solidFill>
              </a:rPr>
              <a:t>prior</a:t>
            </a:r>
            <a:r>
              <a:rPr lang="zh-CN" altLang="en-US" sz="1400" dirty="0">
                <a:solidFill>
                  <a:schemeClr val="dk1"/>
                </a:solidFill>
              </a:rPr>
              <a:t> </a:t>
            </a:r>
            <a:r>
              <a:rPr lang="en-US" altLang="zh-CN" sz="1400" dirty="0">
                <a:solidFill>
                  <a:schemeClr val="dk1"/>
                </a:solidFill>
              </a:rPr>
              <a:t>knowledge</a:t>
            </a:r>
            <a:r>
              <a:rPr lang="zh-CN" altLang="en-US" sz="1400" dirty="0">
                <a:solidFill>
                  <a:schemeClr val="dk1"/>
                </a:solidFill>
              </a:rPr>
              <a:t> </a:t>
            </a:r>
            <a:r>
              <a:rPr lang="en-US" altLang="zh-CN" sz="1400" dirty="0">
                <a:solidFill>
                  <a:schemeClr val="dk1"/>
                </a:solidFill>
              </a:rPr>
              <a:t>and</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exploration</a:t>
            </a:r>
            <a:r>
              <a:rPr lang="zh-CN" altLang="en-US" sz="1400" dirty="0">
                <a:solidFill>
                  <a:schemeClr val="dk1"/>
                </a:solidFill>
              </a:rPr>
              <a:t> </a:t>
            </a:r>
            <a:r>
              <a:rPr lang="en-US" altLang="zh-CN" sz="1400" dirty="0">
                <a:solidFill>
                  <a:schemeClr val="dk1"/>
                </a:solidFill>
              </a:rPr>
              <a:t>policy</a:t>
            </a:r>
            <a:r>
              <a:rPr lang="zh-CN" altLang="en-US" sz="1400" dirty="0">
                <a:solidFill>
                  <a:schemeClr val="dk1"/>
                </a:solidFill>
              </a:rPr>
              <a:t> </a:t>
            </a:r>
            <a:r>
              <a:rPr lang="en-US" altLang="zh-CN" sz="1400" dirty="0">
                <a:solidFill>
                  <a:schemeClr val="dk1"/>
                </a:solidFill>
              </a:rPr>
              <a:t>by</a:t>
            </a:r>
            <a:r>
              <a:rPr lang="zh-CN" altLang="en-US" sz="1400" dirty="0">
                <a:solidFill>
                  <a:schemeClr val="dk1"/>
                </a:solidFill>
              </a:rPr>
              <a:t> </a:t>
            </a:r>
            <a:r>
              <a:rPr lang="en-US" altLang="zh-CN" sz="1400" dirty="0">
                <a:solidFill>
                  <a:schemeClr val="dk1"/>
                </a:solidFill>
              </a:rPr>
              <a:t>actively</a:t>
            </a:r>
            <a:r>
              <a:rPr lang="zh-CN" altLang="en-US" sz="1400" dirty="0">
                <a:solidFill>
                  <a:schemeClr val="dk1"/>
                </a:solidFill>
              </a:rPr>
              <a:t> </a:t>
            </a:r>
            <a:r>
              <a:rPr lang="en-US" altLang="zh-CN" sz="1400" dirty="0">
                <a:solidFill>
                  <a:schemeClr val="dk1"/>
                </a:solidFill>
              </a:rPr>
              <a:t>interacting</a:t>
            </a:r>
            <a:r>
              <a:rPr lang="zh-CN" altLang="en-US" sz="1400" dirty="0">
                <a:solidFill>
                  <a:schemeClr val="dk1"/>
                </a:solidFill>
              </a:rPr>
              <a:t> </a:t>
            </a:r>
            <a:r>
              <a:rPr lang="en-US" altLang="zh-CN" sz="1400" dirty="0">
                <a:solidFill>
                  <a:schemeClr val="dk1"/>
                </a:solidFill>
              </a:rPr>
              <a:t>with</a:t>
            </a:r>
            <a:r>
              <a:rPr lang="zh-CN" altLang="en-US" sz="1400" dirty="0">
                <a:solidFill>
                  <a:schemeClr val="dk1"/>
                </a:solidFill>
              </a:rPr>
              <a:t> </a:t>
            </a:r>
            <a:r>
              <a:rPr lang="en-US" altLang="zh-CN" sz="1400" dirty="0">
                <a:solidFill>
                  <a:schemeClr val="dk1"/>
                </a:solidFill>
              </a:rPr>
              <a:t>large-scale</a:t>
            </a:r>
            <a:r>
              <a:rPr lang="zh-CN" altLang="en-US" sz="1400" dirty="0">
                <a:solidFill>
                  <a:schemeClr val="dk1"/>
                </a:solidFill>
              </a:rPr>
              <a:t> </a:t>
            </a:r>
            <a:r>
              <a:rPr lang="en-US" altLang="zh-CN" sz="1400" dirty="0">
                <a:solidFill>
                  <a:schemeClr val="dk1"/>
                </a:solidFill>
              </a:rPr>
              <a:t>scenes.</a:t>
            </a:r>
            <a:r>
              <a:rPr lang="zh-CN" altLang="en-US" sz="1400" dirty="0">
                <a:solidFill>
                  <a:schemeClr val="dk1"/>
                </a:solidFill>
              </a:rPr>
              <a:t> </a:t>
            </a:r>
            <a:r>
              <a:rPr lang="en-US" altLang="zh-CN" sz="1400" dirty="0">
                <a:solidFill>
                  <a:schemeClr val="dk1"/>
                </a:solidFill>
              </a:rPr>
              <a:t>And</a:t>
            </a:r>
            <a:r>
              <a:rPr lang="zh-CN" altLang="en-US" sz="1400" dirty="0">
                <a:solidFill>
                  <a:schemeClr val="dk1"/>
                </a:solidFill>
              </a:rPr>
              <a:t> </a:t>
            </a:r>
            <a:r>
              <a:rPr lang="en-US" altLang="zh-CN" sz="1400" dirty="0">
                <a:solidFill>
                  <a:schemeClr val="dk1"/>
                </a:solidFill>
              </a:rPr>
              <a:t>those</a:t>
            </a:r>
            <a:r>
              <a:rPr lang="zh-CN" altLang="en-US" sz="1400" dirty="0">
                <a:solidFill>
                  <a:schemeClr val="dk1"/>
                </a:solidFill>
              </a:rPr>
              <a:t> </a:t>
            </a:r>
            <a:r>
              <a:rPr lang="en-US" altLang="zh-CN" sz="1400" dirty="0">
                <a:solidFill>
                  <a:schemeClr val="dk1"/>
                </a:solidFill>
              </a:rPr>
              <a:t>knowledge</a:t>
            </a:r>
            <a:r>
              <a:rPr lang="zh-CN" altLang="en-US" sz="1400" dirty="0">
                <a:solidFill>
                  <a:schemeClr val="dk1"/>
                </a:solidFill>
              </a:rPr>
              <a:t> </a:t>
            </a:r>
            <a:r>
              <a:rPr lang="en-US" altLang="zh-CN" sz="1400" dirty="0">
                <a:solidFill>
                  <a:schemeClr val="dk1"/>
                </a:solidFill>
              </a:rPr>
              <a:t>can</a:t>
            </a:r>
            <a:r>
              <a:rPr lang="zh-CN" altLang="en-US" sz="1400" dirty="0">
                <a:solidFill>
                  <a:schemeClr val="dk1"/>
                </a:solidFill>
              </a:rPr>
              <a:t> </a:t>
            </a:r>
            <a:r>
              <a:rPr lang="en-US" altLang="zh-CN" sz="1400" dirty="0">
                <a:solidFill>
                  <a:schemeClr val="dk1"/>
                </a:solidFill>
              </a:rPr>
              <a:t>then</a:t>
            </a:r>
            <a:r>
              <a:rPr lang="zh-CN" altLang="en-US" sz="1400" dirty="0">
                <a:solidFill>
                  <a:schemeClr val="dk1"/>
                </a:solidFill>
              </a:rPr>
              <a:t> </a:t>
            </a:r>
            <a:r>
              <a:rPr lang="en-US" altLang="zh-CN" sz="1400" dirty="0">
                <a:solidFill>
                  <a:schemeClr val="dk1"/>
                </a:solidFill>
              </a:rPr>
              <a:t>be</a:t>
            </a:r>
            <a:r>
              <a:rPr lang="zh-CN" altLang="en-US" sz="1400" dirty="0">
                <a:solidFill>
                  <a:schemeClr val="dk1"/>
                </a:solidFill>
              </a:rPr>
              <a:t> </a:t>
            </a:r>
            <a:r>
              <a:rPr lang="en-US" altLang="zh-CN" sz="1400" dirty="0">
                <a:solidFill>
                  <a:schemeClr val="dk1"/>
                </a:solidFill>
              </a:rPr>
              <a:t>used</a:t>
            </a:r>
            <a:r>
              <a:rPr lang="zh-CN" altLang="en-US" sz="1400" dirty="0">
                <a:solidFill>
                  <a:schemeClr val="dk1"/>
                </a:solidFill>
              </a:rPr>
              <a:t> </a:t>
            </a:r>
            <a:r>
              <a:rPr lang="en-US" altLang="zh-CN" sz="1400" dirty="0">
                <a:solidFill>
                  <a:schemeClr val="dk1"/>
                </a:solidFill>
              </a:rPr>
              <a:t>for</a:t>
            </a:r>
            <a:r>
              <a:rPr lang="zh-CN" altLang="en-US" sz="1400" dirty="0">
                <a:solidFill>
                  <a:schemeClr val="dk1"/>
                </a:solidFill>
              </a:rPr>
              <a:t> </a:t>
            </a:r>
            <a:r>
              <a:rPr lang="en-US" altLang="zh-CN" sz="1400" dirty="0">
                <a:solidFill>
                  <a:schemeClr val="dk1"/>
                </a:solidFill>
              </a:rPr>
              <a:t>new</a:t>
            </a:r>
            <a:r>
              <a:rPr lang="zh-CN" altLang="en-US" sz="1400" dirty="0">
                <a:solidFill>
                  <a:schemeClr val="dk1"/>
                </a:solidFill>
              </a:rPr>
              <a:t> </a:t>
            </a:r>
            <a:r>
              <a:rPr lang="en-US" altLang="zh-CN" sz="1400" dirty="0">
                <a:solidFill>
                  <a:schemeClr val="dk1"/>
                </a:solidFill>
              </a:rPr>
              <a:t>scene</a:t>
            </a:r>
            <a:r>
              <a:rPr lang="zh-CN" altLang="en-US" sz="1400" dirty="0">
                <a:solidFill>
                  <a:schemeClr val="dk1"/>
                </a:solidFill>
              </a:rPr>
              <a:t> </a:t>
            </a:r>
            <a:r>
              <a:rPr lang="en-US" altLang="zh-CN" sz="1400" dirty="0">
                <a:solidFill>
                  <a:schemeClr val="dk1"/>
                </a:solidFill>
              </a:rPr>
              <a:t>exploration.</a:t>
            </a:r>
            <a:r>
              <a:rPr lang="zh-CN" altLang="en-US" sz="1400" dirty="0">
                <a:solidFill>
                  <a:schemeClr val="dk1"/>
                </a:solidFill>
              </a:rPr>
              <a:t> </a:t>
            </a:r>
            <a:r>
              <a:rPr lang="en-US" altLang="zh-CN" sz="1400" dirty="0">
                <a:solidFill>
                  <a:schemeClr val="dk1"/>
                </a:solidFill>
              </a:rPr>
              <a:t>(click)</a:t>
            </a:r>
            <a:endParaRPr lang="en-US" altLang="zh-CN" sz="1400" dirty="0">
              <a:solidFill>
                <a:schemeClr val="dk1"/>
              </a:solidFill>
            </a:endParaRPr>
          </a:p>
        </p:txBody>
      </p:sp>
      <p:sp>
        <p:nvSpPr>
          <p:cNvPr id="144" name="Google Shape;144;g917f8944b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
        <p:cNvGrpSpPr/>
        <p:nvPr/>
      </p:nvGrpSpPr>
      <p:grpSpPr>
        <a:xfrm>
          <a:off x="0" y="0"/>
          <a:ext cx="0" cy="0"/>
          <a:chOff x="0" y="0"/>
          <a:chExt cx="0" cy="0"/>
        </a:xfrm>
      </p:grpSpPr>
      <p:sp>
        <p:nvSpPr>
          <p:cNvPr id="143" name="Google Shape;143;g917f8944bd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sz="1400" dirty="0">
                <a:solidFill>
                  <a:schemeClr val="dk1"/>
                </a:solidFill>
              </a:rPr>
              <a:t>Here</a:t>
            </a:r>
            <a:r>
              <a:rPr lang="zh-CN" altLang="en-US" sz="1400" dirty="0">
                <a:solidFill>
                  <a:schemeClr val="dk1"/>
                </a:solidFill>
              </a:rPr>
              <a:t> </a:t>
            </a:r>
            <a:r>
              <a:rPr lang="en-US" altLang="zh-CN" sz="1400" dirty="0">
                <a:solidFill>
                  <a:schemeClr val="dk1"/>
                </a:solidFill>
              </a:rPr>
              <a:t>is</a:t>
            </a:r>
            <a:r>
              <a:rPr lang="zh-CN" altLang="en-US" sz="1400" dirty="0">
                <a:solidFill>
                  <a:schemeClr val="dk1"/>
                </a:solidFill>
              </a:rPr>
              <a:t> </a:t>
            </a:r>
            <a:r>
              <a:rPr lang="en-US" altLang="zh-CN" sz="1400" dirty="0">
                <a:solidFill>
                  <a:schemeClr val="dk1"/>
                </a:solidFill>
              </a:rPr>
              <a:t>what</a:t>
            </a:r>
            <a:r>
              <a:rPr lang="zh-CN" altLang="en-US" sz="1400" dirty="0">
                <a:solidFill>
                  <a:schemeClr val="dk1"/>
                </a:solidFill>
              </a:rPr>
              <a:t> </a:t>
            </a:r>
            <a:r>
              <a:rPr lang="en-US" altLang="zh-CN" sz="1400" dirty="0">
                <a:solidFill>
                  <a:schemeClr val="dk1"/>
                </a:solidFill>
              </a:rPr>
              <a:t>we</a:t>
            </a:r>
            <a:r>
              <a:rPr lang="zh-CN" altLang="en-US" sz="1400" dirty="0">
                <a:solidFill>
                  <a:schemeClr val="dk1"/>
                </a:solidFill>
              </a:rPr>
              <a:t> </a:t>
            </a:r>
            <a:r>
              <a:rPr lang="en-US" altLang="zh-CN" sz="1400" dirty="0">
                <a:solidFill>
                  <a:schemeClr val="dk1"/>
                </a:solidFill>
              </a:rPr>
              <a:t>can</a:t>
            </a:r>
            <a:r>
              <a:rPr lang="zh-CN" altLang="en-US" sz="1400" dirty="0">
                <a:solidFill>
                  <a:schemeClr val="dk1"/>
                </a:solidFill>
              </a:rPr>
              <a:t> </a:t>
            </a:r>
            <a:r>
              <a:rPr lang="en-US" altLang="zh-CN" sz="1400" dirty="0">
                <a:solidFill>
                  <a:schemeClr val="dk1"/>
                </a:solidFill>
              </a:rPr>
              <a:t>do,</a:t>
            </a:r>
            <a:r>
              <a:rPr lang="zh-CN" altLang="en-US" sz="1400" dirty="0">
                <a:solidFill>
                  <a:schemeClr val="dk1"/>
                </a:solidFill>
              </a:rPr>
              <a:t> </a:t>
            </a:r>
            <a:r>
              <a:rPr lang="en-US" altLang="zh-CN" sz="1400" dirty="0">
                <a:solidFill>
                  <a:schemeClr val="dk1"/>
                </a:solidFill>
              </a:rPr>
              <a:t>we</a:t>
            </a:r>
            <a:r>
              <a:rPr lang="zh-CN" altLang="en-US" sz="1400" dirty="0">
                <a:solidFill>
                  <a:schemeClr val="dk1"/>
                </a:solidFill>
              </a:rPr>
              <a:t> </a:t>
            </a:r>
            <a:r>
              <a:rPr lang="en-US" altLang="zh-CN" sz="1400" dirty="0">
                <a:solidFill>
                  <a:schemeClr val="dk1"/>
                </a:solidFill>
              </a:rPr>
              <a:t>construct</a:t>
            </a:r>
            <a:r>
              <a:rPr lang="zh-CN" altLang="en-US" sz="1400" dirty="0">
                <a:solidFill>
                  <a:schemeClr val="dk1"/>
                </a:solidFill>
              </a:rPr>
              <a:t> </a:t>
            </a:r>
            <a:r>
              <a:rPr lang="en-US" altLang="zh-CN" sz="1400" dirty="0">
                <a:solidFill>
                  <a:schemeClr val="dk1"/>
                </a:solidFill>
              </a:rPr>
              <a:t>multi—object</a:t>
            </a:r>
            <a:r>
              <a:rPr lang="zh-CN" altLang="en-US" sz="1400" dirty="0">
                <a:solidFill>
                  <a:schemeClr val="dk1"/>
                </a:solidFill>
              </a:rPr>
              <a:t> </a:t>
            </a:r>
            <a:r>
              <a:rPr lang="en-US" altLang="zh-CN" sz="1400" dirty="0">
                <a:solidFill>
                  <a:schemeClr val="dk1"/>
                </a:solidFill>
              </a:rPr>
              <a:t>relationships</a:t>
            </a:r>
            <a:r>
              <a:rPr lang="zh-CN" altLang="en-US" sz="1400" dirty="0">
                <a:solidFill>
                  <a:schemeClr val="dk1"/>
                </a:solidFill>
              </a:rPr>
              <a:t> </a:t>
            </a:r>
            <a:r>
              <a:rPr lang="en-US" altLang="zh-CN" sz="1400" dirty="0">
                <a:solidFill>
                  <a:schemeClr val="dk1"/>
                </a:solidFill>
              </a:rPr>
              <a:t>in</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room,</a:t>
            </a:r>
            <a:r>
              <a:rPr lang="zh-CN" altLang="en-US" sz="1400" dirty="0">
                <a:solidFill>
                  <a:schemeClr val="dk1"/>
                </a:solidFill>
              </a:rPr>
              <a:t> </a:t>
            </a:r>
            <a:r>
              <a:rPr lang="en-US" altLang="zh-CN" sz="1400" dirty="0">
                <a:solidFill>
                  <a:schemeClr val="dk1"/>
                </a:solidFill>
              </a:rPr>
              <a:t>and</a:t>
            </a:r>
            <a:r>
              <a:rPr lang="zh-CN" altLang="en-US" sz="1400" dirty="0">
                <a:solidFill>
                  <a:schemeClr val="dk1"/>
                </a:solidFill>
              </a:rPr>
              <a:t> </a:t>
            </a:r>
            <a:r>
              <a:rPr lang="en-US" altLang="zh-CN" sz="1400" dirty="0">
                <a:solidFill>
                  <a:schemeClr val="dk1"/>
                </a:solidFill>
              </a:rPr>
              <a:t>now</a:t>
            </a:r>
            <a:r>
              <a:rPr lang="zh-CN" altLang="en-US" sz="1400" dirty="0">
                <a:solidFill>
                  <a:schemeClr val="dk1"/>
                </a:solidFill>
              </a:rPr>
              <a:t> </a:t>
            </a:r>
            <a:r>
              <a:rPr lang="en-US" altLang="zh-CN" sz="1400" dirty="0">
                <a:solidFill>
                  <a:schemeClr val="dk1"/>
                </a:solidFill>
              </a:rPr>
              <a:t>we</a:t>
            </a:r>
            <a:r>
              <a:rPr lang="zh-CN" altLang="en-US" sz="1400" dirty="0">
                <a:solidFill>
                  <a:schemeClr val="dk1"/>
                </a:solidFill>
              </a:rPr>
              <a:t> </a:t>
            </a:r>
            <a:r>
              <a:rPr lang="en-US" altLang="zh-CN" sz="1400" dirty="0">
                <a:solidFill>
                  <a:schemeClr val="dk1"/>
                </a:solidFill>
              </a:rPr>
              <a:t>know</a:t>
            </a:r>
            <a:r>
              <a:rPr lang="zh-CN" altLang="en-US" sz="1400" dirty="0">
                <a:solidFill>
                  <a:schemeClr val="dk1"/>
                </a:solidFill>
              </a:rPr>
              <a:t> </a:t>
            </a:r>
            <a:r>
              <a:rPr lang="en-US" altLang="zh-CN" sz="1400" dirty="0">
                <a:solidFill>
                  <a:schemeClr val="dk1"/>
                </a:solidFill>
              </a:rPr>
              <a:t>how</a:t>
            </a:r>
            <a:r>
              <a:rPr lang="zh-CN" altLang="en-US" sz="1400" dirty="0">
                <a:solidFill>
                  <a:schemeClr val="dk1"/>
                </a:solidFill>
              </a:rPr>
              <a:t> </a:t>
            </a:r>
            <a:r>
              <a:rPr lang="en-US" altLang="zh-CN" sz="1400" dirty="0">
                <a:solidFill>
                  <a:schemeClr val="dk1"/>
                </a:solidFill>
              </a:rPr>
              <a:t>to</a:t>
            </a:r>
            <a:r>
              <a:rPr lang="zh-CN" altLang="en-US" sz="1400" dirty="0">
                <a:solidFill>
                  <a:schemeClr val="dk1"/>
                </a:solidFill>
              </a:rPr>
              <a:t> </a:t>
            </a:r>
            <a:r>
              <a:rPr lang="en-US" altLang="zh-CN" sz="1400" dirty="0">
                <a:solidFill>
                  <a:schemeClr val="dk1"/>
                </a:solidFill>
              </a:rPr>
              <a:t>open</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air</a:t>
            </a:r>
            <a:r>
              <a:rPr lang="zh-CN" altLang="en-US" sz="1400" dirty="0">
                <a:solidFill>
                  <a:schemeClr val="dk1"/>
                </a:solidFill>
              </a:rPr>
              <a:t> </a:t>
            </a:r>
            <a:r>
              <a:rPr lang="en-US" altLang="zh-CN" sz="1400" dirty="0">
                <a:solidFill>
                  <a:schemeClr val="dk1"/>
                </a:solidFill>
              </a:rPr>
              <a:t>conditioner!</a:t>
            </a:r>
            <a:r>
              <a:rPr lang="zh-CN" altLang="en-US" sz="1400" dirty="0">
                <a:solidFill>
                  <a:schemeClr val="dk1"/>
                </a:solidFill>
              </a:rPr>
              <a:t> </a:t>
            </a:r>
            <a:r>
              <a:rPr lang="en-US" altLang="zh-CN" sz="1400" dirty="0">
                <a:solidFill>
                  <a:schemeClr val="dk1"/>
                </a:solidFill>
              </a:rPr>
              <a:t>(click)</a:t>
            </a:r>
            <a:endParaRPr lang="en-US" altLang="zh-CN" sz="1400" dirty="0">
              <a:solidFill>
                <a:schemeClr val="dk1"/>
              </a:solidFill>
            </a:endParaRPr>
          </a:p>
        </p:txBody>
      </p:sp>
      <p:sp>
        <p:nvSpPr>
          <p:cNvPr id="144" name="Google Shape;144;g917f8944b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2"/>
        <p:cNvGrpSpPr/>
        <p:nvPr/>
      </p:nvGrpSpPr>
      <p:grpSpPr>
        <a:xfrm>
          <a:off x="0" y="0"/>
          <a:ext cx="0" cy="0"/>
          <a:chOff x="0" y="0"/>
          <a:chExt cx="0" cy="0"/>
        </a:xfrm>
      </p:grpSpPr>
      <p:sp>
        <p:nvSpPr>
          <p:cNvPr id="143" name="Google Shape;143;g917f8944bd_0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sz="1400" dirty="0">
                <a:solidFill>
                  <a:schemeClr val="dk1"/>
                </a:solidFill>
              </a:rPr>
              <a:t>To</a:t>
            </a:r>
            <a:r>
              <a:rPr lang="zh-CN" altLang="en-US" sz="1400" dirty="0">
                <a:solidFill>
                  <a:schemeClr val="dk1"/>
                </a:solidFill>
              </a:rPr>
              <a:t> </a:t>
            </a:r>
            <a:r>
              <a:rPr lang="en-US" altLang="zh-CN" sz="1400" dirty="0">
                <a:solidFill>
                  <a:schemeClr val="dk1"/>
                </a:solidFill>
              </a:rPr>
              <a:t>wisely</a:t>
            </a:r>
            <a:r>
              <a:rPr lang="zh-CN" altLang="en-US" sz="1400" dirty="0">
                <a:solidFill>
                  <a:schemeClr val="dk1"/>
                </a:solidFill>
              </a:rPr>
              <a:t> </a:t>
            </a:r>
            <a:r>
              <a:rPr lang="en-US" altLang="zh-CN" sz="1400" dirty="0">
                <a:solidFill>
                  <a:schemeClr val="dk1"/>
                </a:solidFill>
              </a:rPr>
              <a:t>build</a:t>
            </a:r>
            <a:r>
              <a:rPr lang="zh-CN" altLang="en-US" sz="1400" dirty="0">
                <a:solidFill>
                  <a:schemeClr val="dk1"/>
                </a:solidFill>
              </a:rPr>
              <a:t> </a:t>
            </a:r>
            <a:r>
              <a:rPr lang="en-US" altLang="zh-CN" sz="1400" dirty="0">
                <a:solidFill>
                  <a:schemeClr val="dk1"/>
                </a:solidFill>
              </a:rPr>
              <a:t>objects’</a:t>
            </a:r>
            <a:r>
              <a:rPr lang="zh-CN" altLang="en-US" sz="1400" dirty="0">
                <a:solidFill>
                  <a:schemeClr val="dk1"/>
                </a:solidFill>
              </a:rPr>
              <a:t> </a:t>
            </a:r>
            <a:r>
              <a:rPr lang="en-US" altLang="zh-CN" sz="1400" dirty="0">
                <a:solidFill>
                  <a:schemeClr val="dk1"/>
                </a:solidFill>
              </a:rPr>
              <a:t>relationship,</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robot</a:t>
            </a:r>
            <a:r>
              <a:rPr lang="zh-CN" altLang="en-US" sz="1400" dirty="0">
                <a:solidFill>
                  <a:schemeClr val="dk1"/>
                </a:solidFill>
              </a:rPr>
              <a:t> </a:t>
            </a:r>
            <a:r>
              <a:rPr lang="en-US" altLang="zh-CN" sz="1400" dirty="0">
                <a:solidFill>
                  <a:schemeClr val="dk1"/>
                </a:solidFill>
              </a:rPr>
              <a:t>should</a:t>
            </a:r>
            <a:r>
              <a:rPr lang="zh-CN" altLang="en-US" sz="1400" dirty="0">
                <a:solidFill>
                  <a:schemeClr val="dk1"/>
                </a:solidFill>
              </a:rPr>
              <a:t> </a:t>
            </a:r>
            <a:r>
              <a:rPr lang="en-US" altLang="zh-CN" sz="1400" dirty="0">
                <a:solidFill>
                  <a:schemeClr val="dk1"/>
                </a:solidFill>
              </a:rPr>
              <a:t>be</a:t>
            </a:r>
            <a:r>
              <a:rPr lang="zh-CN" altLang="en-US" sz="1400" dirty="0">
                <a:solidFill>
                  <a:schemeClr val="dk1"/>
                </a:solidFill>
              </a:rPr>
              <a:t> </a:t>
            </a:r>
            <a:r>
              <a:rPr lang="en-US" altLang="zh-CN" sz="1400" dirty="0">
                <a:solidFill>
                  <a:schemeClr val="dk1"/>
                </a:solidFill>
              </a:rPr>
              <a:t>able</a:t>
            </a:r>
            <a:r>
              <a:rPr lang="zh-CN" altLang="en-US" sz="1400" dirty="0">
                <a:solidFill>
                  <a:schemeClr val="dk1"/>
                </a:solidFill>
              </a:rPr>
              <a:t> </a:t>
            </a:r>
            <a:r>
              <a:rPr lang="en-US" altLang="zh-CN" sz="1400" dirty="0">
                <a:solidFill>
                  <a:schemeClr val="dk1"/>
                </a:solidFill>
              </a:rPr>
              <a:t>to</a:t>
            </a:r>
            <a:r>
              <a:rPr lang="zh-CN" altLang="en-US" sz="1400" dirty="0">
                <a:solidFill>
                  <a:schemeClr val="dk1"/>
                </a:solidFill>
              </a:rPr>
              <a:t> </a:t>
            </a:r>
            <a:r>
              <a:rPr lang="en-US" altLang="zh-CN" sz="1400" dirty="0">
                <a:solidFill>
                  <a:schemeClr val="dk1"/>
                </a:solidFill>
              </a:rPr>
              <a:t>make</a:t>
            </a:r>
            <a:r>
              <a:rPr lang="zh-CN" altLang="en-US" sz="1400" dirty="0">
                <a:solidFill>
                  <a:schemeClr val="dk1"/>
                </a:solidFill>
              </a:rPr>
              <a:t> </a:t>
            </a:r>
            <a:r>
              <a:rPr lang="en-US" altLang="zh-CN" sz="1400" dirty="0">
                <a:solidFill>
                  <a:schemeClr val="dk1"/>
                </a:solidFill>
              </a:rPr>
              <a:t>inference</a:t>
            </a:r>
            <a:r>
              <a:rPr lang="zh-CN" altLang="en-US" sz="1400" dirty="0">
                <a:solidFill>
                  <a:schemeClr val="dk1"/>
                </a:solidFill>
              </a:rPr>
              <a:t> </a:t>
            </a:r>
            <a:r>
              <a:rPr lang="en-US" altLang="zh-CN" sz="1400" dirty="0">
                <a:solidFill>
                  <a:schemeClr val="dk1"/>
                </a:solidFill>
              </a:rPr>
              <a:t>based</a:t>
            </a:r>
            <a:r>
              <a:rPr lang="zh-CN" altLang="en-US" sz="1400" dirty="0">
                <a:solidFill>
                  <a:schemeClr val="dk1"/>
                </a:solidFill>
              </a:rPr>
              <a:t> </a:t>
            </a:r>
            <a:r>
              <a:rPr lang="en-US" altLang="zh-CN" sz="1400" dirty="0">
                <a:solidFill>
                  <a:schemeClr val="dk1"/>
                </a:solidFill>
              </a:rPr>
              <a:t>on</a:t>
            </a:r>
            <a:r>
              <a:rPr lang="zh-CN" altLang="en-US" sz="1400" dirty="0">
                <a:solidFill>
                  <a:schemeClr val="dk1"/>
                </a:solidFill>
              </a:rPr>
              <a:t> </a:t>
            </a:r>
            <a:r>
              <a:rPr lang="en-US" altLang="zh-CN" sz="1400" dirty="0">
                <a:solidFill>
                  <a:schemeClr val="dk1"/>
                </a:solidFill>
              </a:rPr>
              <a:t>partial</a:t>
            </a:r>
            <a:r>
              <a:rPr lang="zh-CN" altLang="en-US" sz="1400" dirty="0">
                <a:solidFill>
                  <a:schemeClr val="dk1"/>
                </a:solidFill>
              </a:rPr>
              <a:t> </a:t>
            </a:r>
            <a:r>
              <a:rPr lang="en-US" altLang="zh-CN" sz="1400" dirty="0">
                <a:solidFill>
                  <a:schemeClr val="dk1"/>
                </a:solidFill>
              </a:rPr>
              <a:t>observation.</a:t>
            </a: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zh-CN" sz="1400" dirty="0">
                <a:solidFill>
                  <a:schemeClr val="dk1"/>
                </a:solidFill>
              </a:rPr>
              <a:t>For</a:t>
            </a:r>
            <a:r>
              <a:rPr lang="zh-CN" altLang="en-US" sz="1400" dirty="0">
                <a:solidFill>
                  <a:schemeClr val="dk1"/>
                </a:solidFill>
              </a:rPr>
              <a:t> </a:t>
            </a:r>
            <a:r>
              <a:rPr lang="en-US" altLang="zh-CN" sz="1400" dirty="0">
                <a:solidFill>
                  <a:schemeClr val="dk1"/>
                </a:solidFill>
              </a:rPr>
              <a:t>example,</a:t>
            </a:r>
            <a:r>
              <a:rPr lang="zh-CN" altLang="en-US" sz="1400" dirty="0">
                <a:solidFill>
                  <a:schemeClr val="dk1"/>
                </a:solidFill>
              </a:rPr>
              <a:t>  </a:t>
            </a:r>
            <a:r>
              <a:rPr lang="en-US" altLang="zh-CN" sz="1400" dirty="0">
                <a:solidFill>
                  <a:schemeClr val="dk1"/>
                </a:solidFill>
              </a:rPr>
              <a:t>suppose</a:t>
            </a:r>
            <a:r>
              <a:rPr lang="zh-CN" altLang="en-US" sz="1400" dirty="0">
                <a:solidFill>
                  <a:schemeClr val="dk1"/>
                </a:solidFill>
              </a:rPr>
              <a:t> </a:t>
            </a:r>
            <a:r>
              <a:rPr lang="en-US" altLang="zh-CN" sz="1400" dirty="0">
                <a:solidFill>
                  <a:schemeClr val="dk1"/>
                </a:solidFill>
              </a:rPr>
              <a:t>there</a:t>
            </a:r>
            <a:r>
              <a:rPr lang="zh-CN" altLang="en-US" sz="1400" dirty="0">
                <a:solidFill>
                  <a:schemeClr val="dk1"/>
                </a:solidFill>
              </a:rPr>
              <a:t> </a:t>
            </a:r>
            <a:r>
              <a:rPr lang="en-US" altLang="zh-CN" sz="1400" dirty="0">
                <a:solidFill>
                  <a:schemeClr val="dk1"/>
                </a:solidFill>
              </a:rPr>
              <a:t>are</a:t>
            </a:r>
            <a:r>
              <a:rPr lang="zh-CN" altLang="en-US" sz="1400" dirty="0">
                <a:solidFill>
                  <a:schemeClr val="dk1"/>
                </a:solidFill>
              </a:rPr>
              <a:t> </a:t>
            </a:r>
            <a:r>
              <a:rPr lang="en-US" altLang="zh-CN" sz="1400" dirty="0">
                <a:solidFill>
                  <a:schemeClr val="dk1"/>
                </a:solidFill>
              </a:rPr>
              <a:t>two</a:t>
            </a:r>
            <a:r>
              <a:rPr lang="zh-CN" altLang="en-US" sz="1400" dirty="0">
                <a:solidFill>
                  <a:schemeClr val="dk1"/>
                </a:solidFill>
              </a:rPr>
              <a:t> </a:t>
            </a:r>
            <a:r>
              <a:rPr lang="en-US" altLang="zh-CN" sz="1400" dirty="0">
                <a:solidFill>
                  <a:schemeClr val="dk1"/>
                </a:solidFill>
              </a:rPr>
              <a:t>buttons</a:t>
            </a:r>
            <a:r>
              <a:rPr lang="zh-CN" altLang="en-US" sz="1400" dirty="0">
                <a:solidFill>
                  <a:schemeClr val="dk1"/>
                </a:solidFill>
              </a:rPr>
              <a:t> </a:t>
            </a:r>
            <a:r>
              <a:rPr lang="en-US" altLang="zh-CN" sz="1400" dirty="0">
                <a:solidFill>
                  <a:schemeClr val="dk1"/>
                </a:solidFill>
              </a:rPr>
              <a:t>in</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room</a:t>
            </a:r>
            <a:r>
              <a:rPr lang="zh-CN" altLang="en-US" sz="1400" dirty="0">
                <a:solidFill>
                  <a:schemeClr val="dk1"/>
                </a:solidFill>
              </a:rPr>
              <a:t> </a:t>
            </a:r>
            <a:r>
              <a:rPr lang="en-US" altLang="zh-CN" sz="1400" dirty="0">
                <a:solidFill>
                  <a:schemeClr val="dk1"/>
                </a:solidFill>
              </a:rPr>
              <a:t>controlling</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two</a:t>
            </a:r>
            <a:r>
              <a:rPr lang="zh-CN" altLang="en-US" sz="1400" dirty="0">
                <a:solidFill>
                  <a:schemeClr val="dk1"/>
                </a:solidFill>
              </a:rPr>
              <a:t> </a:t>
            </a:r>
            <a:r>
              <a:rPr lang="en-US" altLang="zh-CN" sz="1400" dirty="0">
                <a:solidFill>
                  <a:schemeClr val="dk1"/>
                </a:solidFill>
              </a:rPr>
              <a:t>lamps,</a:t>
            </a:r>
            <a:r>
              <a:rPr lang="zh-CN" altLang="en-US" sz="1400" dirty="0">
                <a:solidFill>
                  <a:schemeClr val="dk1"/>
                </a:solidFill>
              </a:rPr>
              <a:t> </a:t>
            </a:r>
            <a:r>
              <a:rPr lang="en-US" altLang="zh-CN" sz="1400" dirty="0">
                <a:solidFill>
                  <a:schemeClr val="dk1"/>
                </a:solidFill>
              </a:rPr>
              <a:t>but</a:t>
            </a:r>
            <a:r>
              <a:rPr lang="zh-CN" altLang="en-US" sz="1400" dirty="0">
                <a:solidFill>
                  <a:schemeClr val="dk1"/>
                </a:solidFill>
              </a:rPr>
              <a:t> </a:t>
            </a:r>
            <a:r>
              <a:rPr lang="en-US" altLang="zh-CN" sz="1400" dirty="0">
                <a:solidFill>
                  <a:schemeClr val="dk1"/>
                </a:solidFill>
              </a:rPr>
              <a:t>we</a:t>
            </a:r>
            <a:r>
              <a:rPr lang="zh-CN" altLang="en-US" sz="1400" dirty="0">
                <a:solidFill>
                  <a:schemeClr val="dk1"/>
                </a:solidFill>
              </a:rPr>
              <a:t> </a:t>
            </a:r>
            <a:r>
              <a:rPr lang="en-US" altLang="zh-CN" sz="1400" dirty="0">
                <a:solidFill>
                  <a:schemeClr val="dk1"/>
                </a:solidFill>
              </a:rPr>
              <a:t>don’t</a:t>
            </a:r>
            <a:r>
              <a:rPr lang="zh-CN" altLang="en-US" sz="1400" dirty="0">
                <a:solidFill>
                  <a:schemeClr val="dk1"/>
                </a:solidFill>
              </a:rPr>
              <a:t> </a:t>
            </a:r>
            <a:r>
              <a:rPr lang="en-US" altLang="zh-CN" sz="1400" dirty="0">
                <a:solidFill>
                  <a:schemeClr val="dk1"/>
                </a:solidFill>
              </a:rPr>
              <a:t>know</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exact</a:t>
            </a:r>
            <a:r>
              <a:rPr lang="zh-CN" altLang="en-US" sz="1400" dirty="0">
                <a:solidFill>
                  <a:schemeClr val="dk1"/>
                </a:solidFill>
              </a:rPr>
              <a:t> </a:t>
            </a:r>
            <a:r>
              <a:rPr lang="en-US" altLang="zh-CN" sz="1400" dirty="0">
                <a:solidFill>
                  <a:schemeClr val="dk1"/>
                </a:solidFill>
              </a:rPr>
              <a:t>correspondence.</a:t>
            </a:r>
            <a:r>
              <a:rPr lang="zh-CN" altLang="en-US" sz="1400" dirty="0">
                <a:solidFill>
                  <a:schemeClr val="dk1"/>
                </a:solidFill>
              </a:rPr>
              <a:t> </a:t>
            </a:r>
            <a:r>
              <a:rPr lang="en-US" altLang="zh-CN" sz="1400" dirty="0">
                <a:solidFill>
                  <a:schemeClr val="dk1"/>
                </a:solidFill>
              </a:rPr>
              <a:t>(click)</a:t>
            </a: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r>
              <a:rPr lang="en-US" altLang="zh-CN" sz="1400" dirty="0">
                <a:solidFill>
                  <a:schemeClr val="dk1"/>
                </a:solidFill>
              </a:rPr>
              <a:t>If</a:t>
            </a:r>
            <a:r>
              <a:rPr lang="zh-CN" altLang="en-US" sz="1400" dirty="0">
                <a:solidFill>
                  <a:schemeClr val="dk1"/>
                </a:solidFill>
              </a:rPr>
              <a:t> </a:t>
            </a:r>
            <a:r>
              <a:rPr lang="en-US" altLang="zh-CN" sz="1400" dirty="0">
                <a:solidFill>
                  <a:schemeClr val="dk1"/>
                </a:solidFill>
              </a:rPr>
              <a:t>now</a:t>
            </a:r>
            <a:r>
              <a:rPr lang="zh-CN" altLang="en-US" sz="1400" dirty="0">
                <a:solidFill>
                  <a:schemeClr val="dk1"/>
                </a:solidFill>
              </a:rPr>
              <a:t> </a:t>
            </a:r>
            <a:r>
              <a:rPr lang="en-US" altLang="zh-CN" sz="1400" dirty="0">
                <a:solidFill>
                  <a:schemeClr val="dk1"/>
                </a:solidFill>
              </a:rPr>
              <a:t>we</a:t>
            </a:r>
            <a:r>
              <a:rPr lang="zh-CN" altLang="en-US" sz="1400" dirty="0">
                <a:solidFill>
                  <a:schemeClr val="dk1"/>
                </a:solidFill>
              </a:rPr>
              <a:t> </a:t>
            </a:r>
            <a:r>
              <a:rPr lang="en-US" altLang="zh-CN" sz="1400" dirty="0">
                <a:solidFill>
                  <a:schemeClr val="dk1"/>
                </a:solidFill>
              </a:rPr>
              <a:t>observe</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first</a:t>
            </a:r>
            <a:r>
              <a:rPr lang="zh-CN" altLang="en-US" sz="1400" dirty="0">
                <a:solidFill>
                  <a:schemeClr val="dk1"/>
                </a:solidFill>
              </a:rPr>
              <a:t> </a:t>
            </a:r>
            <a:r>
              <a:rPr lang="en-US" altLang="zh-CN" sz="1400" dirty="0">
                <a:solidFill>
                  <a:schemeClr val="dk1"/>
                </a:solidFill>
              </a:rPr>
              <a:t>button</a:t>
            </a:r>
            <a:r>
              <a:rPr lang="zh-CN" altLang="en-US" sz="1400" dirty="0">
                <a:solidFill>
                  <a:schemeClr val="dk1"/>
                </a:solidFill>
              </a:rPr>
              <a:t> </a:t>
            </a:r>
            <a:r>
              <a:rPr lang="en-US" altLang="zh-CN" sz="1400" dirty="0">
                <a:solidFill>
                  <a:schemeClr val="dk1"/>
                </a:solidFill>
              </a:rPr>
              <a:t>controls</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first</a:t>
            </a:r>
            <a:r>
              <a:rPr lang="zh-CN" altLang="en-US" sz="1400" dirty="0">
                <a:solidFill>
                  <a:schemeClr val="dk1"/>
                </a:solidFill>
              </a:rPr>
              <a:t> </a:t>
            </a:r>
            <a:r>
              <a:rPr lang="en-US" altLang="zh-CN" sz="1400" dirty="0">
                <a:solidFill>
                  <a:schemeClr val="dk1"/>
                </a:solidFill>
              </a:rPr>
              <a:t>lamp,</a:t>
            </a:r>
            <a:r>
              <a:rPr lang="zh-CN" altLang="en-US" sz="1400" dirty="0">
                <a:solidFill>
                  <a:schemeClr val="dk1"/>
                </a:solidFill>
              </a:rPr>
              <a:t> </a:t>
            </a:r>
            <a:r>
              <a:rPr lang="en-US" altLang="zh-CN" sz="1400" dirty="0">
                <a:solidFill>
                  <a:schemeClr val="dk1"/>
                </a:solidFill>
              </a:rPr>
              <a:t>then</a:t>
            </a:r>
            <a:r>
              <a:rPr lang="zh-CN" altLang="en-US" sz="1400" dirty="0">
                <a:solidFill>
                  <a:schemeClr val="dk1"/>
                </a:solidFill>
              </a:rPr>
              <a:t> </a:t>
            </a:r>
            <a:r>
              <a:rPr lang="en-US" altLang="zh-CN" sz="1400" dirty="0">
                <a:solidFill>
                  <a:schemeClr val="dk1"/>
                </a:solidFill>
              </a:rPr>
              <a:t>our</a:t>
            </a:r>
            <a:r>
              <a:rPr lang="zh-CN" altLang="en-US" sz="1400" dirty="0">
                <a:solidFill>
                  <a:schemeClr val="dk1"/>
                </a:solidFill>
              </a:rPr>
              <a:t> </a:t>
            </a:r>
            <a:r>
              <a:rPr lang="en-US" altLang="zh-CN" sz="1400" dirty="0">
                <a:solidFill>
                  <a:schemeClr val="dk1"/>
                </a:solidFill>
              </a:rPr>
              <a:t>robot</a:t>
            </a:r>
            <a:r>
              <a:rPr lang="zh-CN" altLang="en-US" sz="1400" dirty="0">
                <a:solidFill>
                  <a:schemeClr val="dk1"/>
                </a:solidFill>
              </a:rPr>
              <a:t> </a:t>
            </a:r>
            <a:r>
              <a:rPr lang="en-US" altLang="zh-CN" sz="1400" dirty="0">
                <a:solidFill>
                  <a:schemeClr val="dk1"/>
                </a:solidFill>
              </a:rPr>
              <a:t>can</a:t>
            </a:r>
            <a:r>
              <a:rPr lang="zh-CN" altLang="en-US" sz="1400" dirty="0">
                <a:solidFill>
                  <a:schemeClr val="dk1"/>
                </a:solidFill>
              </a:rPr>
              <a:t> </a:t>
            </a:r>
            <a:r>
              <a:rPr lang="en-US" altLang="zh-CN" sz="1400" dirty="0">
                <a:solidFill>
                  <a:schemeClr val="dk1"/>
                </a:solidFill>
              </a:rPr>
              <a:t>infer</a:t>
            </a:r>
            <a:r>
              <a:rPr lang="zh-CN" altLang="en-US" sz="1400" dirty="0">
                <a:solidFill>
                  <a:schemeClr val="dk1"/>
                </a:solidFill>
              </a:rPr>
              <a:t> </a:t>
            </a:r>
            <a:r>
              <a:rPr lang="en-US" altLang="zh-CN" sz="1400" dirty="0">
                <a:solidFill>
                  <a:schemeClr val="dk1"/>
                </a:solidFill>
              </a:rPr>
              <a:t>that</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second</a:t>
            </a:r>
            <a:r>
              <a:rPr lang="zh-CN" altLang="en-US" sz="1400" dirty="0">
                <a:solidFill>
                  <a:schemeClr val="dk1"/>
                </a:solidFill>
              </a:rPr>
              <a:t> </a:t>
            </a:r>
            <a:r>
              <a:rPr lang="en-US" altLang="zh-CN" sz="1400" dirty="0">
                <a:solidFill>
                  <a:schemeClr val="dk1"/>
                </a:solidFill>
              </a:rPr>
              <a:t>button</a:t>
            </a:r>
            <a:r>
              <a:rPr lang="zh-CN" altLang="en-US" sz="1400" dirty="0">
                <a:solidFill>
                  <a:schemeClr val="dk1"/>
                </a:solidFill>
              </a:rPr>
              <a:t> </a:t>
            </a:r>
            <a:r>
              <a:rPr lang="en-US" altLang="zh-CN" sz="1400" dirty="0">
                <a:solidFill>
                  <a:schemeClr val="dk1"/>
                </a:solidFill>
              </a:rPr>
              <a:t>is</a:t>
            </a:r>
            <a:r>
              <a:rPr lang="zh-CN" altLang="en-US" sz="1400" dirty="0">
                <a:solidFill>
                  <a:schemeClr val="dk1"/>
                </a:solidFill>
              </a:rPr>
              <a:t> </a:t>
            </a:r>
            <a:r>
              <a:rPr lang="en-US" altLang="zh-CN" sz="1400" dirty="0">
                <a:solidFill>
                  <a:schemeClr val="dk1"/>
                </a:solidFill>
              </a:rPr>
              <a:t>most</a:t>
            </a:r>
            <a:r>
              <a:rPr lang="zh-CN" altLang="en-US" sz="1400" dirty="0">
                <a:solidFill>
                  <a:schemeClr val="dk1"/>
                </a:solidFill>
              </a:rPr>
              <a:t> </a:t>
            </a:r>
            <a:r>
              <a:rPr lang="en-US" altLang="zh-CN" sz="1400" dirty="0">
                <a:solidFill>
                  <a:schemeClr val="dk1"/>
                </a:solidFill>
              </a:rPr>
              <a:t>likely</a:t>
            </a:r>
            <a:r>
              <a:rPr lang="zh-CN" altLang="en-US" sz="1400" dirty="0">
                <a:solidFill>
                  <a:schemeClr val="dk1"/>
                </a:solidFill>
              </a:rPr>
              <a:t> </a:t>
            </a:r>
            <a:r>
              <a:rPr lang="en-US" altLang="zh-CN" sz="1400" dirty="0">
                <a:solidFill>
                  <a:schemeClr val="dk1"/>
                </a:solidFill>
              </a:rPr>
              <a:t>used</a:t>
            </a:r>
            <a:r>
              <a:rPr lang="zh-CN" altLang="en-US" sz="1400" dirty="0">
                <a:solidFill>
                  <a:schemeClr val="dk1"/>
                </a:solidFill>
              </a:rPr>
              <a:t> </a:t>
            </a:r>
            <a:r>
              <a:rPr lang="en-US" altLang="zh-CN" sz="1400" dirty="0">
                <a:solidFill>
                  <a:schemeClr val="dk1"/>
                </a:solidFill>
              </a:rPr>
              <a:t>to</a:t>
            </a:r>
            <a:r>
              <a:rPr lang="zh-CN" altLang="en-US" sz="1400" dirty="0">
                <a:solidFill>
                  <a:schemeClr val="dk1"/>
                </a:solidFill>
              </a:rPr>
              <a:t> </a:t>
            </a:r>
            <a:r>
              <a:rPr lang="en-US" altLang="zh-CN" sz="1400" dirty="0">
                <a:solidFill>
                  <a:schemeClr val="dk1"/>
                </a:solidFill>
              </a:rPr>
              <a:t>control</a:t>
            </a:r>
            <a:r>
              <a:rPr lang="zh-CN" altLang="en-US" sz="1400" dirty="0">
                <a:solidFill>
                  <a:schemeClr val="dk1"/>
                </a:solidFill>
              </a:rPr>
              <a:t> </a:t>
            </a:r>
            <a:r>
              <a:rPr lang="en-US" altLang="zh-CN" sz="1400" dirty="0">
                <a:solidFill>
                  <a:schemeClr val="dk1"/>
                </a:solidFill>
              </a:rPr>
              <a:t>the</a:t>
            </a:r>
            <a:r>
              <a:rPr lang="zh-CN" altLang="en-US" sz="1400" dirty="0">
                <a:solidFill>
                  <a:schemeClr val="dk1"/>
                </a:solidFill>
              </a:rPr>
              <a:t> </a:t>
            </a:r>
            <a:r>
              <a:rPr lang="en-US" altLang="zh-CN" sz="1400" dirty="0">
                <a:solidFill>
                  <a:schemeClr val="dk1"/>
                </a:solidFill>
              </a:rPr>
              <a:t>second</a:t>
            </a:r>
            <a:r>
              <a:rPr lang="zh-CN" altLang="en-US" sz="1400" dirty="0">
                <a:solidFill>
                  <a:schemeClr val="dk1"/>
                </a:solidFill>
              </a:rPr>
              <a:t> </a:t>
            </a:r>
            <a:r>
              <a:rPr lang="en-US" altLang="zh-CN" sz="1400" dirty="0">
                <a:solidFill>
                  <a:schemeClr val="dk1"/>
                </a:solidFill>
              </a:rPr>
              <a:t>lamp.</a:t>
            </a:r>
            <a:r>
              <a:rPr lang="zh-CN" altLang="en-US" sz="1400" dirty="0">
                <a:solidFill>
                  <a:schemeClr val="dk1"/>
                </a:solidFill>
              </a:rPr>
              <a:t> </a:t>
            </a:r>
            <a:r>
              <a:rPr lang="en-US" altLang="zh-CN" sz="1400" dirty="0">
                <a:solidFill>
                  <a:schemeClr val="dk1"/>
                </a:solidFill>
              </a:rPr>
              <a:t>(click)</a:t>
            </a: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endParaRPr lang="en-US" altLang="zh-CN" sz="1400" dirty="0">
              <a:solidFill>
                <a:schemeClr val="dk1"/>
              </a:solidFill>
            </a:endParaRPr>
          </a:p>
          <a:p>
            <a:pPr marL="0" lvl="0" indent="0" algn="l" rtl="0">
              <a:spcBef>
                <a:spcPts val="0"/>
              </a:spcBef>
              <a:spcAft>
                <a:spcPts val="0"/>
              </a:spcAft>
              <a:buClr>
                <a:schemeClr val="dk1"/>
              </a:buClr>
              <a:buSzPts val="1100"/>
              <a:buFont typeface="Arial" panose="020B0604020202020204"/>
              <a:buNone/>
            </a:pPr>
            <a:endParaRPr lang="en-US" altLang="zh-CN" sz="1400" dirty="0">
              <a:solidFill>
                <a:schemeClr val="dk1"/>
              </a:solidFill>
            </a:endParaRPr>
          </a:p>
        </p:txBody>
      </p:sp>
      <p:sp>
        <p:nvSpPr>
          <p:cNvPr id="144" name="Google Shape;144;g917f8944bd_0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lnSpc>
                <a:spcPct val="115000"/>
              </a:lnSpc>
              <a:spcBef>
                <a:spcPts val="0"/>
              </a:spcBef>
              <a:spcAft>
                <a:spcPts val="0"/>
              </a:spcAft>
              <a:buClr>
                <a:schemeClr val="dk1"/>
              </a:buClr>
              <a:buSzPts val="1100"/>
              <a:buFont typeface="Arial" panose="020B0604020202020204"/>
              <a:buNone/>
            </a:pPr>
            <a:r>
              <a:rPr lang="en-US" altLang="zh-CN" sz="1100" dirty="0">
                <a:solidFill>
                  <a:schemeClr val="dk1"/>
                </a:solidFill>
              </a:rPr>
              <a:t>I</a:t>
            </a:r>
            <a:r>
              <a:rPr lang="en-US" sz="1100" dirty="0">
                <a:solidFill>
                  <a:schemeClr val="dk1"/>
                </a:solidFill>
              </a:rPr>
              <a:t>f you </a:t>
            </a:r>
            <a:r>
              <a:rPr lang="en-US" altLang="zh-CN" sz="1100" dirty="0">
                <a:solidFill>
                  <a:schemeClr val="dk1"/>
                </a:solidFill>
              </a:rPr>
              <a:t>are curious about how we achieve this</a:t>
            </a:r>
            <a:r>
              <a:rPr lang="en-US" sz="1100" dirty="0">
                <a:solidFill>
                  <a:schemeClr val="dk1"/>
                </a:solidFill>
              </a:rPr>
              <a:t>, </a:t>
            </a:r>
            <a:r>
              <a:rPr lang="en-US" sz="1100" dirty="0" err="1">
                <a:solidFill>
                  <a:schemeClr val="dk1"/>
                </a:solidFill>
              </a:rPr>
              <a:t>plz</a:t>
            </a:r>
            <a:r>
              <a:rPr lang="en-US" sz="1100" dirty="0">
                <a:solidFill>
                  <a:schemeClr val="dk1"/>
                </a:solidFill>
              </a:rPr>
              <a:t> come to breakout room </a:t>
            </a:r>
            <a:r>
              <a:rPr lang="en-US" altLang="zh-CN" sz="1100" dirty="0">
                <a:solidFill>
                  <a:schemeClr val="dk1"/>
                </a:solidFill>
              </a:rPr>
              <a:t>2 for details,</a:t>
            </a:r>
            <a:r>
              <a:rPr lang="en-US" sz="1100" dirty="0">
                <a:solidFill>
                  <a:schemeClr val="dk1"/>
                </a:solidFill>
              </a:rPr>
              <a:t> </a:t>
            </a:r>
            <a:r>
              <a:rPr lang="en-US" altLang="zh-CN" sz="1100" dirty="0">
                <a:solidFill>
                  <a:schemeClr val="dk1"/>
                </a:solidFill>
              </a:rPr>
              <a:t>my name is Qi Li</a:t>
            </a:r>
            <a:r>
              <a:rPr lang="en-US" sz="1100" dirty="0">
                <a:solidFill>
                  <a:schemeClr val="dk1"/>
                </a:solidFill>
              </a:rPr>
              <a:t>. Than</a:t>
            </a:r>
            <a:r>
              <a:rPr lang="en-US" altLang="zh-CN" sz="1100" dirty="0">
                <a:solidFill>
                  <a:schemeClr val="dk1"/>
                </a:solidFill>
              </a:rPr>
              <a:t>k you,</a:t>
            </a:r>
            <a:r>
              <a:rPr lang="zh-CN" altLang="en-US" sz="1100" dirty="0">
                <a:solidFill>
                  <a:schemeClr val="dk1"/>
                </a:solidFill>
              </a:rPr>
              <a:t> </a:t>
            </a:r>
            <a:r>
              <a:rPr lang="en-US" altLang="zh-CN" sz="1100" dirty="0">
                <a:solidFill>
                  <a:schemeClr val="dk1"/>
                </a:solidFill>
              </a:rPr>
              <a:t>Leo and mentors</a:t>
            </a:r>
            <a:r>
              <a:rPr lang="zh-CN" altLang="en-US" sz="1100" dirty="0">
                <a:solidFill>
                  <a:schemeClr val="dk1"/>
                </a:solidFill>
              </a:rPr>
              <a:t> </a:t>
            </a:r>
            <a:r>
              <a:rPr lang="en-US" altLang="zh-CN" sz="1100" dirty="0">
                <a:solidFill>
                  <a:schemeClr val="dk1"/>
                </a:solidFill>
              </a:rPr>
              <a:t>for</a:t>
            </a:r>
            <a:r>
              <a:rPr lang="zh-CN" altLang="en-US" sz="1100" dirty="0">
                <a:solidFill>
                  <a:schemeClr val="dk1"/>
                </a:solidFill>
              </a:rPr>
              <a:t> </a:t>
            </a:r>
            <a:r>
              <a:rPr lang="en-US" altLang="zh-CN" sz="1100" dirty="0">
                <a:solidFill>
                  <a:schemeClr val="dk1"/>
                </a:solidFill>
              </a:rPr>
              <a:t>kind</a:t>
            </a:r>
            <a:r>
              <a:rPr lang="zh-CN" altLang="en-US" sz="1100" dirty="0">
                <a:solidFill>
                  <a:schemeClr val="dk1"/>
                </a:solidFill>
              </a:rPr>
              <a:t> </a:t>
            </a:r>
            <a:r>
              <a:rPr lang="en-US" altLang="zh-CN" sz="1100" dirty="0">
                <a:solidFill>
                  <a:schemeClr val="dk1"/>
                </a:solidFill>
              </a:rPr>
              <a:t>guidance, </a:t>
            </a:r>
            <a:r>
              <a:rPr lang="en-US" sz="1100" dirty="0">
                <a:solidFill>
                  <a:schemeClr val="dk1"/>
                </a:solidFill>
              </a:rPr>
              <a:t>Thanks for listening.</a:t>
            </a:r>
            <a:r>
              <a:rPr lang="en-US" sz="1100" dirty="0">
                <a:solidFill>
                  <a:srgbClr val="FF9900"/>
                </a:solidFill>
              </a:rPr>
              <a:t>(click</a:t>
            </a:r>
            <a:r>
              <a:rPr lang="en-US" altLang="zh-CN" sz="1100" dirty="0">
                <a:solidFill>
                  <a:srgbClr val="FF9900"/>
                </a:solidFill>
              </a:rPr>
              <a:t>)</a:t>
            </a:r>
            <a:endParaRPr lang="en-US" sz="1100" dirty="0">
              <a:solidFill>
                <a:srgbClr val="FF9900"/>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defRPr/>
            </a:pP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E611491B-7E64-4984-AE32-10F0026C2D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6"/>
        <p:cNvGrpSpPr/>
        <p:nvPr/>
      </p:nvGrpSpPr>
      <p:grpSpPr>
        <a:xfrm>
          <a:off x="0" y="0"/>
          <a:ext cx="0" cy="0"/>
          <a:chOff x="0" y="0"/>
          <a:chExt cx="0" cy="0"/>
        </a:xfrm>
      </p:grpSpPr>
      <p:sp>
        <p:nvSpPr>
          <p:cNvPr id="667" name="Google Shape;667;g9468afec97_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9468afec97_3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dirty="0"/>
          </a:p>
        </p:txBody>
      </p:sp>
      <p:sp>
        <p:nvSpPr>
          <p:cNvPr id="669" name="Google Shape;669;g9468afec97_3_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GB" sz="1400" b="0" i="0" u="none" strike="noStrike" kern="120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120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E611491B-7E64-4984-AE32-10F0026C2D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E611491B-7E64-4984-AE32-10F0026C2D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15875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E611491B-7E64-4984-AE32-10F0026C2D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15875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E611491B-7E64-4984-AE32-10F0026C2D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158750" indent="0" algn="just">
              <a:buNone/>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E611491B-7E64-4984-AE32-10F0026C2D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5"/>
        <p:cNvGrpSpPr/>
        <p:nvPr/>
      </p:nvGrpSpPr>
      <p:grpSpPr>
        <a:xfrm>
          <a:off x="0" y="0"/>
          <a:ext cx="0" cy="0"/>
          <a:chOff x="0" y="0"/>
          <a:chExt cx="0" cy="0"/>
        </a:xfrm>
      </p:grpSpPr>
      <p:sp>
        <p:nvSpPr>
          <p:cNvPr id="166" name="Google Shape;166;g9490190437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Clr>
                <a:schemeClr val="dk1"/>
              </a:buClr>
              <a:buSzPts val="1100"/>
              <a:buFont typeface="Arial" panose="020B0604020202020204"/>
              <a:buNone/>
            </a:pP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Thanks for your listening! Welcome to discuss with me at breakout room 3!</a:t>
            </a:r>
            <a:endParaRPr dirty="0"/>
          </a:p>
          <a:p>
            <a:pPr marL="0" lvl="0" indent="0" algn="l" rtl="0">
              <a:spcBef>
                <a:spcPts val="360"/>
              </a:spcBef>
              <a:spcAft>
                <a:spcPts val="0"/>
              </a:spcAft>
              <a:buNone/>
            </a:pPr>
            <a:endParaRPr dirty="0"/>
          </a:p>
        </p:txBody>
      </p:sp>
      <p:sp>
        <p:nvSpPr>
          <p:cNvPr id="167" name="Google Shape;167;g9490190437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1"/>
        <p:cNvGrpSpPr/>
        <p:nvPr/>
      </p:nvGrpSpPr>
      <p:grpSpPr>
        <a:xfrm>
          <a:off x="0" y="0"/>
          <a:ext cx="0" cy="0"/>
          <a:chOff x="0" y="0"/>
          <a:chExt cx="0" cy="0"/>
        </a:xfrm>
      </p:grpSpPr>
      <p:sp>
        <p:nvSpPr>
          <p:cNvPr id="2132" name="Google Shape;2132;g9480667341_1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3" name="Google Shape;2133;g9480667341_16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2134" name="Google Shape;2134;g9480667341_16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158750" indent="0">
              <a:buNone/>
            </a:pPr>
            <a:r>
              <a:rPr lang="en-US" altLang="zh-CN" dirty="0"/>
              <a:t>Robotic</a:t>
            </a:r>
            <a:r>
              <a:rPr lang="zh-CN" altLang="en-US" dirty="0"/>
              <a:t> </a:t>
            </a:r>
            <a:r>
              <a:rPr lang="en-US" altLang="zh-CN" dirty="0"/>
              <a:t>training</a:t>
            </a:r>
            <a:r>
              <a:rPr lang="zh-CN" altLang="en-US" dirty="0"/>
              <a:t> </a:t>
            </a:r>
            <a:r>
              <a:rPr lang="en-US" altLang="zh-CN" dirty="0"/>
              <a:t>is</a:t>
            </a:r>
            <a:r>
              <a:rPr lang="zh-CN" altLang="en-US" dirty="0"/>
              <a:t> </a:t>
            </a:r>
            <a:r>
              <a:rPr lang="en-US" altLang="zh-CN" dirty="0"/>
              <a:t>difficult.</a:t>
            </a:r>
            <a:endParaRPr lang="en-US" altLang="zh-CN" dirty="0"/>
          </a:p>
          <a:p>
            <a:pPr marL="158750" indent="0">
              <a:buNone/>
            </a:pPr>
            <a:r>
              <a:rPr lang="en-US" altLang="zh-CN" dirty="0"/>
              <a:t>Different</a:t>
            </a:r>
            <a:r>
              <a:rPr lang="zh-CN" altLang="en-US" dirty="0"/>
              <a:t> </a:t>
            </a:r>
            <a:r>
              <a:rPr lang="en-US" altLang="zh-CN" dirty="0"/>
              <a:t>robot</a:t>
            </a:r>
            <a:r>
              <a:rPr lang="zh-CN" altLang="en-US" dirty="0"/>
              <a:t> </a:t>
            </a:r>
            <a:r>
              <a:rPr lang="en-US" altLang="zh-CN" dirty="0"/>
              <a:t>environment</a:t>
            </a:r>
            <a:r>
              <a:rPr lang="zh-CN" altLang="en-US" dirty="0"/>
              <a:t> </a:t>
            </a:r>
            <a:r>
              <a:rPr lang="en-US" altLang="zh-CN" dirty="0"/>
              <a:t>usually</a:t>
            </a:r>
            <a:r>
              <a:rPr lang="zh-CN" altLang="en-US" dirty="0"/>
              <a:t> </a:t>
            </a:r>
            <a:r>
              <a:rPr lang="en-US" altLang="zh-CN" dirty="0"/>
              <a:t>cannot</a:t>
            </a:r>
            <a:r>
              <a:rPr lang="zh-CN" altLang="en-US" dirty="0"/>
              <a:t> </a:t>
            </a:r>
            <a:r>
              <a:rPr lang="en-US" altLang="zh-CN" dirty="0"/>
              <a:t>share</a:t>
            </a:r>
            <a:r>
              <a:rPr lang="zh-CN" altLang="en-US" dirty="0"/>
              <a:t> </a:t>
            </a:r>
            <a:r>
              <a:rPr lang="en-US" altLang="zh-CN" dirty="0"/>
              <a:t>the</a:t>
            </a:r>
            <a:r>
              <a:rPr lang="zh-CN" altLang="en-US" dirty="0"/>
              <a:t> </a:t>
            </a:r>
            <a:r>
              <a:rPr lang="en-US" altLang="zh-CN" dirty="0"/>
              <a:t>same</a:t>
            </a:r>
            <a:r>
              <a:rPr lang="zh-CN" altLang="en-US" dirty="0"/>
              <a:t> </a:t>
            </a:r>
            <a:r>
              <a:rPr lang="en-US" altLang="zh-CN" dirty="0"/>
              <a:t>model.</a:t>
            </a:r>
            <a:endParaRPr lang="en-US" altLang="zh-CN" dirty="0"/>
          </a:p>
          <a:p>
            <a:pPr marL="158750" indent="0">
              <a:buNone/>
            </a:pPr>
            <a:r>
              <a:rPr lang="en-US" altLang="zh-CN" dirty="0"/>
              <a:t>In</a:t>
            </a:r>
            <a:r>
              <a:rPr lang="zh-CN" altLang="en-US" dirty="0"/>
              <a:t> </a:t>
            </a:r>
            <a:r>
              <a:rPr lang="en-US" altLang="zh-CN" dirty="0"/>
              <a:t>simulation</a:t>
            </a:r>
            <a:r>
              <a:rPr lang="zh-CN" altLang="en-US" dirty="0"/>
              <a:t> </a:t>
            </a:r>
            <a:r>
              <a:rPr lang="en-US" altLang="zh-CN" dirty="0"/>
              <a:t>and</a:t>
            </a:r>
            <a:r>
              <a:rPr lang="zh-CN" altLang="en-US" dirty="0"/>
              <a:t> </a:t>
            </a:r>
            <a:r>
              <a:rPr lang="en-US" altLang="zh-CN" dirty="0" err="1"/>
              <a:t>realtime</a:t>
            </a:r>
            <a:r>
              <a:rPr lang="zh-CN" altLang="en-US" dirty="0"/>
              <a:t> </a:t>
            </a:r>
            <a:r>
              <a:rPr lang="en-US" altLang="zh-CN" dirty="0"/>
              <a:t>training,</a:t>
            </a:r>
            <a:r>
              <a:rPr lang="zh-CN" altLang="en-US" dirty="0"/>
              <a:t> </a:t>
            </a:r>
            <a:r>
              <a:rPr lang="en-US" altLang="zh-CN" dirty="0"/>
              <a:t>one</a:t>
            </a:r>
            <a:r>
              <a:rPr lang="zh-CN" altLang="en-US" dirty="0"/>
              <a:t> </a:t>
            </a:r>
            <a:r>
              <a:rPr lang="en-US" altLang="zh-CN" dirty="0"/>
              <a:t>step</a:t>
            </a:r>
            <a:r>
              <a:rPr lang="zh-CN" altLang="en-US" dirty="0"/>
              <a:t> </a:t>
            </a:r>
            <a:r>
              <a:rPr lang="en-US" altLang="zh-CN" dirty="0"/>
              <a:t>took</a:t>
            </a:r>
            <a:r>
              <a:rPr lang="zh-CN" altLang="en-US" dirty="0"/>
              <a:t> </a:t>
            </a:r>
            <a:r>
              <a:rPr lang="en-US" altLang="zh-CN" dirty="0"/>
              <a:t>over</a:t>
            </a:r>
            <a:r>
              <a:rPr lang="zh-CN" altLang="en-US" dirty="0"/>
              <a:t> </a:t>
            </a:r>
            <a:r>
              <a:rPr lang="en-US" altLang="zh-CN" dirty="0"/>
              <a:t>thousands</a:t>
            </a:r>
            <a:r>
              <a:rPr lang="zh-CN" altLang="en-US" dirty="0"/>
              <a:t> </a:t>
            </a:r>
            <a:r>
              <a:rPr lang="en-US" altLang="zh-CN" dirty="0"/>
              <a:t>of</a:t>
            </a:r>
            <a:r>
              <a:rPr lang="zh-CN" altLang="en-US" dirty="0"/>
              <a:t> </a:t>
            </a:r>
            <a:r>
              <a:rPr lang="en-US" altLang="zh-CN" dirty="0"/>
              <a:t>calculation</a:t>
            </a:r>
            <a:r>
              <a:rPr lang="zh-CN" altLang="en-US" dirty="0"/>
              <a:t> </a:t>
            </a:r>
            <a:r>
              <a:rPr lang="en-US" altLang="zh-CN" dirty="0"/>
              <a:t>steps.</a:t>
            </a:r>
            <a:endParaRPr lang="en-US" altLang="zh-CN" dirty="0"/>
          </a:p>
          <a:p>
            <a:pPr marL="158750" indent="0">
              <a:buNone/>
            </a:pPr>
            <a:r>
              <a:rPr lang="en-US" altLang="zh-CN" dirty="0"/>
              <a:t>And</a:t>
            </a:r>
            <a:r>
              <a:rPr lang="zh-CN" altLang="en-US" dirty="0"/>
              <a:t> </a:t>
            </a:r>
            <a:r>
              <a:rPr lang="en-US" altLang="zh-CN" dirty="0"/>
              <a:t>the</a:t>
            </a:r>
            <a:r>
              <a:rPr lang="zh-CN" altLang="en-US" dirty="0"/>
              <a:t> </a:t>
            </a:r>
            <a:r>
              <a:rPr lang="en-US" altLang="zh-CN" dirty="0"/>
              <a:t>action</a:t>
            </a:r>
            <a:r>
              <a:rPr lang="zh-CN" altLang="en-US" dirty="0"/>
              <a:t> </a:t>
            </a:r>
            <a:r>
              <a:rPr lang="en-US" altLang="zh-CN" dirty="0"/>
              <a:t>of</a:t>
            </a:r>
            <a:r>
              <a:rPr lang="zh-CN" altLang="en-US" dirty="0"/>
              <a:t> </a:t>
            </a:r>
            <a:r>
              <a:rPr lang="en-US" altLang="zh-CN" dirty="0"/>
              <a:t>sawyer</a:t>
            </a:r>
            <a:r>
              <a:rPr lang="zh-CN" altLang="en-US" dirty="0"/>
              <a:t> </a:t>
            </a:r>
            <a:r>
              <a:rPr lang="en-US" altLang="zh-CN" dirty="0"/>
              <a:t>is</a:t>
            </a:r>
            <a:r>
              <a:rPr lang="zh-CN" altLang="en-US" dirty="0"/>
              <a:t> </a:t>
            </a:r>
            <a:r>
              <a:rPr lang="en-US" altLang="zh-CN" dirty="0"/>
              <a:t>continuous</a:t>
            </a:r>
            <a:r>
              <a:rPr lang="zh-CN" altLang="en-US" dirty="0"/>
              <a:t> </a:t>
            </a:r>
            <a:r>
              <a:rPr lang="en-US" altLang="zh-CN" dirty="0"/>
              <a:t>in</a:t>
            </a:r>
            <a:r>
              <a:rPr lang="zh-CN" altLang="en-US" dirty="0"/>
              <a:t> </a:t>
            </a:r>
            <a:r>
              <a:rPr lang="en-US" altLang="zh-CN" dirty="0"/>
              <a:t>space,</a:t>
            </a:r>
            <a:r>
              <a:rPr lang="zh-CN" altLang="en-US" dirty="0"/>
              <a:t> </a:t>
            </a:r>
            <a:r>
              <a:rPr lang="en-US" altLang="zh-CN" dirty="0"/>
              <a:t>which</a:t>
            </a:r>
            <a:r>
              <a:rPr lang="zh-CN" altLang="en-US" dirty="0"/>
              <a:t> </a:t>
            </a:r>
            <a:r>
              <a:rPr lang="en-US" altLang="zh-CN" dirty="0"/>
              <a:t>is</a:t>
            </a:r>
            <a:r>
              <a:rPr lang="zh-CN" altLang="en-US" dirty="0"/>
              <a:t> </a:t>
            </a:r>
            <a:r>
              <a:rPr lang="en-US" altLang="zh-CN" dirty="0"/>
              <a:t>countless.</a:t>
            </a:r>
            <a:endParaRPr lang="en-US" altLang="zh-CN" dirty="0"/>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E611491B-7E64-4984-AE32-10F0026C2D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158750" indent="0">
              <a:buNone/>
            </a:pPr>
            <a:r>
              <a:rPr lang="en-US" altLang="zh-CN" dirty="0"/>
              <a:t>In</a:t>
            </a:r>
            <a:r>
              <a:rPr lang="zh-CN" altLang="en-US" dirty="0"/>
              <a:t> </a:t>
            </a:r>
            <a:r>
              <a:rPr lang="en-US" altLang="zh-CN" dirty="0"/>
              <a:t>search</a:t>
            </a:r>
            <a:r>
              <a:rPr lang="zh-CN" altLang="en-US" dirty="0"/>
              <a:t> </a:t>
            </a:r>
            <a:r>
              <a:rPr lang="en-US" altLang="zh-CN" dirty="0"/>
              <a:t>for</a:t>
            </a:r>
            <a:r>
              <a:rPr lang="zh-CN" altLang="en-US" dirty="0"/>
              <a:t> </a:t>
            </a:r>
            <a:r>
              <a:rPr lang="en-US" altLang="zh-CN" dirty="0"/>
              <a:t>acceleration</a:t>
            </a:r>
            <a:r>
              <a:rPr lang="zh-CN" altLang="en-US" dirty="0"/>
              <a:t> </a:t>
            </a:r>
            <a:r>
              <a:rPr lang="en-US" altLang="zh-CN" dirty="0"/>
              <a:t>and</a:t>
            </a:r>
            <a:r>
              <a:rPr lang="zh-CN" altLang="en-US" dirty="0"/>
              <a:t> </a:t>
            </a:r>
            <a:r>
              <a:rPr lang="en-US" altLang="zh-CN" dirty="0"/>
              <a:t>lower</a:t>
            </a:r>
            <a:r>
              <a:rPr lang="zh-CN" altLang="en-US" dirty="0"/>
              <a:t> </a:t>
            </a:r>
            <a:r>
              <a:rPr lang="en-US" altLang="zh-CN" dirty="0"/>
              <a:t>the</a:t>
            </a:r>
            <a:r>
              <a:rPr lang="zh-CN" altLang="en-US" dirty="0"/>
              <a:t> </a:t>
            </a:r>
            <a:r>
              <a:rPr lang="en-US" altLang="zh-CN" dirty="0"/>
              <a:t>cost,</a:t>
            </a:r>
            <a:r>
              <a:rPr lang="zh-CN" altLang="en-US" dirty="0"/>
              <a:t> </a:t>
            </a:r>
            <a:r>
              <a:rPr lang="en-US" altLang="zh-CN" dirty="0"/>
              <a:t>we</a:t>
            </a:r>
            <a:r>
              <a:rPr lang="zh-CN" altLang="en-US" dirty="0"/>
              <a:t> </a:t>
            </a:r>
            <a:r>
              <a:rPr lang="en-US" altLang="zh-CN" dirty="0"/>
              <a:t>reflect</a:t>
            </a:r>
            <a:r>
              <a:rPr lang="zh-CN" altLang="en-US" dirty="0"/>
              <a:t> </a:t>
            </a:r>
            <a:r>
              <a:rPr lang="en-US" altLang="zh-CN" dirty="0"/>
              <a:t>in</a:t>
            </a:r>
            <a:r>
              <a:rPr lang="zh-CN" altLang="en-US" dirty="0"/>
              <a:t> </a:t>
            </a:r>
            <a:r>
              <a:rPr lang="en-US" altLang="zh-CN" dirty="0"/>
              <a:t>two</a:t>
            </a:r>
            <a:r>
              <a:rPr lang="zh-CN" altLang="en-US" dirty="0"/>
              <a:t> </a:t>
            </a:r>
            <a:r>
              <a:rPr lang="en-US" altLang="zh-CN" dirty="0"/>
              <a:t>ways</a:t>
            </a:r>
            <a:r>
              <a:rPr lang="zh-CN" altLang="en-US" dirty="0"/>
              <a:t> </a:t>
            </a:r>
            <a:r>
              <a:rPr lang="en-US" altLang="zh-CN" dirty="0"/>
              <a:t>of</a:t>
            </a:r>
            <a:r>
              <a:rPr lang="zh-CN" altLang="en-US" dirty="0"/>
              <a:t> </a:t>
            </a:r>
            <a:r>
              <a:rPr lang="en-US" altLang="zh-CN" dirty="0"/>
              <a:t>learning:</a:t>
            </a:r>
            <a:r>
              <a:rPr lang="zh-CN" altLang="en-US" dirty="0"/>
              <a:t> </a:t>
            </a:r>
            <a:r>
              <a:rPr lang="en-US" altLang="zh-CN" dirty="0"/>
              <a:t>active</a:t>
            </a:r>
            <a:r>
              <a:rPr lang="zh-CN" altLang="en-US" dirty="0"/>
              <a:t> </a:t>
            </a:r>
            <a:r>
              <a:rPr lang="en-US" altLang="zh-CN" dirty="0"/>
              <a:t>and</a:t>
            </a:r>
            <a:r>
              <a:rPr lang="zh-CN" altLang="en-US" dirty="0"/>
              <a:t> </a:t>
            </a:r>
            <a:r>
              <a:rPr lang="en-US" altLang="zh-CN" dirty="0"/>
              <a:t>passive.</a:t>
            </a:r>
            <a:endParaRPr lang="en-US" altLang="zh-CN" dirty="0"/>
          </a:p>
          <a:p>
            <a:pPr marL="158750" indent="0">
              <a:buNone/>
            </a:pPr>
            <a:r>
              <a:rPr lang="en-US" altLang="zh-CN" dirty="0"/>
              <a:t>Active</a:t>
            </a:r>
            <a:r>
              <a:rPr lang="zh-CN" altLang="en-US" dirty="0"/>
              <a:t> </a:t>
            </a:r>
            <a:r>
              <a:rPr lang="en-US" altLang="zh-CN" dirty="0"/>
              <a:t>learning</a:t>
            </a:r>
            <a:r>
              <a:rPr lang="zh-CN" altLang="en-US" dirty="0"/>
              <a:t> </a:t>
            </a:r>
            <a:r>
              <a:rPr lang="en-US" altLang="zh-CN" dirty="0"/>
              <a:t>is</a:t>
            </a:r>
            <a:r>
              <a:rPr lang="zh-CN" altLang="en-US" dirty="0"/>
              <a:t> </a:t>
            </a:r>
            <a:r>
              <a:rPr lang="en-US" altLang="zh-CN" dirty="0"/>
              <a:t>intuitive:</a:t>
            </a:r>
            <a:r>
              <a:rPr lang="zh-CN" altLang="en-US" dirty="0"/>
              <a:t> </a:t>
            </a:r>
            <a:r>
              <a:rPr lang="en-US" altLang="zh-CN" dirty="0"/>
              <a:t>learning</a:t>
            </a:r>
            <a:r>
              <a:rPr lang="zh-CN" altLang="en-US" dirty="0"/>
              <a:t> </a:t>
            </a:r>
            <a:r>
              <a:rPr lang="en-US" altLang="zh-CN" dirty="0"/>
              <a:t>from</a:t>
            </a:r>
            <a:r>
              <a:rPr lang="zh-CN" altLang="en-US" dirty="0"/>
              <a:t> </a:t>
            </a:r>
            <a:r>
              <a:rPr lang="en-US" altLang="zh-CN" dirty="0"/>
              <a:t>easy</a:t>
            </a:r>
            <a:r>
              <a:rPr lang="zh-CN" altLang="en-US" dirty="0"/>
              <a:t> </a:t>
            </a:r>
            <a:r>
              <a:rPr lang="en-US" altLang="zh-CN" dirty="0"/>
              <a:t>to</a:t>
            </a:r>
            <a:r>
              <a:rPr lang="zh-CN" altLang="en-US" dirty="0"/>
              <a:t> </a:t>
            </a:r>
            <a:r>
              <a:rPr lang="en-US" altLang="zh-CN" dirty="0"/>
              <a:t>hard,</a:t>
            </a:r>
            <a:r>
              <a:rPr lang="zh-CN" altLang="en-US" dirty="0"/>
              <a:t> </a:t>
            </a:r>
            <a:r>
              <a:rPr lang="en-US" altLang="zh-CN" dirty="0"/>
              <a:t>learning</a:t>
            </a:r>
            <a:r>
              <a:rPr lang="zh-CN" altLang="en-US" dirty="0"/>
              <a:t> </a:t>
            </a:r>
            <a:r>
              <a:rPr lang="en-US" altLang="zh-CN" dirty="0"/>
              <a:t>what</a:t>
            </a:r>
            <a:r>
              <a:rPr lang="zh-CN" altLang="en-US" dirty="0"/>
              <a:t> </a:t>
            </a:r>
            <a:r>
              <a:rPr lang="en-US" altLang="zh-CN" dirty="0"/>
              <a:t>is</a:t>
            </a:r>
            <a:r>
              <a:rPr lang="zh-CN" altLang="en-US" dirty="0"/>
              <a:t> </a:t>
            </a:r>
            <a:r>
              <a:rPr lang="en-US" altLang="zh-CN" dirty="0"/>
              <a:t>needed</a:t>
            </a:r>
            <a:r>
              <a:rPr lang="zh-CN" altLang="en-US" dirty="0"/>
              <a:t> </a:t>
            </a:r>
            <a:r>
              <a:rPr lang="en-US" altLang="zh-CN" dirty="0"/>
              <a:t>exactly.</a:t>
            </a:r>
            <a:endParaRPr lang="en-US" altLang="zh-CN" dirty="0"/>
          </a:p>
          <a:p>
            <a:pPr marL="158750" indent="0">
              <a:buNone/>
            </a:pPr>
            <a:r>
              <a:rPr lang="en-US" altLang="zh-CN" dirty="0"/>
              <a:t>Passive</a:t>
            </a:r>
            <a:r>
              <a:rPr lang="zh-CN" altLang="en-US" dirty="0"/>
              <a:t> </a:t>
            </a:r>
            <a:r>
              <a:rPr lang="en-US" altLang="zh-CN" dirty="0"/>
              <a:t>learning</a:t>
            </a:r>
            <a:r>
              <a:rPr lang="zh-CN" altLang="en-US" dirty="0"/>
              <a:t> </a:t>
            </a:r>
            <a:r>
              <a:rPr lang="en-US" altLang="zh-CN" dirty="0"/>
              <a:t>is</a:t>
            </a:r>
            <a:r>
              <a:rPr lang="zh-CN" altLang="en-US" dirty="0"/>
              <a:t> </a:t>
            </a:r>
            <a:r>
              <a:rPr lang="en-US" altLang="zh-CN" dirty="0"/>
              <a:t>trouble</a:t>
            </a:r>
            <a:r>
              <a:rPr lang="zh-CN" altLang="en-US" dirty="0"/>
              <a:t> </a:t>
            </a:r>
            <a:r>
              <a:rPr lang="en-US" altLang="zh-CN" dirty="0"/>
              <a:t>some:</a:t>
            </a:r>
            <a:r>
              <a:rPr lang="zh-CN" altLang="en-US" dirty="0"/>
              <a:t> </a:t>
            </a:r>
            <a:r>
              <a:rPr lang="en-US" altLang="zh-CN" dirty="0"/>
              <a:t>traversing</a:t>
            </a:r>
            <a:r>
              <a:rPr lang="zh-CN" altLang="en-US" dirty="0"/>
              <a:t> </a:t>
            </a:r>
            <a:r>
              <a:rPr lang="en-US" altLang="zh-CN" dirty="0"/>
              <a:t>from</a:t>
            </a:r>
            <a:r>
              <a:rPr lang="zh-CN" altLang="en-US" dirty="0"/>
              <a:t> </a:t>
            </a:r>
            <a:r>
              <a:rPr lang="en-US" altLang="zh-CN" dirty="0"/>
              <a:t>all</a:t>
            </a:r>
            <a:r>
              <a:rPr lang="zh-CN" altLang="en-US" dirty="0"/>
              <a:t> </a:t>
            </a:r>
            <a:r>
              <a:rPr lang="en-US" altLang="zh-CN" dirty="0"/>
              <a:t>data</a:t>
            </a:r>
            <a:r>
              <a:rPr lang="zh-CN" altLang="en-US" dirty="0"/>
              <a:t> </a:t>
            </a:r>
            <a:r>
              <a:rPr lang="en-US" altLang="zh-CN" dirty="0"/>
              <a:t>with</a:t>
            </a:r>
            <a:r>
              <a:rPr lang="zh-CN" altLang="en-US" dirty="0"/>
              <a:t> </a:t>
            </a:r>
            <a:r>
              <a:rPr lang="en-US" altLang="zh-CN" dirty="0"/>
              <a:t>imitation.</a:t>
            </a:r>
            <a:endParaRPr lang="en-US" altLang="zh-CN" dirty="0"/>
          </a:p>
          <a:p>
            <a:pPr marL="15875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E611491B-7E64-4984-AE32-10F0026C2D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Here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designed</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pipeline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active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learning.</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58750" indent="0"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task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agent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train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value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network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to</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score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tasks,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so</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that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actively</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select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task.</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58750" indent="0"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task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trained</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on</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policy</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network</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using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reinforcement</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learning</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framework.</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158750" indent="0" algn="just">
              <a:buNone/>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samples</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collected</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will</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gradually</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stored</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into</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the</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replay</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buffer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for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later</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training.</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E611491B-7E64-4984-AE32-10F0026C2D4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A79F553-341A-48D1-AFE5-EC6B63E939A8}"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Results</a:t>
            </a:r>
            <a:r>
              <a:rPr lang="zh-CN" altLang="en-US" dirty="0"/>
              <a:t> </a:t>
            </a:r>
            <a:r>
              <a:rPr lang="en-US" altLang="zh-CN" dirty="0"/>
              <a:t>are</a:t>
            </a:r>
            <a:r>
              <a:rPr lang="zh-CN" altLang="en-US" dirty="0"/>
              <a:t> </a:t>
            </a:r>
            <a:r>
              <a:rPr lang="en-US" altLang="zh-CN" dirty="0"/>
              <a:t>for</a:t>
            </a:r>
            <a:r>
              <a:rPr lang="zh-CN" altLang="en-US" dirty="0"/>
              <a:t> </a:t>
            </a:r>
            <a:r>
              <a:rPr lang="en-US" altLang="zh-CN" dirty="0"/>
              <a:t>our</a:t>
            </a:r>
            <a:r>
              <a:rPr lang="zh-CN" altLang="en-US" dirty="0"/>
              <a:t> </a:t>
            </a:r>
            <a:r>
              <a:rPr lang="en-US" altLang="zh-CN" dirty="0"/>
              <a:t>expectation.</a:t>
            </a:r>
            <a:endParaRPr lang="en-US" altLang="zh-CN" dirty="0"/>
          </a:p>
          <a:p>
            <a:pPr marL="158750" indent="0">
              <a:buNone/>
            </a:pPr>
            <a:r>
              <a:rPr lang="en-US" altLang="zh-CN" dirty="0"/>
              <a:t>I</a:t>
            </a:r>
            <a:r>
              <a:rPr lang="zh-CN" altLang="en-US" dirty="0"/>
              <a:t> </a:t>
            </a:r>
            <a:r>
              <a:rPr lang="en-US" altLang="zh-CN" dirty="0"/>
              <a:t>set</a:t>
            </a:r>
            <a:r>
              <a:rPr lang="zh-CN" altLang="en-US" dirty="0"/>
              <a:t> </a:t>
            </a:r>
            <a:r>
              <a:rPr lang="en-US" altLang="zh-CN" dirty="0"/>
              <a:t>the</a:t>
            </a:r>
            <a:r>
              <a:rPr lang="zh-CN" altLang="en-US" dirty="0"/>
              <a:t> </a:t>
            </a:r>
            <a:r>
              <a:rPr lang="en-US" altLang="zh-CN" dirty="0"/>
              <a:t>task</a:t>
            </a:r>
            <a:r>
              <a:rPr lang="zh-CN" altLang="en-US" dirty="0"/>
              <a:t> </a:t>
            </a:r>
            <a:r>
              <a:rPr lang="en-US" altLang="zh-CN" dirty="0"/>
              <a:t>on</a:t>
            </a:r>
            <a:r>
              <a:rPr lang="zh-CN" altLang="en-US" dirty="0"/>
              <a:t> </a:t>
            </a:r>
            <a:r>
              <a:rPr lang="en-US" altLang="zh-CN" dirty="0"/>
              <a:t>a</a:t>
            </a:r>
            <a:r>
              <a:rPr lang="zh-CN" altLang="en-US" dirty="0"/>
              <a:t> </a:t>
            </a:r>
            <a:r>
              <a:rPr lang="en-US" altLang="zh-CN" dirty="0"/>
              <a:t>toy</a:t>
            </a:r>
            <a:r>
              <a:rPr lang="zh-CN" altLang="en-US" dirty="0"/>
              <a:t> </a:t>
            </a:r>
            <a:r>
              <a:rPr lang="en-US" altLang="zh-CN" dirty="0"/>
              <a:t>environment</a:t>
            </a:r>
            <a:r>
              <a:rPr lang="zh-CN" altLang="en-US" dirty="0"/>
              <a:t> </a:t>
            </a:r>
            <a:r>
              <a:rPr lang="en-US" altLang="zh-CN" dirty="0"/>
              <a:t>with</a:t>
            </a:r>
            <a:r>
              <a:rPr lang="zh-CN" altLang="en-US" dirty="0"/>
              <a:t> </a:t>
            </a:r>
            <a:r>
              <a:rPr lang="en-US" altLang="zh-CN" dirty="0"/>
              <a:t>3</a:t>
            </a:r>
            <a:r>
              <a:rPr lang="zh-CN" altLang="en-US" dirty="0"/>
              <a:t> </a:t>
            </a:r>
            <a:r>
              <a:rPr lang="en-US" altLang="zh-CN" dirty="0"/>
              <a:t>dimensional</a:t>
            </a:r>
            <a:r>
              <a:rPr lang="zh-CN" altLang="en-US" dirty="0"/>
              <a:t> </a:t>
            </a:r>
            <a:r>
              <a:rPr lang="en-US" altLang="zh-CN" dirty="0"/>
              <a:t>task</a:t>
            </a:r>
            <a:r>
              <a:rPr lang="zh-CN" altLang="en-US" dirty="0"/>
              <a:t> </a:t>
            </a:r>
            <a:r>
              <a:rPr lang="en-US" altLang="zh-CN" dirty="0"/>
              <a:t>space,</a:t>
            </a:r>
            <a:r>
              <a:rPr lang="zh-CN" altLang="en-US" dirty="0"/>
              <a:t> </a:t>
            </a:r>
            <a:r>
              <a:rPr lang="en-US" altLang="zh-CN" dirty="0"/>
              <a:t>as</a:t>
            </a:r>
            <a:r>
              <a:rPr lang="zh-CN" altLang="en-US" dirty="0"/>
              <a:t> </a:t>
            </a:r>
            <a:r>
              <a:rPr lang="en-US" altLang="zh-CN" dirty="0"/>
              <a:t>the</a:t>
            </a:r>
            <a:r>
              <a:rPr lang="zh-CN" altLang="en-US" dirty="0"/>
              <a:t> </a:t>
            </a:r>
            <a:r>
              <a:rPr lang="en-US" altLang="zh-CN" dirty="0"/>
              <a:t>graph</a:t>
            </a:r>
            <a:r>
              <a:rPr lang="zh-CN" altLang="en-US" dirty="0"/>
              <a:t> </a:t>
            </a:r>
            <a:r>
              <a:rPr lang="en-US" altLang="zh-CN" dirty="0"/>
              <a:t>in</a:t>
            </a:r>
            <a:r>
              <a:rPr lang="zh-CN" altLang="en-US" dirty="0"/>
              <a:t> </a:t>
            </a:r>
            <a:r>
              <a:rPr lang="en-US" altLang="zh-CN" dirty="0"/>
              <a:t>the</a:t>
            </a:r>
            <a:r>
              <a:rPr lang="zh-CN" altLang="en-US" dirty="0"/>
              <a:t> </a:t>
            </a:r>
            <a:r>
              <a:rPr lang="en-US" altLang="zh-CN" dirty="0"/>
              <a:t>bottom</a:t>
            </a:r>
            <a:r>
              <a:rPr lang="zh-CN" altLang="en-US" dirty="0"/>
              <a:t> </a:t>
            </a:r>
            <a:r>
              <a:rPr lang="en-US" altLang="zh-CN" dirty="0"/>
              <a:t>right</a:t>
            </a:r>
            <a:r>
              <a:rPr lang="zh-CN" altLang="en-US" dirty="0"/>
              <a:t> </a:t>
            </a:r>
            <a:r>
              <a:rPr lang="en-US" altLang="zh-CN" dirty="0"/>
              <a:t>shows.</a:t>
            </a:r>
            <a:endParaRPr lang="en-US" altLang="zh-CN" dirty="0"/>
          </a:p>
          <a:p>
            <a:pPr marL="158750" indent="0">
              <a:buNone/>
            </a:pPr>
            <a:r>
              <a:rPr lang="en-US" altLang="zh-CN" dirty="0"/>
              <a:t>Active</a:t>
            </a:r>
            <a:r>
              <a:rPr lang="zh-CN" altLang="en-US" dirty="0"/>
              <a:t> </a:t>
            </a:r>
            <a:r>
              <a:rPr lang="en-US" altLang="zh-CN" dirty="0"/>
              <a:t>learning</a:t>
            </a:r>
            <a:r>
              <a:rPr lang="zh-CN" altLang="en-US" dirty="0"/>
              <a:t> </a:t>
            </a:r>
            <a:r>
              <a:rPr lang="en-US" altLang="zh-CN" dirty="0"/>
              <a:t>can</a:t>
            </a:r>
            <a:r>
              <a:rPr lang="zh-CN" altLang="en-US" dirty="0"/>
              <a:t> </a:t>
            </a:r>
            <a:r>
              <a:rPr lang="en-US" altLang="zh-CN" dirty="0"/>
              <a:t>accelerate</a:t>
            </a:r>
            <a:r>
              <a:rPr lang="zh-CN" altLang="en-US" dirty="0"/>
              <a:t> </a:t>
            </a:r>
            <a:r>
              <a:rPr lang="en-US" altLang="zh-CN" dirty="0"/>
              <a:t>difficult</a:t>
            </a:r>
            <a:r>
              <a:rPr lang="zh-CN" altLang="en-US" dirty="0"/>
              <a:t> </a:t>
            </a:r>
            <a:r>
              <a:rPr lang="en-US" altLang="zh-CN" dirty="0"/>
              <a:t>task</a:t>
            </a:r>
            <a:r>
              <a:rPr lang="zh-CN" altLang="en-US" dirty="0"/>
              <a:t> </a:t>
            </a:r>
            <a:r>
              <a:rPr lang="en-US" altLang="zh-CN" dirty="0"/>
              <a:t>mastering,</a:t>
            </a:r>
            <a:r>
              <a:rPr lang="zh-CN" altLang="en-US" dirty="0"/>
              <a:t> </a:t>
            </a:r>
            <a:r>
              <a:rPr lang="en-US" altLang="zh-CN" dirty="0"/>
              <a:t>by</a:t>
            </a:r>
            <a:r>
              <a:rPr lang="zh-CN" altLang="en-US" dirty="0"/>
              <a:t> </a:t>
            </a:r>
            <a:r>
              <a:rPr lang="en-US" altLang="zh-CN" dirty="0"/>
              <a:t>cutting</a:t>
            </a:r>
            <a:r>
              <a:rPr lang="zh-CN" altLang="en-US" dirty="0"/>
              <a:t> </a:t>
            </a:r>
            <a:r>
              <a:rPr lang="en-US" altLang="zh-CN" dirty="0"/>
              <a:t>the</a:t>
            </a:r>
            <a:r>
              <a:rPr lang="zh-CN" altLang="en-US" dirty="0"/>
              <a:t> </a:t>
            </a:r>
            <a:r>
              <a:rPr lang="en-US" altLang="zh-CN" dirty="0"/>
              <a:t>training</a:t>
            </a:r>
            <a:r>
              <a:rPr lang="zh-CN" altLang="en-US" dirty="0"/>
              <a:t> </a:t>
            </a:r>
            <a:r>
              <a:rPr lang="en-US" altLang="zh-CN" dirty="0"/>
              <a:t>steps</a:t>
            </a:r>
            <a:r>
              <a:rPr lang="zh-CN" altLang="en-US" dirty="0"/>
              <a:t> </a:t>
            </a:r>
            <a:r>
              <a:rPr lang="en-US" altLang="zh-CN" dirty="0"/>
              <a:t>and</a:t>
            </a:r>
            <a:r>
              <a:rPr lang="zh-CN" altLang="en-US" dirty="0"/>
              <a:t> </a:t>
            </a:r>
            <a:r>
              <a:rPr lang="en-US" altLang="zh-CN" dirty="0"/>
              <a:t>some</a:t>
            </a:r>
            <a:r>
              <a:rPr lang="zh-CN" altLang="en-US" dirty="0"/>
              <a:t> </a:t>
            </a:r>
            <a:r>
              <a:rPr lang="en-US" altLang="zh-CN" dirty="0"/>
              <a:t>higher</a:t>
            </a:r>
            <a:r>
              <a:rPr lang="zh-CN" altLang="en-US" dirty="0"/>
              <a:t> </a:t>
            </a:r>
            <a:r>
              <a:rPr lang="en-US" altLang="zh-CN" dirty="0"/>
              <a:t>average</a:t>
            </a:r>
            <a:r>
              <a:rPr lang="zh-CN" altLang="en-US" dirty="0"/>
              <a:t> </a:t>
            </a:r>
            <a:r>
              <a:rPr lang="en-US" altLang="zh-CN" dirty="0"/>
              <a:t>returns</a:t>
            </a:r>
            <a:endParaRPr lang="en-US" altLang="zh-CN" dirty="0"/>
          </a:p>
          <a:p>
            <a:pPr marL="158750" indent="0">
              <a:buNone/>
            </a:pPr>
            <a:r>
              <a:rPr lang="en-US" altLang="zh-CN" dirty="0"/>
              <a:t>But</a:t>
            </a:r>
            <a:r>
              <a:rPr lang="zh-CN" altLang="en-US" dirty="0"/>
              <a:t> </a:t>
            </a:r>
            <a:r>
              <a:rPr lang="en-US" altLang="zh-CN" dirty="0"/>
              <a:t>in</a:t>
            </a:r>
            <a:r>
              <a:rPr lang="zh-CN" altLang="en-US" dirty="0"/>
              <a:t> </a:t>
            </a:r>
            <a:r>
              <a:rPr lang="en-US" altLang="zh-CN" dirty="0"/>
              <a:t>turn,</a:t>
            </a:r>
            <a:r>
              <a:rPr lang="zh-CN" altLang="en-US" dirty="0"/>
              <a:t> </a:t>
            </a:r>
            <a:r>
              <a:rPr lang="en-US" altLang="zh-CN" dirty="0"/>
              <a:t>all</a:t>
            </a:r>
            <a:r>
              <a:rPr lang="zh-CN" altLang="en-US" dirty="0"/>
              <a:t> </a:t>
            </a:r>
            <a:r>
              <a:rPr lang="en-US" altLang="zh-CN" dirty="0"/>
              <a:t>tasks</a:t>
            </a:r>
            <a:r>
              <a:rPr lang="zh-CN" altLang="en-US" dirty="0"/>
              <a:t> </a:t>
            </a:r>
            <a:r>
              <a:rPr lang="en-US" altLang="zh-CN" dirty="0"/>
              <a:t>of</a:t>
            </a:r>
            <a:r>
              <a:rPr lang="zh-CN" altLang="en-US" dirty="0"/>
              <a:t> </a:t>
            </a:r>
            <a:r>
              <a:rPr lang="en-US" altLang="zh-CN" dirty="0"/>
              <a:t>active</a:t>
            </a:r>
            <a:r>
              <a:rPr lang="zh-CN" altLang="en-US" dirty="0"/>
              <a:t> </a:t>
            </a:r>
            <a:r>
              <a:rPr lang="en-US" altLang="zh-CN" dirty="0"/>
              <a:t>learning</a:t>
            </a:r>
            <a:r>
              <a:rPr lang="zh-CN" altLang="en-US" dirty="0"/>
              <a:t> </a:t>
            </a:r>
            <a:r>
              <a:rPr lang="en-US" altLang="zh-CN" dirty="0"/>
              <a:t>converge</a:t>
            </a:r>
            <a:r>
              <a:rPr lang="zh-CN" altLang="en-US" dirty="0"/>
              <a:t> </a:t>
            </a:r>
            <a:r>
              <a:rPr lang="en-US" altLang="zh-CN" dirty="0"/>
              <a:t>at</a:t>
            </a:r>
            <a:r>
              <a:rPr lang="zh-CN" altLang="en-US" dirty="0"/>
              <a:t> </a:t>
            </a:r>
            <a:r>
              <a:rPr lang="en-US" altLang="zh-CN" dirty="0"/>
              <a:t>near</a:t>
            </a:r>
            <a:r>
              <a:rPr lang="zh-CN" altLang="en-US" dirty="0"/>
              <a:t> </a:t>
            </a:r>
            <a:r>
              <a:rPr lang="en-US" altLang="zh-CN" dirty="0"/>
              <a:t>speeds.</a:t>
            </a:r>
            <a:endParaRPr lang="en-US" altLang="zh-CN" dirty="0"/>
          </a:p>
          <a:p>
            <a:pPr marL="158750" indent="0">
              <a:buNone/>
            </a:pPr>
            <a:r>
              <a:rPr lang="en-US" altLang="zh-CN" dirty="0"/>
              <a:t>I</a:t>
            </a:r>
            <a:r>
              <a:rPr lang="zh-CN" altLang="en-US" dirty="0"/>
              <a:t> </a:t>
            </a:r>
            <a:r>
              <a:rPr lang="en-US" altLang="zh-CN" dirty="0"/>
              <a:t>will</a:t>
            </a:r>
            <a:r>
              <a:rPr lang="zh-CN" altLang="en-US" dirty="0"/>
              <a:t> </a:t>
            </a:r>
            <a:r>
              <a:rPr lang="en-US" altLang="zh-CN" dirty="0"/>
              <a:t>further</a:t>
            </a:r>
            <a:r>
              <a:rPr lang="zh-CN" altLang="en-US" dirty="0"/>
              <a:t> </a:t>
            </a:r>
            <a:r>
              <a:rPr lang="en-US" altLang="zh-CN" dirty="0"/>
              <a:t>extends</a:t>
            </a:r>
            <a:r>
              <a:rPr lang="zh-CN" altLang="en-US" dirty="0"/>
              <a:t> </a:t>
            </a:r>
            <a:r>
              <a:rPr lang="en-US" altLang="zh-CN" dirty="0"/>
              <a:t>current</a:t>
            </a:r>
            <a:r>
              <a:rPr lang="zh-CN" altLang="en-US" dirty="0"/>
              <a:t> </a:t>
            </a:r>
            <a:r>
              <a:rPr lang="en-US" altLang="zh-CN" dirty="0"/>
              <a:t>work</a:t>
            </a:r>
            <a:r>
              <a:rPr lang="zh-CN" altLang="en-US" dirty="0"/>
              <a:t> </a:t>
            </a:r>
            <a:r>
              <a:rPr lang="en-US" altLang="zh-CN" dirty="0"/>
              <a:t>to</a:t>
            </a:r>
            <a:r>
              <a:rPr lang="zh-CN" altLang="en-US" dirty="0"/>
              <a:t> </a:t>
            </a:r>
            <a:r>
              <a:rPr lang="en-US" altLang="zh-CN" dirty="0"/>
              <a:t>simulation</a:t>
            </a:r>
            <a:r>
              <a:rPr lang="zh-CN" altLang="en-US" dirty="0"/>
              <a:t> </a:t>
            </a:r>
            <a:r>
              <a:rPr lang="en-US" altLang="zh-CN" dirty="0"/>
              <a:t>and</a:t>
            </a:r>
            <a:r>
              <a:rPr lang="zh-CN" altLang="en-US" dirty="0"/>
              <a:t> </a:t>
            </a:r>
            <a:r>
              <a:rPr lang="en-US" altLang="zh-CN" dirty="0" err="1"/>
              <a:t>realtime</a:t>
            </a:r>
            <a:r>
              <a:rPr lang="zh-CN" altLang="en-US" dirty="0"/>
              <a:t> </a:t>
            </a:r>
            <a:r>
              <a:rPr lang="en-US" altLang="zh-CN" dirty="0"/>
              <a:t>environments.</a:t>
            </a:r>
            <a:endParaRPr lang="en-US" altLang="zh-CN" dirty="0"/>
          </a:p>
          <a:p>
            <a:pPr marL="158750" indent="0">
              <a:buNone/>
            </a:pPr>
            <a:endParaRPr lang="en-US" altLang="zh-CN" dirty="0"/>
          </a:p>
          <a:p>
            <a:pPr marL="158750" indent="0">
              <a:buNone/>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CD0215-185C-4C70-813F-85AE13A2EB7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en-US" altLang="zh-CN" dirty="0"/>
              <a:t>That’s</a:t>
            </a:r>
            <a:r>
              <a:rPr kumimoji="1" lang="zh-CN" altLang="en-US" dirty="0"/>
              <a:t> </a:t>
            </a:r>
            <a:r>
              <a:rPr kumimoji="1" lang="en-US" altLang="zh-CN" dirty="0"/>
              <a:t>all</a:t>
            </a:r>
            <a:r>
              <a:rPr kumimoji="1" lang="zh-CN" altLang="en-US" dirty="0"/>
              <a:t> </a:t>
            </a:r>
            <a:r>
              <a:rPr kumimoji="1" lang="en-US" altLang="zh-CN" dirty="0"/>
              <a:t>of</a:t>
            </a:r>
            <a:r>
              <a:rPr kumimoji="1" lang="zh-CN" altLang="en-US" dirty="0"/>
              <a:t> </a:t>
            </a:r>
            <a:r>
              <a:rPr kumimoji="1" lang="en-US" altLang="zh-CN" dirty="0"/>
              <a:t>my</a:t>
            </a:r>
            <a:r>
              <a:rPr kumimoji="1" lang="zh-CN" altLang="en-US" dirty="0"/>
              <a:t> </a:t>
            </a:r>
            <a:r>
              <a:rPr kumimoji="1" lang="en-US" altLang="zh-CN" dirty="0"/>
              <a:t>introduction.</a:t>
            </a:r>
            <a:r>
              <a:rPr kumimoji="1" lang="zh-CN" altLang="en-US" dirty="0"/>
              <a:t> </a:t>
            </a:r>
            <a:endParaRPr kumimoji="1" lang="en-US" altLang="zh-CN" dirty="0"/>
          </a:p>
          <a:p>
            <a:r>
              <a:rPr kumimoji="1" lang="en-US" altLang="zh-CN" dirty="0"/>
              <a:t>I</a:t>
            </a:r>
            <a:r>
              <a:rPr kumimoji="1" lang="zh-CN" altLang="en-US" dirty="0"/>
              <a:t> </a:t>
            </a:r>
            <a:r>
              <a:rPr kumimoji="1" lang="en-US" altLang="zh-CN" dirty="0"/>
              <a:t>am</a:t>
            </a:r>
            <a:r>
              <a:rPr kumimoji="1" lang="zh-CN" altLang="en-US" dirty="0"/>
              <a:t> </a:t>
            </a:r>
            <a:r>
              <a:rPr kumimoji="1" lang="en-US" altLang="zh-CN" dirty="0" err="1"/>
              <a:t>Zhuoer</a:t>
            </a:r>
            <a:r>
              <a:rPr kumimoji="1" lang="zh-CN" altLang="en-US" dirty="0"/>
              <a:t> </a:t>
            </a:r>
            <a:r>
              <a:rPr kumimoji="1" lang="en-US" altLang="zh-CN" dirty="0"/>
              <a:t>Feng</a:t>
            </a:r>
            <a:r>
              <a:rPr kumimoji="1" lang="zh-CN" altLang="en-US" dirty="0"/>
              <a:t> </a:t>
            </a:r>
            <a:r>
              <a:rPr kumimoji="1" lang="en-US" altLang="zh-CN" dirty="0"/>
              <a:t>from</a:t>
            </a:r>
            <a:r>
              <a:rPr kumimoji="1" lang="zh-CN" altLang="en-US" dirty="0"/>
              <a:t> </a:t>
            </a:r>
            <a:r>
              <a:rPr kumimoji="1" lang="en-US" altLang="zh-CN" dirty="0"/>
              <a:t>Tsinghua</a:t>
            </a:r>
            <a:r>
              <a:rPr kumimoji="1" lang="zh-CN" altLang="en-US" dirty="0"/>
              <a:t> </a:t>
            </a:r>
            <a:r>
              <a:rPr kumimoji="1" lang="en-US" altLang="zh-CN" dirty="0"/>
              <a:t>University.</a:t>
            </a:r>
            <a:r>
              <a:rPr kumimoji="1" lang="zh-CN" altLang="en-US" dirty="0"/>
              <a:t> </a:t>
            </a:r>
            <a:endParaRPr kumimoji="1" lang="en-US" altLang="zh-CN" dirty="0"/>
          </a:p>
          <a:p>
            <a:r>
              <a:rPr kumimoji="1" lang="en-US" altLang="zh-CN" dirty="0"/>
              <a:t>If</a:t>
            </a:r>
            <a:r>
              <a:rPr kumimoji="1" lang="zh-CN" altLang="en-US" dirty="0"/>
              <a:t> </a:t>
            </a:r>
            <a:r>
              <a:rPr kumimoji="1" lang="en-US" altLang="zh-CN" dirty="0"/>
              <a:t>you</a:t>
            </a:r>
            <a:r>
              <a:rPr kumimoji="1" lang="zh-CN" altLang="en-US" dirty="0"/>
              <a:t> </a:t>
            </a:r>
            <a:r>
              <a:rPr kumimoji="1" lang="en-US" altLang="zh-CN" dirty="0"/>
              <a:t>want</a:t>
            </a:r>
            <a:r>
              <a:rPr kumimoji="1" lang="zh-CN" altLang="en-US" dirty="0"/>
              <a:t> </a:t>
            </a:r>
            <a:r>
              <a:rPr kumimoji="1" lang="en-US" altLang="zh-CN" dirty="0"/>
              <a:t>to</a:t>
            </a:r>
            <a:r>
              <a:rPr kumimoji="1" lang="zh-CN" altLang="en-US" dirty="0"/>
              <a:t> </a:t>
            </a:r>
            <a:r>
              <a:rPr kumimoji="1" lang="en-US" altLang="zh-CN" dirty="0"/>
              <a:t>further</a:t>
            </a:r>
            <a:r>
              <a:rPr kumimoji="1" lang="zh-CN" altLang="en-US" dirty="0"/>
              <a:t> </a:t>
            </a:r>
            <a:r>
              <a:rPr kumimoji="1" lang="en-US" altLang="zh-CN" dirty="0"/>
              <a:t>discuss</a:t>
            </a:r>
            <a:r>
              <a:rPr kumimoji="1" lang="zh-CN" altLang="en-US" dirty="0"/>
              <a:t> </a:t>
            </a:r>
            <a:r>
              <a:rPr kumimoji="1" lang="en-US" altLang="zh-CN" dirty="0"/>
              <a:t>with</a:t>
            </a:r>
            <a:r>
              <a:rPr kumimoji="1" lang="zh-CN" altLang="en-US" dirty="0"/>
              <a:t> </a:t>
            </a:r>
            <a:r>
              <a:rPr kumimoji="1" lang="en-US" altLang="zh-CN" dirty="0"/>
              <a:t>me,</a:t>
            </a:r>
            <a:r>
              <a:rPr kumimoji="1" lang="zh-CN" altLang="en-US" dirty="0"/>
              <a:t> </a:t>
            </a:r>
            <a:r>
              <a:rPr kumimoji="1" lang="en-US" altLang="zh-CN" dirty="0"/>
              <a:t>welcome</a:t>
            </a:r>
            <a:r>
              <a:rPr kumimoji="1" lang="zh-CN" altLang="en-US" dirty="0"/>
              <a:t> </a:t>
            </a:r>
            <a:r>
              <a:rPr kumimoji="1" lang="en-US" altLang="zh-CN" dirty="0"/>
              <a:t>to</a:t>
            </a:r>
            <a:r>
              <a:rPr kumimoji="1" lang="zh-CN" altLang="en-US" dirty="0"/>
              <a:t> </a:t>
            </a:r>
            <a:r>
              <a:rPr kumimoji="1" lang="en-US" altLang="zh-CN" dirty="0"/>
              <a:t>join</a:t>
            </a:r>
            <a:r>
              <a:rPr kumimoji="1" lang="zh-CN" altLang="en-US" dirty="0"/>
              <a:t> </a:t>
            </a:r>
            <a:r>
              <a:rPr kumimoji="1" lang="en-US" altLang="zh-CN" dirty="0"/>
              <a:t>breakout</a:t>
            </a:r>
            <a:r>
              <a:rPr kumimoji="1" lang="zh-CN" altLang="en-US" dirty="0"/>
              <a:t> </a:t>
            </a:r>
            <a:r>
              <a:rPr kumimoji="1" lang="en-US" altLang="zh-CN" dirty="0"/>
              <a:t>room</a:t>
            </a:r>
            <a:r>
              <a:rPr kumimoji="1" lang="zh-CN" altLang="en-US" dirty="0"/>
              <a:t> </a:t>
            </a:r>
            <a:r>
              <a:rPr kumimoji="1" lang="en-US" altLang="zh-CN" dirty="0"/>
              <a:t>3.</a:t>
            </a:r>
            <a:endParaRPr kumimoji="1" lang="en-US" altLang="zh-CN"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
        <p:cNvGrpSpPr/>
        <p:nvPr/>
      </p:nvGrpSpPr>
      <p:grpSpPr>
        <a:xfrm>
          <a:off x="0" y="0"/>
          <a:ext cx="0" cy="0"/>
          <a:chOff x="0" y="0"/>
          <a:chExt cx="0" cy="0"/>
        </a:xfrm>
      </p:grpSpPr>
      <p:sp>
        <p:nvSpPr>
          <p:cNvPr id="158" name="Google Shape;158;g9490190437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9490190437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0" name="Google Shape;160;g9490190437_0_1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457200" rtl="0" eaLnBrk="1" fontAlgn="base"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mn-cs"/>
              </a:rPr>
            </a:fld>
            <a:endParaRPr kumimoji="0"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First of all, how many of you know about Moore’s law? It’s a famous law that states the number of transistors in integrated chips doubles every 18 months. However, are you aware that not all components in modern computers and smartphones follow the same development speed as Moore’s law? Actually, memories are lagging behind, creating a growing gap between memories and processors, which is called the memory wall. </a:t>
            </a:r>
            <a:r>
              <a:rPr lang="en-US" altLang="zh-CN" sz="1100" b="1" i="0" u="none" strike="noStrike" cap="none" dirty="0">
                <a:solidFill>
                  <a:srgbClr val="000000"/>
                </a:solidFill>
                <a:effectLst/>
                <a:highlight>
                  <a:srgbClr val="FFFF00"/>
                </a:highlight>
                <a:latin typeface="Arial" panose="020B0604020202020204"/>
                <a:ea typeface="Arial" panose="020B0604020202020204"/>
                <a:cs typeface="Arial" panose="020B0604020202020204"/>
                <a:sym typeface="Arial" panose="020B0604020202020204"/>
              </a:rPr>
              <a:t>(click)</a:t>
            </a: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It’s a large bottleneck in modern computing systems, so people try to narrow the gap by looking into emerging memory devices and new architectures based on these devices.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(Next slide)</a:t>
            </a:r>
            <a:endParaRPr lang="zh-CN"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CE795FF6-C184-4743-990F-6BBA76B96ED2}"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mn-cs"/>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Among all these emerging devices, RRAM is a really promising one. It is dense, fast, and it also enables many new architectures.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(click) </a:t>
            </a: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However, there is a large problem for RRAM devices, which is called the relaxation behavior.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(Next slide)</a:t>
            </a:r>
            <a:endParaRPr lang="zh-CN"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Relaxation is a phenomenon that the programmed states of RRAM devices shift randomly within a short period of time after programming. It means that you might not be able to distinguish zeroes and ones you stored in the memory by then.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(click) </a:t>
            </a: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There are a few models that try to explain such phenomenon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(click)</a:t>
            </a: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but these models are usually in atomic-level and are thus complicated.</a:t>
            </a:r>
            <a:r>
              <a:rPr lang="zh-CN" altLang="en-US"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(Next</a:t>
            </a:r>
            <a:r>
              <a:rPr lang="zh-CN" altLang="en-US"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slide)</a:t>
            </a:r>
            <a:endParaRPr lang="zh-CN"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Our contribution is that we gathered detailed experimental data in 3 different RRAM technologies and also time and temperature dependence. We also derived a simple physics model that could capture key relaxation behaviors with only a few parameters. Finally, we extracted the multi-bits-per-cell capability with the data and model. Our project brings new understandings on RRAM relaxation behaviors. </a:t>
            </a:r>
            <a:r>
              <a:rPr lang="en-US"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(Next slide)</a:t>
            </a:r>
            <a:endParaRPr lang="zh-CN" altLang="zh-CN" sz="1100" b="1"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dirty="0"/>
              <a:t>Hello,</a:t>
            </a:r>
            <a:r>
              <a:rPr lang="en-US" altLang="zh-CN" baseline="0" dirty="0"/>
              <a:t> everyone. I’m WU </a:t>
            </a:r>
            <a:r>
              <a:rPr lang="en-US" altLang="zh-CN" baseline="0" dirty="0" err="1"/>
              <a:t>Yuxin</a:t>
            </a:r>
            <a:r>
              <a:rPr lang="en-US" altLang="zh-CN" baseline="0" dirty="0"/>
              <a:t> from </a:t>
            </a:r>
            <a:r>
              <a:rPr lang="en-US" altLang="zh-CN" dirty="0">
                <a:solidFill>
                  <a:srgbClr val="595959"/>
                </a:solidFill>
              </a:rPr>
              <a:t>Dept. of Electronic Engineering, Tsinghua University</a:t>
            </a:r>
            <a:r>
              <a:rPr lang="zh-CN" altLang="en-US" dirty="0">
                <a:solidFill>
                  <a:srgbClr val="595959"/>
                </a:solidFill>
              </a:rPr>
              <a:t>，</a:t>
            </a:r>
            <a:r>
              <a:rPr lang="en-US" altLang="zh-CN" baseline="0" dirty="0"/>
              <a:t>. </a:t>
            </a:r>
            <a:endParaRPr lang="en-US" altLang="zh-CN"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baseline="0" dirty="0"/>
              <a:t>Today, I going to talk about a Doppler Radar Heart Rate Detection based on Singular Spectrum Analysis.</a:t>
            </a:r>
            <a:endParaRPr lang="en-US" altLang="zh-CN"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baseline="0" dirty="0"/>
              <a:t>(next page)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Slide Image Placeholder 1"/>
          <p:cNvSpPr>
            <a:spLocks noGrp="1" noRot="1" noChangeAspect="1"/>
          </p:cNvSpPr>
          <p:nvPr>
            <p:ph type="sldImg"/>
          </p:nvPr>
        </p:nvSpPr>
        <p:spPr>
          <a:xfrm>
            <a:off x="381000" y="685800"/>
            <a:ext cx="6096000" cy="3429000"/>
          </a:xfrm>
        </p:spPr>
      </p:sp>
      <p:sp>
        <p:nvSpPr>
          <p:cNvPr id="1048608" name="Notes Placeholder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dirty="0"/>
              <a:t>During an MRI, sometime we need to </a:t>
            </a:r>
            <a:r>
              <a:rPr lang="zh-CN" altLang="en-US" dirty="0"/>
              <a:t>perform </a:t>
            </a:r>
            <a:r>
              <a:rPr lang="en-US" altLang="zh-CN" dirty="0"/>
              <a:t>a </a:t>
            </a:r>
            <a:r>
              <a:rPr lang="zh-CN" altLang="en-US" dirty="0"/>
              <a:t>heartbeat detection </a:t>
            </a:r>
            <a:r>
              <a:rPr lang="en-US" altLang="zh-CN" dirty="0"/>
              <a:t>in order provide more information for subsequent image processing.</a:t>
            </a:r>
            <a:endParaRPr lang="zh-CN" alt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baseline="0" dirty="0"/>
              <a:t>However, the </a:t>
            </a:r>
            <a:r>
              <a:rPr lang="en-US" altLang="zh-CN" dirty="0">
                <a:solidFill>
                  <a:srgbClr val="C00000"/>
                </a:solidFill>
              </a:rPr>
              <a:t>Traditional ECG detection </a:t>
            </a:r>
            <a:r>
              <a:rPr lang="en-US" altLang="zh-CN" dirty="0"/>
              <a:t>Suffers from </a:t>
            </a:r>
            <a:r>
              <a:rPr lang="en-US" altLang="zh-CN" dirty="0" err="1"/>
              <a:t>Magnetohydrodynamic</a:t>
            </a:r>
            <a:r>
              <a:rPr lang="en-US" altLang="zh-CN" dirty="0"/>
              <a:t> (MHD) artifacts during the MRI process, and also Requires the patient to wear additional devices</a:t>
            </a:r>
            <a:r>
              <a:rPr lang="en-US" altLang="zh-CN" baseline="0" dirty="0"/>
              <a:t> like this.</a:t>
            </a:r>
            <a:endParaRPr lang="en-US" altLang="zh-CN" baseline="0"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baseline="0" dirty="0"/>
              <a:t>(next page)</a:t>
            </a:r>
            <a:endParaRPr lang="zh-CN" altLang="en-US"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endParaRPr lang="en-US" altLang="zh-CN" dirty="0"/>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endParaRPr lang="en-US" altLang="zh-CN" dirty="0">
              <a:solidFill>
                <a:srgbClr val="C00000"/>
              </a:solidFill>
            </a:endParaRPr>
          </a:p>
          <a:p>
            <a:endParaRPr lang="en-US" baseline="0" dirty="0"/>
          </a:p>
        </p:txBody>
      </p:sp>
      <p:sp>
        <p:nvSpPr>
          <p:cNvPr id="1048609"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3D12F71-98F2-F14D-B717-7ED4D93C2CBD}" type="slidenum">
              <a:rPr kumimoji="0" lang="en-US" sz="1200" b="0" i="0" u="none" strike="noStrike" kern="1200" cap="none" spc="0" normalizeH="0" baseline="0" noProof="0" smtClean="0">
                <a:ln>
                  <a:noFill/>
                </a:ln>
                <a:solidFill>
                  <a:prstClr val="black"/>
                </a:solidFill>
                <a:effectLst/>
                <a:uLnTx/>
                <a:uFillTx/>
                <a:latin typeface="等线" panose="02010600030101010101" pitchFamily="2" charset="-122"/>
                <a:ea typeface="+mn-ea"/>
                <a:cs typeface="Arial" panose="020B0604020202020204"/>
                <a:sym typeface="Arial" panose="020B0604020202020204"/>
              </a:rPr>
            </a:fld>
            <a:endParaRPr kumimoji="0" lang="en-US" sz="1200" b="0" i="0" u="none" strike="noStrike" kern="1200" cap="none" spc="0" normalizeH="0" baseline="0" noProof="0">
              <a:ln>
                <a:noFill/>
              </a:ln>
              <a:solidFill>
                <a:prstClr val="black"/>
              </a:solidFill>
              <a:effectLst/>
              <a:uLnTx/>
              <a:uFillTx/>
              <a:latin typeface="等线" panose="02010600030101010101" pitchFamily="2" charset="-122"/>
              <a:ea typeface="+mn-ea"/>
              <a:cs typeface="Arial" panose="020B0604020202020204"/>
              <a:sym typeface="Arial" panose="020B0604020202020204"/>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7" name="Slide Image Placeholder 1"/>
          <p:cNvSpPr>
            <a:spLocks noGrp="1" noRot="1" noChangeAspect="1"/>
          </p:cNvSpPr>
          <p:nvPr>
            <p:ph type="sldImg"/>
          </p:nvPr>
        </p:nvSpPr>
        <p:spPr>
          <a:xfrm>
            <a:off x="381000" y="685800"/>
            <a:ext cx="6096000" cy="3429000"/>
          </a:xfrm>
        </p:spPr>
      </p:sp>
      <p:sp>
        <p:nvSpPr>
          <p:cNvPr id="1048608" name="Notes Placeholder 2"/>
          <p:cNvSpPr>
            <a:spLocks noGrp="1"/>
          </p:cNvSpPr>
          <p:nvPr>
            <p:ph type="body" idx="1"/>
          </p:nvPr>
        </p:nvSpPr>
        <p:spPr/>
        <p:txBody>
          <a:bodyPr/>
          <a:lstStyle/>
          <a:p>
            <a:pPr marL="158750" indent="0">
              <a:buNone/>
            </a:pPr>
            <a:r>
              <a:rPr lang="en-US" baseline="0" dirty="0"/>
              <a:t>So in our research, we are looking for a heartbeat detection based on continuous wave Doppler radar,</a:t>
            </a:r>
            <a:endParaRPr lang="en-US" baseline="0" dirty="0"/>
          </a:p>
          <a:p>
            <a:pPr marL="158750" indent="0">
              <a:buNone/>
            </a:pPr>
            <a:r>
              <a:rPr lang="en-US" baseline="0" dirty="0"/>
              <a:t>Which can measure the heart beat by detecting the chest movement and </a:t>
            </a:r>
            <a:endParaRPr lang="en-US" baseline="0" dirty="0"/>
          </a:p>
          <a:p>
            <a:pPr marL="158750" indent="0">
              <a:buNone/>
            </a:pPr>
            <a:r>
              <a:rPr lang="en-US" altLang="zh-CN" baseline="0" dirty="0"/>
              <a:t>does not necessarily require patients to wear additional devices, or just requires some small markers or</a:t>
            </a:r>
            <a:endParaRPr lang="en-US" altLang="zh-CN" baseline="0" dirty="0"/>
          </a:p>
          <a:p>
            <a:pPr marL="158750" indent="0">
              <a:buNone/>
            </a:pPr>
            <a:r>
              <a:rPr lang="en-US" altLang="zh-CN" baseline="0" dirty="0"/>
              <a:t>Wearable antennas pasted on body, which will largely reduce the additional burden put on patients.</a:t>
            </a:r>
            <a:endParaRPr lang="en-US" altLang="zh-CN" baseline="0" dirty="0"/>
          </a:p>
          <a:p>
            <a:pPr marL="158750" indent="0">
              <a:buNone/>
            </a:pPr>
            <a:r>
              <a:rPr lang="en-US" altLang="zh-CN" baseline="0" dirty="0"/>
              <a:t>(next page)</a:t>
            </a:r>
            <a:endParaRPr lang="en-US" altLang="zh-CN" baseline="0" dirty="0"/>
          </a:p>
          <a:p>
            <a:pPr marL="158750" indent="0">
              <a:buNone/>
            </a:pPr>
            <a:endParaRPr lang="en-US" baseline="0" dirty="0"/>
          </a:p>
        </p:txBody>
      </p:sp>
      <p:sp>
        <p:nvSpPr>
          <p:cNvPr id="1048609"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3D12F71-98F2-F14D-B717-7ED4D93C2CBD}" type="slidenum">
              <a:rPr kumimoji="0" lang="en-US" sz="1200" b="0" i="0" u="none" strike="noStrike" kern="1200" cap="none" spc="0" normalizeH="0" baseline="0" noProof="0" smtClean="0">
                <a:ln>
                  <a:noFill/>
                </a:ln>
                <a:solidFill>
                  <a:prstClr val="black"/>
                </a:solidFill>
                <a:effectLst/>
                <a:uLnTx/>
                <a:uFillTx/>
                <a:latin typeface="等线" panose="02010600030101010101" pitchFamily="2" charset="-122"/>
                <a:ea typeface="+mn-ea"/>
                <a:cs typeface="Arial" panose="020B0604020202020204"/>
                <a:sym typeface="Arial" panose="020B0604020202020204"/>
              </a:rPr>
            </a:fld>
            <a:endParaRPr kumimoji="0" lang="en-US" sz="1200" b="0" i="0" u="none" strike="noStrike" kern="1200" cap="none" spc="0" normalizeH="0" baseline="0" noProof="0">
              <a:ln>
                <a:noFill/>
              </a:ln>
              <a:solidFill>
                <a:prstClr val="black"/>
              </a:solidFill>
              <a:effectLst/>
              <a:uLnTx/>
              <a:uFillTx/>
              <a:latin typeface="等线" panose="02010600030101010101" pitchFamily="2" charset="-122"/>
              <a:ea typeface="+mn-ea"/>
              <a:cs typeface="Arial" panose="020B0604020202020204"/>
              <a:sym typeface="Arial" panose="020B0604020202020204"/>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6"/>
        <p:cNvGrpSpPr/>
        <p:nvPr/>
      </p:nvGrpSpPr>
      <p:grpSpPr>
        <a:xfrm>
          <a:off x="0" y="0"/>
          <a:ext cx="0" cy="0"/>
          <a:chOff x="0" y="0"/>
          <a:chExt cx="0" cy="0"/>
        </a:xfrm>
      </p:grpSpPr>
      <p:sp>
        <p:nvSpPr>
          <p:cNvPr id="677" name="Google Shape;677;g9468afec97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9468afec97_3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dirty="0"/>
          </a:p>
        </p:txBody>
      </p:sp>
      <p:sp>
        <p:nvSpPr>
          <p:cNvPr id="679" name="Google Shape;679;g9468afec97_3_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GB" sz="1400" b="0" i="0" u="none" strike="noStrike" kern="120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120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幻灯片图像占位符 1"/>
          <p:cNvSpPr>
            <a:spLocks noGrp="1" noRot="1" noChangeAspect="1"/>
          </p:cNvSpPr>
          <p:nvPr>
            <p:ph type="sldImg"/>
          </p:nvPr>
        </p:nvSpPr>
        <p:spPr>
          <a:xfrm>
            <a:off x="381000" y="685800"/>
            <a:ext cx="6096000" cy="3429000"/>
          </a:xfrm>
        </p:spPr>
      </p:sp>
      <p:sp>
        <p:nvSpPr>
          <p:cNvPr id="1048657"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dirty="0"/>
              <a:t>Here is the setup of the radar system.</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pPr>
            <a:r>
              <a:rPr lang="en-US" altLang="zh-CN" dirty="0"/>
              <a:t>the detection is done at 5GHz using the patch antennas and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pPr>
            <a:r>
              <a:rPr lang="en-US" altLang="zh-CN" dirty="0"/>
              <a:t>wearable antennas. An additional Pulse sensor is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pPr>
            <a:r>
              <a:rPr lang="en-US" altLang="zh-CN" dirty="0"/>
              <a:t>bound to the system as a reference of heart rate.</a:t>
            </a:r>
            <a:endParaRPr lang="en-US" altLang="zh-CN" dirty="0"/>
          </a:p>
        </p:txBody>
      </p:sp>
      <p:sp>
        <p:nvSpPr>
          <p:cNvPr id="1048658"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幻灯片图像占位符 1"/>
          <p:cNvSpPr>
            <a:spLocks noGrp="1" noRot="1" noChangeAspect="1"/>
          </p:cNvSpPr>
          <p:nvPr>
            <p:ph type="sldImg"/>
          </p:nvPr>
        </p:nvSpPr>
        <p:spPr>
          <a:xfrm>
            <a:off x="381000" y="685800"/>
            <a:ext cx="6096000" cy="3429000"/>
          </a:xfrm>
        </p:spPr>
      </p:sp>
      <p:sp>
        <p:nvSpPr>
          <p:cNvPr id="1048657"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dirty="0"/>
              <a:t>After received the signal and done the preprocessing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pPr>
            <a:r>
              <a:rPr lang="en-US" altLang="zh-CN" dirty="0"/>
              <a:t>a SSA-based algorithm is applied to the signal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pPr>
            <a:r>
              <a:rPr lang="en-US" altLang="zh-CN" dirty="0"/>
              <a:t>to reconstruct the  heart beat. </a:t>
            </a:r>
            <a:endParaRPr lang="en-US" altLang="zh-CN" dirty="0"/>
          </a:p>
        </p:txBody>
      </p:sp>
      <p:sp>
        <p:nvSpPr>
          <p:cNvPr id="1048658"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83" name="幻灯片图像占位符 1"/>
          <p:cNvSpPr>
            <a:spLocks noGrp="1" noRot="1" noChangeAspect="1"/>
          </p:cNvSpPr>
          <p:nvPr>
            <p:ph type="sldImg"/>
          </p:nvPr>
        </p:nvSpPr>
        <p:spPr>
          <a:xfrm>
            <a:off x="381000" y="685800"/>
            <a:ext cx="6096000" cy="3429000"/>
          </a:xfrm>
        </p:spPr>
      </p:sp>
      <p:sp>
        <p:nvSpPr>
          <p:cNvPr id="1048684"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pPr>
            <a:r>
              <a:rPr lang="en-US" altLang="zh-CN" baseline="0" dirty="0"/>
              <a:t>Here are some of the results. The proposed method based on SSA generally outperforms the traditional filtering method in the detection with different distances.</a:t>
            </a:r>
            <a:endParaRPr lang="en-US" altLang="zh-CN" baseline="0" dirty="0"/>
          </a:p>
        </p:txBody>
      </p:sp>
      <p:sp>
        <p:nvSpPr>
          <p:cNvPr id="1048685"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zh-CN" altLang="en-US" dirty="0"/>
              <a:t>This is the end of my presentation</a:t>
            </a:r>
            <a:r>
              <a:rPr lang="en-US" altLang="zh-CN" dirty="0"/>
              <a:t>.</a:t>
            </a:r>
            <a:r>
              <a:rPr lang="en-US" altLang="zh-CN" baseline="0" dirty="0"/>
              <a:t> Thanks </a:t>
            </a:r>
            <a:r>
              <a:rPr lang="en-US" altLang="zh-CN" baseline="0" dirty="0" err="1"/>
              <a:t>Mr.Scott</a:t>
            </a:r>
            <a:r>
              <a:rPr lang="en-US" altLang="zh-CN" baseline="0" dirty="0"/>
              <a:t> and prof. </a:t>
            </a:r>
            <a:r>
              <a:rPr lang="en-US" altLang="zh-CN" dirty="0" err="1">
                <a:solidFill>
                  <a:srgbClr val="85200C"/>
                </a:solidFill>
              </a:rPr>
              <a:t>Pauly</a:t>
            </a:r>
            <a:r>
              <a:rPr lang="en-US" altLang="zh-CN" baseline="0" dirty="0"/>
              <a:t> for your instruction. For more discussion, you may come to breakroom number 3. </a:t>
            </a:r>
            <a:endParaRPr lang="zh-CN" altLang="en-US" dirty="0"/>
          </a:p>
          <a:p>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158750" indent="0">
              <a:buNone/>
            </a:pPr>
            <a:r>
              <a:rPr lang="en-US" altLang="zh-CN"/>
              <a:t>Hello everyone. I am zql from ts university. my advisor is prof. KC and mentor is dr.Handuo. My research topic is..</a:t>
            </a:r>
            <a:endParaRPr lang="en-US" altLang="zh-CN"/>
          </a:p>
          <a:p>
            <a:pPr marL="158750" indent="0">
              <a:buNone/>
            </a:pPr>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pPr marL="158750" indent="0">
              <a:buNone/>
            </a:pPr>
            <a:r>
              <a:rPr lang="en-US" altLang="zh-CN"/>
              <a:t>There are many bacteria living in our gastrointestinal tract, and they are essential for maintaining healthy ecosystems. (click)</a:t>
            </a:r>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But the fragile ecosystem might be threatened by drugs.(click) Imagine you are taking antibiotics to fight against the pathogens.(click) It can kill the pathogens but It may also do harm to the good bacterias in the intestinal, inducing many side effects. These drugs which may have effect on gut flora are termed as ABX.(click) Eventhough the majority of the ABX are antibiotics,(click) the results our chemical screening indicate that there are also some human-targeted drugs that have such effect. unfortunately, little is known about these drugs, here we want to question that whether these human-targeted ABX will have similar clinical side effects like the antibiotics do?(click)</a:t>
            </a:r>
            <a:endParaRPr lang="en-US" altLang="zh-CN"/>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So as the result of chemical screening, we classified the drugs into 3 groups, (click)and search for the corresponding side effects in ADRECS database.(click) After the analysis we use the statistics to reflect the side effect features.(click)</a:t>
            </a:r>
            <a:endParaRPr lang="en-US" altLang="zh-CN"/>
          </a:p>
          <a:p>
            <a:endParaRPr lang="en-US" altLang="zh-CN"/>
          </a:p>
          <a:p>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1"/>
          </p:nvPr>
        </p:nvSpPr>
        <p:spPr/>
        <p:txBody>
          <a:bodyPr/>
          <a:p>
            <a:r>
              <a:rPr lang="en-US" altLang="zh-CN"/>
              <a:t>We differentiate two groups of side effect on system level,(click) one group is more related to human-targeted drug, another is more related with antibiotics.</a:t>
            </a:r>
            <a:r>
              <a:rPr lang="en-US" altLang="zh-CN">
                <a:sym typeface="+mn-ea"/>
              </a:rPr>
              <a:t>(click)</a:t>
            </a:r>
            <a:r>
              <a:rPr lang="en-US" altLang="zh-CN"/>
              <a:t> Interestingly from the distribution we can see that the human targeted </a:t>
            </a:r>
            <a:r>
              <a:rPr lang="en-US" altLang="zh-CN" b="1">
                <a:solidFill>
                  <a:srgbClr val="8D3C1E"/>
                </a:solidFill>
                <a:sym typeface="+mn-ea"/>
              </a:rPr>
              <a:t>with anticommensal activity</a:t>
            </a:r>
            <a:r>
              <a:rPr lang="en-US" altLang="zh-CN"/>
              <a:t> are likely to have more antibiotics related side effects. From this research we can conclude that some human targeted ABX in our in-vitro screening may have critical clinical significance, and these drugs may need to be reconsidered in the medication guide for their potential adverse effect on gut flora.(click)</a:t>
            </a:r>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9"/>
        <p:cNvGrpSpPr/>
        <p:nvPr/>
      </p:nvGrpSpPr>
      <p:grpSpPr>
        <a:xfrm>
          <a:off x="0" y="0"/>
          <a:ext cx="0" cy="0"/>
          <a:chOff x="0" y="0"/>
          <a:chExt cx="0" cy="0"/>
        </a:xfrm>
      </p:grpSpPr>
      <p:sp>
        <p:nvSpPr>
          <p:cNvPr id="660" name="Google Shape;660;g9468afec9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I’m </a:t>
            </a:r>
            <a:r>
              <a:rPr lang="en-US" altLang="zh-CN" dirty="0" err="1"/>
              <a:t>Rui</a:t>
            </a:r>
            <a:r>
              <a:rPr lang="en-US" altLang="zh-CN" baseline="0" dirty="0"/>
              <a:t> Qu</a:t>
            </a:r>
            <a:r>
              <a:rPr lang="en-US" dirty="0"/>
              <a:t> from USTC, advised by Professor Michael Lin. My research topic this summer is </a:t>
            </a:r>
            <a:r>
              <a:rPr lang="en-GB" altLang="zh-CN" b="1" dirty="0"/>
              <a:t>Comparative analysis of different ASAP family voltage sensors</a:t>
            </a:r>
            <a:r>
              <a:rPr lang="en-US" dirty="0"/>
              <a:t>. (click)</a:t>
            </a:r>
            <a:endParaRPr dirty="0"/>
          </a:p>
        </p:txBody>
      </p:sp>
      <p:sp>
        <p:nvSpPr>
          <p:cNvPr id="661" name="Google Shape;661;g9468afec9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86"/>
        <p:cNvGrpSpPr/>
        <p:nvPr/>
      </p:nvGrpSpPr>
      <p:grpSpPr>
        <a:xfrm>
          <a:off x="0" y="0"/>
          <a:ext cx="0" cy="0"/>
          <a:chOff x="0" y="0"/>
          <a:chExt cx="0" cy="0"/>
        </a:xfrm>
      </p:grpSpPr>
      <p:sp>
        <p:nvSpPr>
          <p:cNvPr id="687" name="Google Shape;687;g9468afec97_3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8" name="Google Shape;688;g9468afec97_3_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lang="en-US" baseline="0" dirty="0"/>
          </a:p>
        </p:txBody>
      </p:sp>
      <p:sp>
        <p:nvSpPr>
          <p:cNvPr id="689" name="Google Shape;689;g9468afec97_3_54: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fld id="{00000000-1234-1234-1234-123412341234}" type="slidenum">
              <a:rPr kumimoji="0" lang="en-GB" sz="1400" b="0" i="0" u="none" strike="noStrike" kern="120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120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Neurons can encode and transmit information by regulating the voltage across their plasma membrane.</a:t>
            </a:r>
            <a:r>
              <a:rPr lang="en-US" altLang="zh-CN" dirty="0"/>
              <a:t> (click)</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The central role of voltage as a carrier of neural information thus motivates the development of powerful tools to image voltage transients.</a:t>
            </a:r>
            <a:r>
              <a:rPr lang="en-US" altLang="zh-CN" dirty="0"/>
              <a:t> (click)</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pPr marL="457200" marR="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Although the direct measurement of membrane potential with electrodes is the most common and simplest method at present, this method has many disadvantages, such as damaging cells, and it can only record one cell at a time.</a:t>
            </a:r>
            <a:r>
              <a:rPr lang="zh-CN" altLang="zh-CN" dirty="0">
                <a:effectLst/>
              </a:rPr>
              <a:t> </a:t>
            </a:r>
            <a:r>
              <a:rPr lang="en-US" altLang="zh-CN" dirty="0"/>
              <a:t>(click)</a:t>
            </a:r>
            <a:endParaRPr lang="en-US" altLang="zh-CN" dirty="0">
              <a:effectLst/>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Therefore, many recent studies hope to use protein-based fluorescent sensors to image fast electrical activity in neural tissue.</a:t>
            </a:r>
            <a:r>
              <a:rPr lang="en-US" altLang="zh-CN" dirty="0"/>
              <a:t> (click)</a:t>
            </a:r>
            <a:endPar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ASAP is one kind of fluorescence sensor family. Our main work this summer is to compare the changes in the properties of different generations of ASAP by simultaneously recording cell electrical signals and fluorescent signals and comparing these two signals.</a:t>
            </a:r>
            <a:r>
              <a:rPr lang="en-US" altLang="zh-CN" dirty="0"/>
              <a:t>(click)</a:t>
            </a:r>
            <a:endParaRPr lang="en-US" altLang="zh-CN" dirty="0">
              <a:effectLst/>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marR="0" indent="-298450" algn="l" defTabSz="914400" rtl="0" eaLnBrk="1" fontAlgn="auto" latinLnBrk="0" hangingPunct="1">
              <a:lnSpc>
                <a:spcPct val="100000"/>
              </a:lnSpc>
              <a:spcBef>
                <a:spcPts val="0"/>
              </a:spcBef>
              <a:spcAft>
                <a:spcPts val="0"/>
              </a:spcAft>
              <a:buClr>
                <a:srgbClr val="000000"/>
              </a:buClr>
              <a:buSzPts val="1100"/>
              <a:buFont typeface="Arial" panose="020B0604020202020204"/>
              <a:buChar char="●"/>
              <a:defRPr/>
            </a:pPr>
            <a:r>
              <a:rPr lang="en-US"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rPr>
              <a:t>That’s all for it, and If you want to know more, welcome to discuss with me at Breakout Room four~ </a:t>
            </a:r>
            <a:endParaRPr lang="zh-CN" altLang="zh-CN" sz="1100" b="0" i="0" u="none" strike="noStrike" cap="none" dirty="0">
              <a:solidFill>
                <a:srgbClr val="000000"/>
              </a:solidFill>
              <a:effectLst/>
              <a:latin typeface="Arial" panose="020B0604020202020204"/>
              <a:ea typeface="Arial" panose="020B0604020202020204"/>
              <a:cs typeface="Arial" panose="020B0604020202020204"/>
              <a:sym typeface="Arial" panose="020B0604020202020204"/>
            </a:endParaRPr>
          </a:p>
          <a:p>
            <a:endParaRPr kumimoji="1" lang="zh-CN" alt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Genzhe Tsinghua Xiaojing title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Genzhe Tsinghua Xiaojing title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Genzhe Tsinghua Xiaojing title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Genzhe Tsinghua Xiaojing title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Genzhe Tsinghua Xiaojing title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Genzhe Tsinghua Xiaojing title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09"/>
        <p:cNvGrpSpPr/>
        <p:nvPr/>
      </p:nvGrpSpPr>
      <p:grpSpPr>
        <a:xfrm>
          <a:off x="0" y="0"/>
          <a:ext cx="0" cy="0"/>
          <a:chOff x="0" y="0"/>
          <a:chExt cx="0" cy="0"/>
        </a:xfrm>
      </p:grpSpPr>
      <p:sp>
        <p:nvSpPr>
          <p:cNvPr id="710" name="Google Shape;710;g9468afec97_3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11" name="Google Shape;711;g9468afec97_3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158750" indent="0">
              <a:buNone/>
            </a:pPr>
            <a:r>
              <a:rPr lang="en-US" altLang="zh-CN" dirty="0"/>
              <a:t>Genzhe Tsinghua Xiaojing title</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644BDB3-A58E-4C39-A861-4CF9F4C49A4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9"/>
        <p:cNvGrpSpPr/>
        <p:nvPr/>
      </p:nvGrpSpPr>
      <p:grpSpPr>
        <a:xfrm>
          <a:off x="0" y="0"/>
          <a:ext cx="0" cy="0"/>
          <a:chOff x="0" y="0"/>
          <a:chExt cx="0" cy="0"/>
        </a:xfrm>
      </p:grpSpPr>
      <p:sp>
        <p:nvSpPr>
          <p:cNvPr id="660" name="Google Shape;660;g9468afec9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61" name="Google Shape;661;g9468afec9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66"/>
        <p:cNvGrpSpPr/>
        <p:nvPr/>
      </p:nvGrpSpPr>
      <p:grpSpPr>
        <a:xfrm>
          <a:off x="0" y="0"/>
          <a:ext cx="0" cy="0"/>
          <a:chOff x="0" y="0"/>
          <a:chExt cx="0" cy="0"/>
        </a:xfrm>
      </p:grpSpPr>
      <p:sp>
        <p:nvSpPr>
          <p:cNvPr id="667" name="Google Shape;667;g9468afec97_3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8" name="Google Shape;668;g9468afec97_3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GB"/>
              <a:t>Full </a:t>
            </a:r>
            <a:endParaRPr lang="en-GB"/>
          </a:p>
        </p:txBody>
      </p:sp>
      <p:sp>
        <p:nvSpPr>
          <p:cNvPr id="669" name="Google Shape;669;g9468afec97_3_3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6"/>
        <p:cNvGrpSpPr/>
        <p:nvPr/>
      </p:nvGrpSpPr>
      <p:grpSpPr>
        <a:xfrm>
          <a:off x="0" y="0"/>
          <a:ext cx="0" cy="0"/>
          <a:chOff x="0" y="0"/>
          <a:chExt cx="0" cy="0"/>
        </a:xfrm>
      </p:grpSpPr>
      <p:sp>
        <p:nvSpPr>
          <p:cNvPr id="677" name="Google Shape;677;g9468afec97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9468afec97_3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buFont typeface="Arial" panose="020B0604020202020204" pitchFamily="34" charset="0"/>
              <a:buChar char="•"/>
            </a:pPr>
            <a:r>
              <a:rPr lang="en-US" altLang="zh-CN" b="1" i="0" dirty="0">
                <a:solidFill>
                  <a:srgbClr val="3C4245"/>
                </a:solidFill>
                <a:effectLst/>
                <a:latin typeface="Arial" panose="020B0604020202020204" pitchFamily="34" charset="0"/>
              </a:rPr>
              <a:t>Schistosomiasis is an acute and chronic disease caused by parasitic worms.</a:t>
            </a:r>
            <a:endParaRPr lang="en-US" altLang="zh-CN" b="1" i="0" dirty="0">
              <a:solidFill>
                <a:srgbClr val="3C4245"/>
              </a:solidFill>
              <a:effectLst/>
              <a:latin typeface="Arial" panose="020B0604020202020204" pitchFamily="34" charset="0"/>
            </a:endParaRPr>
          </a:p>
          <a:p>
            <a:pPr algn="l">
              <a:buFont typeface="Arial" panose="020B0604020202020204" pitchFamily="34" charset="0"/>
              <a:buChar char="•"/>
            </a:pPr>
            <a:r>
              <a:rPr lang="en-US" altLang="zh-CN" b="1" i="0" dirty="0">
                <a:solidFill>
                  <a:srgbClr val="3C4245"/>
                </a:solidFill>
                <a:effectLst/>
                <a:latin typeface="Arial" panose="020B0604020202020204" pitchFamily="34" charset="0"/>
              </a:rPr>
              <a:t>People are infected during routine agricultural, domestic, occupational, and recreational activities, which expose them to infested water.</a:t>
            </a:r>
            <a:endParaRPr lang="en-US" altLang="zh-CN" b="1" i="0" dirty="0">
              <a:solidFill>
                <a:srgbClr val="3C4245"/>
              </a:solidFill>
              <a:effectLst/>
              <a:latin typeface="Arial" panose="020B0604020202020204" pitchFamily="34" charset="0"/>
            </a:endParaRPr>
          </a:p>
          <a:p>
            <a:pPr algn="l">
              <a:buFont typeface="Arial" panose="020B0604020202020204" pitchFamily="34" charset="0"/>
              <a:buChar char="•"/>
            </a:pPr>
            <a:r>
              <a:rPr lang="en-US" altLang="zh-CN" b="1" i="0" dirty="0">
                <a:solidFill>
                  <a:srgbClr val="3C4245"/>
                </a:solidFill>
                <a:effectLst/>
                <a:latin typeface="Arial" panose="020B0604020202020204" pitchFamily="34" charset="0"/>
              </a:rPr>
              <a:t>Lack of hygiene and certain play habits of school-aged children such as swimming or fishing in infested water make them especially vulnerable to infection.</a:t>
            </a:r>
            <a:endParaRPr lang="en-US" altLang="zh-CN" b="1" i="0" dirty="0">
              <a:solidFill>
                <a:srgbClr val="3C4245"/>
              </a:solidFill>
              <a:effectLst/>
              <a:latin typeface="Arial" panose="020B0604020202020204" pitchFamily="34" charset="0"/>
            </a:endParaRPr>
          </a:p>
          <a:p>
            <a:pPr algn="l">
              <a:buFont typeface="Arial" panose="020B0604020202020204" pitchFamily="34" charset="0"/>
              <a:buChar char="•"/>
            </a:pPr>
            <a:r>
              <a:rPr lang="en-US" altLang="zh-CN" b="1" i="0" dirty="0">
                <a:solidFill>
                  <a:srgbClr val="3C4245"/>
                </a:solidFill>
                <a:effectLst/>
                <a:latin typeface="Arial" panose="020B0604020202020204" pitchFamily="34" charset="0"/>
              </a:rPr>
              <a:t>Schistosomiasis control focuses on reducing disease through periodic, large-scale population treatment with praziquantel; a more comprehensive approach including potable water, adequate sanitation, and snail control would also reduce transmission.</a:t>
            </a:r>
            <a:endParaRPr lang="en-US" altLang="zh-CN" b="1" i="0" dirty="0">
              <a:solidFill>
                <a:srgbClr val="3C4245"/>
              </a:solidFill>
              <a:effectLst/>
              <a:latin typeface="Arial" panose="020B0604020202020204" pitchFamily="34" charset="0"/>
            </a:endParaRPr>
          </a:p>
          <a:p>
            <a:pPr algn="l">
              <a:buFont typeface="Arial" panose="020B0604020202020204" pitchFamily="34" charset="0"/>
              <a:buChar char="•"/>
            </a:pPr>
            <a:r>
              <a:rPr lang="en-US" altLang="zh-CN" b="1" i="0" dirty="0">
                <a:solidFill>
                  <a:srgbClr val="3C4245"/>
                </a:solidFill>
                <a:effectLst/>
                <a:latin typeface="Arial" panose="020B0604020202020204" pitchFamily="34" charset="0"/>
              </a:rPr>
              <a:t>Estimates show that at least 236.6 million people required preventive treatment for schistosomiasis in 2019, out of which more than 105.4 million people were reported to have been treated.</a:t>
            </a:r>
            <a:endParaRPr lang="en-US" altLang="zh-CN" b="1" i="0" dirty="0">
              <a:solidFill>
                <a:srgbClr val="3C4245"/>
              </a:solidFill>
              <a:effectLst/>
              <a:latin typeface="Arial" panose="020B0604020202020204" pitchFamily="34" charset="0"/>
            </a:endParaRPr>
          </a:p>
          <a:p>
            <a:pPr marL="457200" lvl="0" indent="-228600" algn="l" rtl="0">
              <a:lnSpc>
                <a:spcPct val="100000"/>
              </a:lnSpc>
              <a:spcBef>
                <a:spcPts val="0"/>
              </a:spcBef>
              <a:spcAft>
                <a:spcPts val="0"/>
              </a:spcAft>
              <a:buSzPts val="1100"/>
              <a:buNone/>
            </a:pPr>
            <a:endParaRPr dirty="0"/>
          </a:p>
        </p:txBody>
      </p:sp>
      <p:sp>
        <p:nvSpPr>
          <p:cNvPr id="679" name="Google Shape;679;g9468afec97_3_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6"/>
        <p:cNvGrpSpPr/>
        <p:nvPr/>
      </p:nvGrpSpPr>
      <p:grpSpPr>
        <a:xfrm>
          <a:off x="0" y="0"/>
          <a:ext cx="0" cy="0"/>
          <a:chOff x="0" y="0"/>
          <a:chExt cx="0" cy="0"/>
        </a:xfrm>
      </p:grpSpPr>
      <p:sp>
        <p:nvSpPr>
          <p:cNvPr id="677" name="Google Shape;677;g9468afec97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9468afec97_3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
        <p:nvSpPr>
          <p:cNvPr id="679" name="Google Shape;679;g9468afec97_3_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6"/>
        <p:cNvGrpSpPr/>
        <p:nvPr/>
      </p:nvGrpSpPr>
      <p:grpSpPr>
        <a:xfrm>
          <a:off x="0" y="0"/>
          <a:ext cx="0" cy="0"/>
          <a:chOff x="0" y="0"/>
          <a:chExt cx="0" cy="0"/>
        </a:xfrm>
      </p:grpSpPr>
      <p:sp>
        <p:nvSpPr>
          <p:cNvPr id="677" name="Google Shape;677;g9468afec97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9468afec97_3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
        <p:nvSpPr>
          <p:cNvPr id="679" name="Google Shape;679;g9468afec97_3_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6"/>
        <p:cNvGrpSpPr/>
        <p:nvPr/>
      </p:nvGrpSpPr>
      <p:grpSpPr>
        <a:xfrm>
          <a:off x="0" y="0"/>
          <a:ext cx="0" cy="0"/>
          <a:chOff x="0" y="0"/>
          <a:chExt cx="0" cy="0"/>
        </a:xfrm>
      </p:grpSpPr>
      <p:sp>
        <p:nvSpPr>
          <p:cNvPr id="677" name="Google Shape;677;g9468afec97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9468afec97_3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
        <p:nvSpPr>
          <p:cNvPr id="679" name="Google Shape;679;g9468afec97_3_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Extracellular action potential (EAP) waveforms offer more information  about the distribution of active </a:t>
            </a:r>
            <a:r>
              <a:rPr lang="en-US" altLang="zh-CN" dirty="0" err="1"/>
              <a:t>conductances</a:t>
            </a:r>
            <a:r>
              <a:rPr lang="en-US" altLang="zh-CN" dirty="0"/>
              <a:t> than intracellular action potential waveforms.</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defRPr/>
            </a:pPr>
            <a:fld id="{7E280462-CF1B-4BC6-A01F-6DDB555FB3A9}" type="slidenum">
              <a:rPr kumimoji="0" lang="en-US" altLang="zh-CN" sz="1200" b="0" i="0" u="none" strike="noStrike" kern="1200" cap="none" spc="0" normalizeH="0" baseline="0" noProof="0" smtClean="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rPr>
            </a:fld>
            <a:endParaRPr kumimoji="0" lang="en-US" altLang="zh-CN"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Arial" panose="020B0604020202020204"/>
              <a:sym typeface="Arial" panose="020B0604020202020204"/>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7"/>
        <p:cNvGrpSpPr/>
        <p:nvPr/>
      </p:nvGrpSpPr>
      <p:grpSpPr>
        <a:xfrm>
          <a:off x="0" y="0"/>
          <a:ext cx="0" cy="0"/>
          <a:chOff x="0" y="0"/>
          <a:chExt cx="0" cy="0"/>
        </a:xfrm>
      </p:grpSpPr>
      <p:sp>
        <p:nvSpPr>
          <p:cNvPr id="158" name="Google Shape;158;g9490190437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9490190437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p>
        </p:txBody>
      </p:sp>
      <p:sp>
        <p:nvSpPr>
          <p:cNvPr id="160" name="Google Shape;160;g9490190437_0_1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457200" rtl="0" eaLnBrk="1" fontAlgn="base" latinLnBrk="0" hangingPunct="1">
              <a:lnSpc>
                <a:spcPct val="100000"/>
              </a:lnSpc>
              <a:spcBef>
                <a:spcPts val="0"/>
              </a:spcBef>
              <a:spcAft>
                <a:spcPts val="0"/>
              </a:spcAft>
              <a:buClrTx/>
              <a:buSzTx/>
              <a:buFontTx/>
              <a:buNone/>
              <a:defRPr/>
            </a:pPr>
            <a:fld id="{00000000-1234-1234-1234-123412341234}" type="slidenum">
              <a:rPr kumimoji="0" lang="en-US"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mn-cs"/>
              </a:rPr>
            </a:fld>
            <a:endParaRPr kumimoji="0" sz="1200" b="0" i="0" u="none" strike="noStrike" kern="1200" cap="none" spc="0" normalizeH="0" baseline="0" noProof="0">
              <a:ln>
                <a:noFill/>
              </a:ln>
              <a:solidFill>
                <a:prstClr val="black"/>
              </a:solidFill>
              <a:effectLst/>
              <a:uLnTx/>
              <a:uFillTx/>
              <a:latin typeface="Calibri" panose="020F0502020204030204" charset="0"/>
              <a:ea typeface="MS PGothic" panose="020B0600070205080204" pitchFamily="34" charset="-128"/>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18"/>
        <p:cNvGrpSpPr/>
        <p:nvPr/>
      </p:nvGrpSpPr>
      <p:grpSpPr>
        <a:xfrm>
          <a:off x="0" y="0"/>
          <a:ext cx="0" cy="0"/>
          <a:chOff x="0" y="0"/>
          <a:chExt cx="0" cy="0"/>
        </a:xfrm>
      </p:grpSpPr>
      <p:sp>
        <p:nvSpPr>
          <p:cNvPr id="719" name="Google Shape;719;g9296a14d75_47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a:t> </a:t>
            </a:r>
            <a:endParaRPr dirty="0"/>
          </a:p>
        </p:txBody>
      </p:sp>
      <p:sp>
        <p:nvSpPr>
          <p:cNvPr id="720" name="Google Shape;720;g9296a14d75_47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9"/>
        <p:cNvGrpSpPr/>
        <p:nvPr/>
      </p:nvGrpSpPr>
      <p:grpSpPr>
        <a:xfrm>
          <a:off x="0" y="0"/>
          <a:ext cx="0" cy="0"/>
          <a:chOff x="0" y="0"/>
          <a:chExt cx="0" cy="0"/>
        </a:xfrm>
      </p:grpSpPr>
      <p:sp>
        <p:nvSpPr>
          <p:cNvPr id="660" name="Google Shape;660;g9468afec9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61" name="Google Shape;661;g9468afec9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6"/>
        <p:cNvGrpSpPr/>
        <p:nvPr/>
      </p:nvGrpSpPr>
      <p:grpSpPr>
        <a:xfrm>
          <a:off x="0" y="0"/>
          <a:ext cx="0" cy="0"/>
          <a:chOff x="0" y="0"/>
          <a:chExt cx="0" cy="0"/>
        </a:xfrm>
      </p:grpSpPr>
      <p:sp>
        <p:nvSpPr>
          <p:cNvPr id="677" name="Google Shape;677;g9468afec97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9468afec97_3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
        <p:nvSpPr>
          <p:cNvPr id="679" name="Google Shape;679;g9468afec97_3_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6"/>
        <p:cNvGrpSpPr/>
        <p:nvPr/>
      </p:nvGrpSpPr>
      <p:grpSpPr>
        <a:xfrm>
          <a:off x="0" y="0"/>
          <a:ext cx="0" cy="0"/>
          <a:chOff x="0" y="0"/>
          <a:chExt cx="0" cy="0"/>
        </a:xfrm>
      </p:grpSpPr>
      <p:sp>
        <p:nvSpPr>
          <p:cNvPr id="677" name="Google Shape;677;g9468afec97_3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8" name="Google Shape;678;g9468afec97_3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p>
        </p:txBody>
      </p:sp>
      <p:sp>
        <p:nvSpPr>
          <p:cNvPr id="679" name="Google Shape;679;g9468afec97_3_4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Arial" panose="020B0604020202020204"/>
              <a:cs typeface="Arial" panose="020B0604020202020204"/>
              <a:sym typeface="Arial" panose="020B0604020202020204"/>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9"/>
        <p:cNvGrpSpPr/>
        <p:nvPr/>
      </p:nvGrpSpPr>
      <p:grpSpPr>
        <a:xfrm>
          <a:off x="0" y="0"/>
          <a:ext cx="0" cy="0"/>
          <a:chOff x="0" y="0"/>
          <a:chExt cx="0" cy="0"/>
        </a:xfrm>
      </p:grpSpPr>
      <p:sp>
        <p:nvSpPr>
          <p:cNvPr id="660" name="Google Shape;660;g9468afec9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61" name="Google Shape;661;g9468afec9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1"/>
        <p:cNvGrpSpPr/>
        <p:nvPr/>
      </p:nvGrpSpPr>
      <p:grpSpPr>
        <a:xfrm>
          <a:off x="0" y="0"/>
          <a:ext cx="0" cy="0"/>
          <a:chOff x="0" y="0"/>
          <a:chExt cx="0" cy="0"/>
        </a:xfrm>
      </p:grpSpPr>
      <p:sp>
        <p:nvSpPr>
          <p:cNvPr id="2132" name="Google Shape;2132;g9480667341_16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3" name="Google Shape;2133;g9480667341_16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endParaRPr lang="en-US" altLang="zh-CN" sz="1100" dirty="0">
              <a:solidFill>
                <a:srgbClr val="FF9900"/>
              </a:solidFill>
            </a:endParaRPr>
          </a:p>
        </p:txBody>
      </p:sp>
      <p:sp>
        <p:nvSpPr>
          <p:cNvPr id="2134" name="Google Shape;2134;g9480667341_16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38"/>
        <p:cNvGrpSpPr/>
        <p:nvPr/>
      </p:nvGrpSpPr>
      <p:grpSpPr>
        <a:xfrm>
          <a:off x="0" y="0"/>
          <a:ext cx="0" cy="0"/>
          <a:chOff x="0" y="0"/>
          <a:chExt cx="0" cy="0"/>
        </a:xfrm>
      </p:grpSpPr>
      <p:sp>
        <p:nvSpPr>
          <p:cNvPr id="2139" name="Google Shape;2139;g9296a14d75_8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0" name="Google Shape;2140;g9296a14d75_80_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41" name="Google Shape;2141;g9296a14d75_80_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baseline="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6CD0215-185C-4C70-813F-85AE13A2EB7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Arial" panose="020B0604020202020204"/>
              <a:sym typeface="Arial" panose="020B0604020202020204"/>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62"/>
        <p:cNvGrpSpPr/>
        <p:nvPr/>
      </p:nvGrpSpPr>
      <p:grpSpPr>
        <a:xfrm>
          <a:off x="0" y="0"/>
          <a:ext cx="0" cy="0"/>
          <a:chOff x="0" y="0"/>
          <a:chExt cx="0" cy="0"/>
        </a:xfrm>
      </p:grpSpPr>
      <p:sp>
        <p:nvSpPr>
          <p:cNvPr id="2163" name="Google Shape;2163;g9296a14d75_8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4" name="Google Shape;2164;g9296a14d75_80_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165" name="Google Shape;2165;g9296a14d75_80_7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panose="020B0604020202020204"/>
              <a:buNone/>
              <a:defRPr/>
            </a:pPr>
            <a:fld id="{00000000-1234-1234-1234-123412341234}" type="slidenum">
              <a:rPr kumimoji="0" lang="en-GB" sz="1400"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rPr>
            </a:fld>
            <a:endParaRPr kumimoji="0" sz="1400" b="0" i="0" u="none" strike="noStrike" kern="0" cap="none" spc="0" normalizeH="0" baseline="0" noProof="0">
              <a:ln>
                <a:noFill/>
              </a:ln>
              <a:solidFill>
                <a:srgbClr val="000000"/>
              </a:solidFill>
              <a:effectLst/>
              <a:uLnTx/>
              <a:uFillTx/>
              <a:latin typeface="Arial" panose="020B0604020202020204"/>
              <a:ea typeface="+mn-ea"/>
              <a:cs typeface="Arial" panose="020B0604020202020204"/>
              <a:sym typeface="Arial" panose="020B0604020202020204"/>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i="0"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05B4555C-8842-4ECC-A575-383D07051F99}"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39"/>
        <p:cNvGrpSpPr/>
        <p:nvPr/>
      </p:nvGrpSpPr>
      <p:grpSpPr>
        <a:xfrm>
          <a:off x="0" y="0"/>
          <a:ext cx="0" cy="0"/>
          <a:chOff x="0" y="0"/>
          <a:chExt cx="0" cy="0"/>
        </a:xfrm>
      </p:grpSpPr>
      <p:sp>
        <p:nvSpPr>
          <p:cNvPr id="2240" name="Google Shape;2240;g9468afec97_66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1" name="Google Shape;2241;g9468afec97_66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p>
          <a:p>
            <a:pPr marL="0" lvl="0" indent="0" algn="l" rtl="0">
              <a:lnSpc>
                <a:spcPct val="100000"/>
              </a:lnSpc>
              <a:spcBef>
                <a:spcPts val="0"/>
              </a:spcBef>
              <a:spcAft>
                <a:spcPts val="0"/>
              </a:spcAft>
              <a:buNone/>
            </a:pPr>
          </a:p>
          <a:p>
            <a:pPr marL="0" lvl="0" indent="0" algn="l" rtl="0">
              <a:lnSpc>
                <a:spcPct val="100000"/>
              </a:lnSpc>
              <a:spcBef>
                <a:spcPts val="0"/>
              </a:spcBef>
              <a:spcAft>
                <a:spcPts val="0"/>
              </a:spcAft>
              <a:buNone/>
            </a:pPr>
            <a:r>
              <a:rPr lang="en-GB"/>
              <a:t>Professor,</a:t>
            </a:r>
            <a:endParaRPr lang="en-GB"/>
          </a:p>
          <a:p>
            <a:pPr marL="0" lvl="0" indent="0" algn="l" rtl="0">
              <a:lnSpc>
                <a:spcPct val="100000"/>
              </a:lnSpc>
              <a:spcBef>
                <a:spcPts val="0"/>
              </a:spcBef>
              <a:spcAft>
                <a:spcPts val="0"/>
              </a:spcAft>
              <a:buNone/>
            </a:pPr>
            <a:r>
              <a:rPr lang="en-GB"/>
              <a:t>Mentors,</a:t>
            </a:r>
            <a:endParaRPr lang="en-GB"/>
          </a:p>
          <a:p>
            <a:pPr marL="0" lvl="0" indent="0" algn="l" rtl="0">
              <a:lnSpc>
                <a:spcPct val="100000"/>
              </a:lnSpc>
              <a:spcBef>
                <a:spcPts val="0"/>
              </a:spcBef>
              <a:spcAft>
                <a:spcPts val="0"/>
              </a:spcAft>
              <a:buNone/>
            </a:pPr>
            <a:r>
              <a:rPr lang="en-GB"/>
              <a:t>Sponsors,</a:t>
            </a:r>
            <a:endParaRPr lang="en-GB"/>
          </a:p>
          <a:p>
            <a:pPr marL="0" lvl="0" indent="0" algn="l" rtl="0">
              <a:lnSpc>
                <a:spcPct val="100000"/>
              </a:lnSpc>
              <a:spcBef>
                <a:spcPts val="0"/>
              </a:spcBef>
              <a:spcAft>
                <a:spcPts val="0"/>
              </a:spcAft>
              <a:buNone/>
            </a:pPr>
            <a:r>
              <a:rPr lang="en-GB"/>
              <a:t>Engineering School UGVR (pro Luo)</a:t>
            </a:r>
            <a:endParaRPr lang="en-GB"/>
          </a:p>
          <a:p>
            <a:pPr marL="0" lvl="0" indent="0" algn="l" rtl="0">
              <a:lnSpc>
                <a:spcPct val="100000"/>
              </a:lnSpc>
              <a:spcBef>
                <a:spcPts val="0"/>
              </a:spcBef>
              <a:spcAft>
                <a:spcPts val="0"/>
              </a:spcAft>
              <a:buNone/>
            </a:pPr>
            <a:r>
              <a:rPr lang="en-GB"/>
              <a:t>optional(Tsinghua &amp;&amp; PKU &amp;&amp; USTC) (logo)</a:t>
            </a:r>
            <a:endParaRPr lang="en-GB"/>
          </a:p>
          <a:p>
            <a:pPr marL="0" lvl="0" indent="0" algn="l" rtl="0">
              <a:lnSpc>
                <a:spcPct val="100000"/>
              </a:lnSpc>
              <a:spcBef>
                <a:spcPts val="0"/>
              </a:spcBef>
              <a:spcAft>
                <a:spcPts val="0"/>
              </a:spcAft>
              <a:buNone/>
            </a:pPr>
            <a:r>
              <a:rPr lang="en-GB"/>
              <a:t>-&gt; video</a:t>
            </a:r>
            <a:endParaRPr lang="en-GB"/>
          </a:p>
        </p:txBody>
      </p:sp>
      <p:sp>
        <p:nvSpPr>
          <p:cNvPr id="2242" name="Google Shape;2242;g9468afec97_66_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panose="020B0604020202020204"/>
              <a:buNone/>
              <a:defRPr/>
            </a:pPr>
            <a:fld id="{00000000-1234-1234-1234-123412341234}" type="slidenum">
              <a:rPr kumimoji="0" lang="en-GB"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fld>
            <a:endParaRPr kumimoji="0"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59"/>
        <p:cNvGrpSpPr/>
        <p:nvPr/>
      </p:nvGrpSpPr>
      <p:grpSpPr>
        <a:xfrm>
          <a:off x="0" y="0"/>
          <a:ext cx="0" cy="0"/>
          <a:chOff x="0" y="0"/>
          <a:chExt cx="0" cy="0"/>
        </a:xfrm>
      </p:grpSpPr>
      <p:sp>
        <p:nvSpPr>
          <p:cNvPr id="660" name="Google Shape;660;g9468afec97_3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61" name="Google Shape;661;g9468afec97_3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39"/>
        <p:cNvGrpSpPr/>
        <p:nvPr/>
      </p:nvGrpSpPr>
      <p:grpSpPr>
        <a:xfrm>
          <a:off x="0" y="0"/>
          <a:ext cx="0" cy="0"/>
          <a:chOff x="0" y="0"/>
          <a:chExt cx="0" cy="0"/>
        </a:xfrm>
      </p:grpSpPr>
      <p:sp>
        <p:nvSpPr>
          <p:cNvPr id="2240" name="Google Shape;2240;g9468afec97_66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1" name="Google Shape;2241;g9468afec97_66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p>
          <a:p>
            <a:pPr marL="0" lvl="0" indent="0" algn="l" rtl="0">
              <a:lnSpc>
                <a:spcPct val="100000"/>
              </a:lnSpc>
              <a:spcBef>
                <a:spcPts val="0"/>
              </a:spcBef>
              <a:spcAft>
                <a:spcPts val="0"/>
              </a:spcAft>
              <a:buNone/>
            </a:pPr>
          </a:p>
          <a:p>
            <a:pPr marL="0" lvl="0" indent="0" algn="l" rtl="0">
              <a:lnSpc>
                <a:spcPct val="100000"/>
              </a:lnSpc>
              <a:spcBef>
                <a:spcPts val="0"/>
              </a:spcBef>
              <a:spcAft>
                <a:spcPts val="0"/>
              </a:spcAft>
              <a:buNone/>
            </a:pPr>
            <a:r>
              <a:rPr lang="en-GB"/>
              <a:t>Professor,</a:t>
            </a:r>
            <a:endParaRPr lang="en-GB"/>
          </a:p>
          <a:p>
            <a:pPr marL="0" lvl="0" indent="0" algn="l" rtl="0">
              <a:lnSpc>
                <a:spcPct val="100000"/>
              </a:lnSpc>
              <a:spcBef>
                <a:spcPts val="0"/>
              </a:spcBef>
              <a:spcAft>
                <a:spcPts val="0"/>
              </a:spcAft>
              <a:buNone/>
            </a:pPr>
            <a:r>
              <a:rPr lang="en-GB"/>
              <a:t>Mentors,</a:t>
            </a:r>
            <a:endParaRPr lang="en-GB"/>
          </a:p>
          <a:p>
            <a:pPr marL="0" lvl="0" indent="0" algn="l" rtl="0">
              <a:lnSpc>
                <a:spcPct val="100000"/>
              </a:lnSpc>
              <a:spcBef>
                <a:spcPts val="0"/>
              </a:spcBef>
              <a:spcAft>
                <a:spcPts val="0"/>
              </a:spcAft>
              <a:buNone/>
            </a:pPr>
            <a:r>
              <a:rPr lang="en-GB"/>
              <a:t>Sponsors,</a:t>
            </a:r>
            <a:endParaRPr lang="en-GB"/>
          </a:p>
          <a:p>
            <a:pPr marL="0" lvl="0" indent="0" algn="l" rtl="0">
              <a:lnSpc>
                <a:spcPct val="100000"/>
              </a:lnSpc>
              <a:spcBef>
                <a:spcPts val="0"/>
              </a:spcBef>
              <a:spcAft>
                <a:spcPts val="0"/>
              </a:spcAft>
              <a:buNone/>
            </a:pPr>
            <a:r>
              <a:rPr lang="en-GB"/>
              <a:t>Engineering School UGVR (pro Luo)</a:t>
            </a:r>
            <a:endParaRPr lang="en-GB"/>
          </a:p>
          <a:p>
            <a:pPr marL="0" lvl="0" indent="0" algn="l" rtl="0">
              <a:lnSpc>
                <a:spcPct val="100000"/>
              </a:lnSpc>
              <a:spcBef>
                <a:spcPts val="0"/>
              </a:spcBef>
              <a:spcAft>
                <a:spcPts val="0"/>
              </a:spcAft>
              <a:buNone/>
            </a:pPr>
            <a:r>
              <a:rPr lang="en-GB"/>
              <a:t>optional(Tsinghua &amp;&amp; PKU &amp;&amp; USTC) (logo)</a:t>
            </a:r>
            <a:endParaRPr lang="en-GB"/>
          </a:p>
          <a:p>
            <a:pPr marL="0" lvl="0" indent="0" algn="l" rtl="0">
              <a:lnSpc>
                <a:spcPct val="100000"/>
              </a:lnSpc>
              <a:spcBef>
                <a:spcPts val="0"/>
              </a:spcBef>
              <a:spcAft>
                <a:spcPts val="0"/>
              </a:spcAft>
              <a:buNone/>
            </a:pPr>
            <a:r>
              <a:rPr lang="en-GB"/>
              <a:t>-&gt; video</a:t>
            </a:r>
            <a:endParaRPr lang="en-GB"/>
          </a:p>
        </p:txBody>
      </p:sp>
      <p:sp>
        <p:nvSpPr>
          <p:cNvPr id="2242" name="Google Shape;2242;g9468afec97_66_15: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panose="020B0604020202020204"/>
              <a:buNone/>
              <a:defRPr/>
            </a:pPr>
            <a:fld id="{00000000-1234-1234-1234-123412341234}" type="slidenum">
              <a:rPr kumimoji="0" lang="en-GB"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rPr>
            </a:fld>
            <a:endParaRPr kumimoji="0" sz="1200" b="0" i="0" u="none" strike="noStrike" kern="0" cap="none" spc="0" normalizeH="0" baseline="0" noProof="0">
              <a:ln>
                <a:noFill/>
              </a:ln>
              <a:solidFill>
                <a:srgbClr val="000000"/>
              </a:solidFill>
              <a:effectLst/>
              <a:uLnTx/>
              <a:uFillTx/>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3.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9.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1.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emf"/><Relationship Id="rId1" Type="http://schemas.openxmlformats.org/officeDocument/2006/relationships/slideMaster" Target="../slideMasters/slideMaster1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69"/>
        <p:cNvGrpSpPr/>
        <p:nvPr/>
      </p:nvGrpSpPr>
      <p:grpSpPr>
        <a:xfrm>
          <a:off x="0" y="0"/>
          <a:ext cx="0" cy="0"/>
          <a:chOff x="0" y="0"/>
          <a:chExt cx="0" cy="0"/>
        </a:xfrm>
      </p:grpSpPr>
      <p:sp>
        <p:nvSpPr>
          <p:cNvPr id="70" name="Google Shape;70;p12"/>
          <p:cNvSpPr/>
          <p:nvPr/>
        </p:nvSpPr>
        <p:spPr>
          <a:xfrm>
            <a:off x="0" y="6410057"/>
            <a:ext cx="12206800" cy="457256"/>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121900" tIns="60933" rIns="121900" bIns="60933" anchor="ctr" anchorCtr="0">
            <a:noAutofit/>
          </a:bodyPr>
          <a:lstStyle/>
          <a:p>
            <a:pPr marL="0" marR="0" lvl="0" indent="0" algn="ctr" rtl="0">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71" name="Google Shape;71;p12" title="Stanford University"/>
          <p:cNvPicPr preferRelativeResize="0"/>
          <p:nvPr/>
        </p:nvPicPr>
        <p:blipFill rotWithShape="1">
          <a:blip r:embed="rId2"/>
          <a:srcRect/>
          <a:stretch>
            <a:fillRect/>
          </a:stretch>
        </p:blipFill>
        <p:spPr>
          <a:xfrm>
            <a:off x="9541933" y="6511671"/>
            <a:ext cx="2061632" cy="251915"/>
          </a:xfrm>
          <a:prstGeom prst="rect">
            <a:avLst/>
          </a:prstGeom>
          <a:noFill/>
          <a:ln>
            <a:noFill/>
          </a:ln>
        </p:spPr>
      </p:pic>
      <p:sp>
        <p:nvSpPr>
          <p:cNvPr id="72" name="Google Shape;72;p12"/>
          <p:cNvSpPr txBox="1">
            <a:spLocks noGrp="1"/>
          </p:cNvSpPr>
          <p:nvPr>
            <p:ph type="ctrTitle"/>
          </p:nvPr>
        </p:nvSpPr>
        <p:spPr>
          <a:xfrm>
            <a:off x="609600" y="2390318"/>
            <a:ext cx="10972800" cy="824901"/>
          </a:xfrm>
          <a:prstGeom prst="rect">
            <a:avLst/>
          </a:prstGeom>
          <a:noFill/>
          <a:ln>
            <a:noFill/>
          </a:ln>
        </p:spPr>
        <p:txBody>
          <a:bodyPr spcFirstLastPara="1" wrap="square" lIns="0" tIns="45700" rIns="91425" bIns="45700" anchor="b" anchorCtr="0">
            <a:noAutofit/>
          </a:bodyPr>
          <a:lstStyle>
            <a:lvl1pPr lvl="0" algn="ctr" rtl="0">
              <a:lnSpc>
                <a:spcPct val="85000"/>
              </a:lnSpc>
              <a:spcBef>
                <a:spcPts val="0"/>
              </a:spcBef>
              <a:spcAft>
                <a:spcPts val="0"/>
              </a:spcAft>
              <a:buSzPts val="1400"/>
              <a:buNone/>
              <a:defRPr sz="4800">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73" name="Google Shape;73;p12"/>
          <p:cNvSpPr txBox="1">
            <a:spLocks noGrp="1"/>
          </p:cNvSpPr>
          <p:nvPr>
            <p:ph type="body" idx="1"/>
          </p:nvPr>
        </p:nvSpPr>
        <p:spPr>
          <a:xfrm>
            <a:off x="2137833" y="4199986"/>
            <a:ext cx="8079200" cy="873708"/>
          </a:xfrm>
          <a:prstGeom prst="rect">
            <a:avLst/>
          </a:prstGeom>
          <a:noFill/>
          <a:ln>
            <a:noFill/>
          </a:ln>
        </p:spPr>
        <p:txBody>
          <a:bodyPr spcFirstLastPara="1" wrap="square" lIns="0" tIns="45700" rIns="0" bIns="45700" anchor="ctr" anchorCtr="1">
            <a:noAutofit/>
          </a:bodyPr>
          <a:lstStyle>
            <a:lvl1pPr marL="609600" lvl="0" indent="-304800" algn="ctr" rtl="0">
              <a:spcBef>
                <a:spcPts val="480"/>
              </a:spcBef>
              <a:spcAft>
                <a:spcPts val="0"/>
              </a:spcAft>
              <a:buSzPts val="1800"/>
              <a:buNone/>
              <a:defRPr sz="2400" cap="none">
                <a:solidFill>
                  <a:srgbClr val="595959"/>
                </a:solidFill>
              </a:defRPr>
            </a:lvl1pPr>
            <a:lvl2pPr marL="1219200" lvl="1" indent="-304800" algn="l" rtl="0">
              <a:spcBef>
                <a:spcPts val="480"/>
              </a:spcBef>
              <a:spcAft>
                <a:spcPts val="0"/>
              </a:spcAft>
              <a:buSzPts val="1800"/>
              <a:buNone/>
              <a:defRPr/>
            </a:lvl2pPr>
            <a:lvl3pPr marL="1828800" lvl="2" indent="-304800" algn="l" rtl="0">
              <a:spcBef>
                <a:spcPts val="480"/>
              </a:spcBef>
              <a:spcAft>
                <a:spcPts val="0"/>
              </a:spcAft>
              <a:buSzPts val="1836"/>
              <a:buNone/>
              <a:defRPr/>
            </a:lvl3pPr>
            <a:lvl4pPr marL="2438400" lvl="3" indent="-304800" algn="l" rtl="0">
              <a:spcBef>
                <a:spcPts val="480"/>
              </a:spcBef>
              <a:spcAft>
                <a:spcPts val="0"/>
              </a:spcAft>
              <a:buSzPts val="1800"/>
              <a:buNone/>
              <a:defRPr/>
            </a:lvl4pPr>
            <a:lvl5pPr marL="3048000" lvl="4" indent="-304800" algn="l" rtl="0">
              <a:spcBef>
                <a:spcPts val="480"/>
              </a:spcBef>
              <a:spcAft>
                <a:spcPts val="0"/>
              </a:spcAft>
              <a:buSzPts val="1800"/>
              <a:buNone/>
              <a:defRPr/>
            </a:lvl5pPr>
            <a:lvl6pPr marL="3657600" lvl="5" indent="-457200" algn="l" rtl="0">
              <a:spcBef>
                <a:spcPts val="480"/>
              </a:spcBef>
              <a:spcAft>
                <a:spcPts val="0"/>
              </a:spcAft>
              <a:buClr>
                <a:schemeClr val="dk1"/>
              </a:buClr>
              <a:buSzPts val="1800"/>
              <a:buChar char="•"/>
              <a:defRPr/>
            </a:lvl6pPr>
            <a:lvl7pPr marL="4267200" lvl="6" indent="-457200" algn="l" rtl="0">
              <a:spcBef>
                <a:spcPts val="480"/>
              </a:spcBef>
              <a:spcAft>
                <a:spcPts val="0"/>
              </a:spcAft>
              <a:buClr>
                <a:schemeClr val="dk1"/>
              </a:buClr>
              <a:buSzPts val="1800"/>
              <a:buChar char="•"/>
              <a:defRPr/>
            </a:lvl7pPr>
            <a:lvl8pPr marL="4876800" lvl="7" indent="-457200" algn="l" rtl="0">
              <a:spcBef>
                <a:spcPts val="480"/>
              </a:spcBef>
              <a:spcAft>
                <a:spcPts val="0"/>
              </a:spcAft>
              <a:buClr>
                <a:schemeClr val="dk1"/>
              </a:buClr>
              <a:buSzPts val="1800"/>
              <a:buChar char="•"/>
              <a:defRPr/>
            </a:lvl8pPr>
            <a:lvl9pPr marL="5486400" lvl="8" indent="-457200" algn="l" rtl="0">
              <a:spcBef>
                <a:spcPts val="480"/>
              </a:spcBef>
              <a:spcAft>
                <a:spcPts val="0"/>
              </a:spcAft>
              <a:buClr>
                <a:schemeClr val="dk1"/>
              </a:buClr>
              <a:buSzPts val="1800"/>
              <a:buChar char="•"/>
              <a:defRPr/>
            </a:lvl9pPr>
          </a:lstStyle>
          <a:p/>
        </p:txBody>
      </p:sp>
      <p:sp>
        <p:nvSpPr>
          <p:cNvPr id="74" name="Google Shape;74;p12"/>
          <p:cNvSpPr txBox="1">
            <a:spLocks noGrp="1"/>
          </p:cNvSpPr>
          <p:nvPr>
            <p:ph type="subTitle" idx="2"/>
          </p:nvPr>
        </p:nvSpPr>
        <p:spPr>
          <a:xfrm>
            <a:off x="609600" y="3215051"/>
            <a:ext cx="10972800" cy="616076"/>
          </a:xfrm>
          <a:prstGeom prst="rect">
            <a:avLst/>
          </a:prstGeom>
          <a:noFill/>
          <a:ln>
            <a:noFill/>
          </a:ln>
        </p:spPr>
        <p:txBody>
          <a:bodyPr spcFirstLastPara="1" wrap="square" lIns="0" tIns="45700" rIns="0" bIns="45700" anchor="t" anchorCtr="0">
            <a:noAutofit/>
          </a:bodyPr>
          <a:lstStyle>
            <a:lvl1pPr lvl="0" algn="ctr" rtl="0">
              <a:spcBef>
                <a:spcPts val="560"/>
              </a:spcBef>
              <a:spcAft>
                <a:spcPts val="0"/>
              </a:spcAft>
              <a:buSzPts val="2100"/>
              <a:buNone/>
              <a:defRPr sz="2800" cap="small">
                <a:solidFill>
                  <a:srgbClr val="A4001D"/>
                </a:solidFill>
              </a:defRPr>
            </a:lvl1pPr>
            <a:lvl2pPr lvl="1" algn="ctr" rtl="0">
              <a:spcBef>
                <a:spcPts val="480"/>
              </a:spcBef>
              <a:spcAft>
                <a:spcPts val="0"/>
              </a:spcAft>
              <a:buSzPts val="1800"/>
              <a:buNone/>
              <a:defRPr>
                <a:solidFill>
                  <a:srgbClr val="888888"/>
                </a:solidFill>
              </a:defRPr>
            </a:lvl2pPr>
            <a:lvl3pPr lvl="2" algn="ctr" rtl="0">
              <a:spcBef>
                <a:spcPts val="480"/>
              </a:spcBef>
              <a:spcAft>
                <a:spcPts val="0"/>
              </a:spcAft>
              <a:buSzPts val="1836"/>
              <a:buNone/>
              <a:defRPr>
                <a:solidFill>
                  <a:srgbClr val="888888"/>
                </a:solidFill>
              </a:defRPr>
            </a:lvl3pPr>
            <a:lvl4pPr lvl="3" algn="ctr" rtl="0">
              <a:spcBef>
                <a:spcPts val="480"/>
              </a:spcBef>
              <a:spcAft>
                <a:spcPts val="0"/>
              </a:spcAft>
              <a:buSzPts val="1800"/>
              <a:buNone/>
              <a:defRPr>
                <a:solidFill>
                  <a:srgbClr val="888888"/>
                </a:solidFill>
              </a:defRPr>
            </a:lvl4pPr>
            <a:lvl5pPr lvl="4" algn="ctr" rtl="0">
              <a:spcBef>
                <a:spcPts val="480"/>
              </a:spcBef>
              <a:spcAft>
                <a:spcPts val="0"/>
              </a:spcAft>
              <a:buSzPts val="1800"/>
              <a:buNone/>
              <a:defRPr>
                <a:solidFill>
                  <a:srgbClr val="888888"/>
                </a:solidFill>
              </a:defRPr>
            </a:lvl5pPr>
            <a:lvl6pPr lvl="5" algn="ctr" rtl="0">
              <a:spcBef>
                <a:spcPts val="535"/>
              </a:spcBef>
              <a:spcAft>
                <a:spcPts val="0"/>
              </a:spcAft>
              <a:buClr>
                <a:srgbClr val="888888"/>
              </a:buClr>
              <a:buSzPts val="2000"/>
              <a:buNone/>
              <a:defRPr>
                <a:solidFill>
                  <a:srgbClr val="888888"/>
                </a:solidFill>
              </a:defRPr>
            </a:lvl6pPr>
            <a:lvl7pPr lvl="6" algn="ctr" rtl="0">
              <a:spcBef>
                <a:spcPts val="535"/>
              </a:spcBef>
              <a:spcAft>
                <a:spcPts val="0"/>
              </a:spcAft>
              <a:buClr>
                <a:srgbClr val="888888"/>
              </a:buClr>
              <a:buSzPts val="2000"/>
              <a:buNone/>
              <a:defRPr>
                <a:solidFill>
                  <a:srgbClr val="888888"/>
                </a:solidFill>
              </a:defRPr>
            </a:lvl7pPr>
            <a:lvl8pPr lvl="7" algn="ctr" rtl="0">
              <a:spcBef>
                <a:spcPts val="535"/>
              </a:spcBef>
              <a:spcAft>
                <a:spcPts val="0"/>
              </a:spcAft>
              <a:buClr>
                <a:srgbClr val="888888"/>
              </a:buClr>
              <a:buSzPts val="2000"/>
              <a:buNone/>
              <a:defRPr>
                <a:solidFill>
                  <a:srgbClr val="888888"/>
                </a:solidFill>
              </a:defRPr>
            </a:lvl8pPr>
            <a:lvl9pPr lvl="8" algn="ctr" rtl="0">
              <a:spcBef>
                <a:spcPts val="535"/>
              </a:spcBef>
              <a:spcAft>
                <a:spcPts val="0"/>
              </a:spcAft>
              <a:buClr>
                <a:srgbClr val="888888"/>
              </a:buClr>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txBox="1">
            <a:spLocks noGrp="1"/>
          </p:cNvSpPr>
          <p:nvPr>
            <p:ph type="title" hasCustomPrompt="1"/>
          </p:nvPr>
        </p:nvSpPr>
        <p:spPr>
          <a:xfrm>
            <a:off x="415612" y="992766"/>
            <a:ext cx="11360801" cy="2736801"/>
          </a:xfrm>
          <a:prstGeom prst="rect">
            <a:avLst/>
          </a:prstGeom>
        </p:spPr>
        <p:txBody>
          <a:bodyPr anchor="b"/>
          <a:lstStyle>
            <a:lvl1pPr algn="ctr">
              <a:defRPr sz="6935"/>
            </a:lvl1pPr>
          </a:lstStyle>
          <a:p>
            <a:r>
              <a:t>Title Text</a:t>
            </a:r>
          </a:p>
        </p:txBody>
      </p:sp>
      <p:sp>
        <p:nvSpPr>
          <p:cNvPr id="12" name="Body Level One…"/>
          <p:cNvSpPr txBox="1">
            <a:spLocks noGrp="1"/>
          </p:cNvSpPr>
          <p:nvPr>
            <p:ph type="body" sz="quarter" idx="1" hasCustomPrompt="1"/>
          </p:nvPr>
        </p:nvSpPr>
        <p:spPr>
          <a:xfrm>
            <a:off x="415599" y="3778834"/>
            <a:ext cx="11360803" cy="1056801"/>
          </a:xfrm>
          <a:prstGeom prst="rect">
            <a:avLst/>
          </a:prstGeom>
        </p:spPr>
        <p:txBody>
          <a:bodyPr/>
          <a:lstStyle>
            <a:lvl1pPr marL="457200" indent="-304800" algn="ctr">
              <a:lnSpc>
                <a:spcPct val="100000"/>
              </a:lnSpc>
              <a:buClrTx/>
              <a:buSzTx/>
              <a:buFontTx/>
              <a:buNone/>
              <a:defRPr sz="3735"/>
            </a:lvl1pPr>
            <a:lvl2pPr marL="457200" indent="338455" algn="ctr">
              <a:lnSpc>
                <a:spcPct val="100000"/>
              </a:lnSpc>
              <a:buClrTx/>
              <a:buSzTx/>
              <a:buFontTx/>
              <a:buNone/>
              <a:defRPr sz="3735"/>
            </a:lvl2pPr>
            <a:lvl3pPr marL="457200" indent="948055" algn="ctr">
              <a:lnSpc>
                <a:spcPct val="100000"/>
              </a:lnSpc>
              <a:buClrTx/>
              <a:buSzTx/>
              <a:buFontTx/>
              <a:buNone/>
              <a:defRPr sz="3735"/>
            </a:lvl3pPr>
            <a:lvl4pPr marL="457200" indent="1557655" algn="ctr">
              <a:lnSpc>
                <a:spcPct val="100000"/>
              </a:lnSpc>
              <a:buClrTx/>
              <a:buSzTx/>
              <a:buFontTx/>
              <a:buNone/>
              <a:defRPr sz="3735"/>
            </a:lvl4pPr>
            <a:lvl5pPr marL="457200" indent="2167255" algn="ctr">
              <a:lnSpc>
                <a:spcPct val="100000"/>
              </a:lnSpc>
              <a:buClrTx/>
              <a:buSzTx/>
              <a:buFontTx/>
              <a:buNone/>
              <a:defRPr sz="3735"/>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txBox="1">
            <a:spLocks noGrp="1"/>
          </p:cNvSpPr>
          <p:nvPr>
            <p:ph type="title" hasCustomPrompt="1"/>
          </p:nvPr>
        </p:nvSpPr>
        <p:spPr>
          <a:xfrm>
            <a:off x="415599" y="2867800"/>
            <a:ext cx="11360803" cy="1122401"/>
          </a:xfrm>
          <a:prstGeom prst="rect">
            <a:avLst/>
          </a:prstGeom>
        </p:spPr>
        <p:txBody>
          <a:bodyPr anchor="ctr"/>
          <a:lstStyle>
            <a:lvl1pPr algn="ctr">
              <a:defRPr sz="4800"/>
            </a:lvl1pPr>
          </a:lstStyle>
          <a:p>
            <a:r>
              <a:t>Title Text</a:t>
            </a:r>
          </a:p>
        </p:txBody>
      </p:sp>
      <p:sp>
        <p:nvSpPr>
          <p:cNvPr id="21"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txBox="1">
            <a:spLocks noGrp="1"/>
          </p:cNvSpPr>
          <p:nvPr>
            <p:ph type="title" hasCustomPrompt="1"/>
          </p:nvPr>
        </p:nvSpPr>
        <p:spPr>
          <a:prstGeom prst="rect">
            <a:avLst/>
          </a:prstGeom>
        </p:spPr>
        <p:txBody>
          <a:bodyPr/>
          <a:lstStyle/>
          <a:p>
            <a:r>
              <a:t>Title Text</a:t>
            </a:r>
          </a:p>
        </p:txBody>
      </p:sp>
      <p:sp>
        <p:nvSpPr>
          <p:cNvPr id="29" name="Body Level One…"/>
          <p:cNvSpPr txBox="1">
            <a:spLocks noGrp="1"/>
          </p:cNvSpPr>
          <p:nvPr>
            <p:ph type="body" idx="1" hasCustomPrompt="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txBox="1">
            <a:spLocks noGrp="1"/>
          </p:cNvSpPr>
          <p:nvPr>
            <p:ph type="title" hasCustomPrompt="1"/>
          </p:nvPr>
        </p:nvSpPr>
        <p:spPr>
          <a:prstGeom prst="rect">
            <a:avLst/>
          </a:prstGeom>
        </p:spPr>
        <p:txBody>
          <a:bodyPr/>
          <a:lstStyle/>
          <a:p>
            <a:r>
              <a:t>Title Text</a:t>
            </a:r>
          </a:p>
        </p:txBody>
      </p:sp>
      <p:sp>
        <p:nvSpPr>
          <p:cNvPr id="38" name="Body Level One…"/>
          <p:cNvSpPr txBox="1">
            <a:spLocks noGrp="1"/>
          </p:cNvSpPr>
          <p:nvPr>
            <p:ph type="body" sz="half" idx="1" hasCustomPrompt="1"/>
          </p:nvPr>
        </p:nvSpPr>
        <p:spPr>
          <a:xfrm>
            <a:off x="415599" y="1536633"/>
            <a:ext cx="5333203" cy="4555200"/>
          </a:xfrm>
          <a:prstGeom prst="rect">
            <a:avLst/>
          </a:prstGeom>
        </p:spPr>
        <p:txBody>
          <a:bodyPr/>
          <a:lstStyle>
            <a:lvl1pPr indent="-423545">
              <a:buSzPts val="1400"/>
              <a:defRPr sz="1865"/>
            </a:lvl1pPr>
            <a:lvl2pPr marL="1287145" indent="-474345">
              <a:buSzPts val="1400"/>
              <a:defRPr sz="1865"/>
            </a:lvl2pPr>
            <a:lvl3pPr marL="1896745" indent="-474345">
              <a:buSzPts val="1400"/>
              <a:defRPr sz="1865"/>
            </a:lvl3pPr>
            <a:lvl4pPr marL="2506345" indent="-474345">
              <a:buSzPts val="1400"/>
              <a:defRPr sz="1865"/>
            </a:lvl4pPr>
            <a:lvl5pPr marL="3115945" indent="-474345">
              <a:buSzPts val="1400"/>
              <a:defRPr sz="1865"/>
            </a:lvl5pPr>
          </a:lstStyle>
          <a:p>
            <a:r>
              <a:t>Body Level One</a:t>
            </a:r>
          </a:p>
          <a:p>
            <a:pPr lvl="1"/>
            <a:r>
              <a:t>Body Level Two</a:t>
            </a:r>
          </a:p>
          <a:p>
            <a:pPr lvl="2"/>
            <a:r>
              <a:t>Body Level Three</a:t>
            </a:r>
          </a:p>
          <a:p>
            <a:pPr lvl="3"/>
            <a:r>
              <a:t>Body Level Four</a:t>
            </a:r>
          </a:p>
          <a:p>
            <a:pPr lvl="4"/>
            <a:r>
              <a:t>Body Level Five</a:t>
            </a:r>
          </a:p>
        </p:txBody>
      </p:sp>
      <p:sp>
        <p:nvSpPr>
          <p:cNvPr id="39" name="Google Shape;23;p5"/>
          <p:cNvSpPr txBox="1">
            <a:spLocks noGrp="1"/>
          </p:cNvSpPr>
          <p:nvPr>
            <p:ph type="body" sz="half" idx="13"/>
          </p:nvPr>
        </p:nvSpPr>
        <p:spPr>
          <a:xfrm>
            <a:off x="6443199" y="1536633"/>
            <a:ext cx="5333203" cy="4555200"/>
          </a:xfrm>
          <a:prstGeom prst="rect">
            <a:avLst/>
          </a:prstGeom>
        </p:spPr>
        <p:txBody>
          <a:bodyPr/>
          <a:lstStyle>
            <a:lvl1pPr indent="-423545">
              <a:buSzPts val="1400"/>
              <a:defRPr sz="1400"/>
            </a:lvl1pPr>
          </a:lstStyle>
          <a:p>
            <a:pPr indent="-317500">
              <a:buSzPts val="1400"/>
              <a:defRPr sz="1400"/>
            </a:pPr>
          </a:p>
        </p:txBody>
      </p:sp>
      <p:sp>
        <p:nvSpPr>
          <p:cNvPr id="4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txBox="1">
            <a:spLocks noGrp="1"/>
          </p:cNvSpPr>
          <p:nvPr>
            <p:ph type="title" hasCustomPrompt="1"/>
          </p:nvPr>
        </p:nvSpPr>
        <p:spPr>
          <a:prstGeom prst="rect">
            <a:avLst/>
          </a:prstGeom>
        </p:spPr>
        <p:txBody>
          <a:body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txBox="1">
            <a:spLocks noGrp="1"/>
          </p:cNvSpPr>
          <p:nvPr>
            <p:ph type="title" hasCustomPrompt="1"/>
          </p:nvPr>
        </p:nvSpPr>
        <p:spPr>
          <a:xfrm>
            <a:off x="415600" y="740800"/>
            <a:ext cx="3744001" cy="1007600"/>
          </a:xfrm>
          <a:prstGeom prst="rect">
            <a:avLst/>
          </a:prstGeom>
        </p:spPr>
        <p:txBody>
          <a:bodyPr anchor="b"/>
          <a:lstStyle>
            <a:lvl1pPr>
              <a:defRPr sz="3200"/>
            </a:lvl1pPr>
          </a:lstStyle>
          <a:p>
            <a:r>
              <a:t>Title Text</a:t>
            </a:r>
          </a:p>
        </p:txBody>
      </p:sp>
      <p:sp>
        <p:nvSpPr>
          <p:cNvPr id="56" name="Body Level One…"/>
          <p:cNvSpPr txBox="1">
            <a:spLocks noGrp="1"/>
          </p:cNvSpPr>
          <p:nvPr>
            <p:ph type="body" sz="quarter" idx="1" hasCustomPrompt="1"/>
          </p:nvPr>
        </p:nvSpPr>
        <p:spPr>
          <a:xfrm>
            <a:off x="415600" y="1852800"/>
            <a:ext cx="3744001" cy="4239201"/>
          </a:xfrm>
          <a:prstGeom prst="rect">
            <a:avLst/>
          </a:prstGeom>
        </p:spPr>
        <p:txBody>
          <a:bodyPr/>
          <a:lstStyle>
            <a:lvl1pPr indent="-406400">
              <a:buSzPts val="1200"/>
              <a:defRPr sz="1600"/>
            </a:lvl1pPr>
            <a:lvl2pPr marL="1219200" indent="-406400">
              <a:buSzPts val="1200"/>
              <a:defRPr sz="1600"/>
            </a:lvl2pPr>
            <a:lvl3pPr marL="1828800" indent="-406400">
              <a:buSzPts val="1200"/>
              <a:defRPr sz="1600"/>
            </a:lvl3pPr>
            <a:lvl4pPr marL="2438400" indent="-406400">
              <a:buSzPts val="1200"/>
              <a:defRPr sz="1600"/>
            </a:lvl4pPr>
            <a:lvl5pPr marL="3048000" indent="-406400">
              <a:buSzPts val="1200"/>
              <a:defRPr sz="16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txBox="1">
            <a:spLocks noGrp="1"/>
          </p:cNvSpPr>
          <p:nvPr>
            <p:ph type="title" hasCustomPrompt="1"/>
          </p:nvPr>
        </p:nvSpPr>
        <p:spPr>
          <a:xfrm>
            <a:off x="653668" y="600200"/>
            <a:ext cx="8490401" cy="5454401"/>
          </a:xfrm>
          <a:prstGeom prst="rect">
            <a:avLst/>
          </a:prstGeom>
        </p:spPr>
        <p:txBody>
          <a:bodyPr anchor="ctr"/>
          <a:lstStyle>
            <a:lvl1pPr>
              <a:defRPr sz="6400"/>
            </a:lvl1pPr>
          </a:lstStyle>
          <a:p>
            <a:r>
              <a:t>Title Text</a:t>
            </a:r>
          </a:p>
        </p:txBody>
      </p:sp>
      <p:sp>
        <p:nvSpPr>
          <p:cNvPr id="65"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Google Shape;36;p9"/>
          <p:cNvSpPr/>
          <p:nvPr/>
        </p:nvSpPr>
        <p:spPr>
          <a:xfrm>
            <a:off x="6096000" y="-166"/>
            <a:ext cx="6096000" cy="6858001"/>
          </a:xfrm>
          <a:prstGeom prst="rect">
            <a:avLst/>
          </a:prstGeom>
          <a:solidFill>
            <a:srgbClr val="EEEEEE"/>
          </a:solidFill>
          <a:ln w="12700">
            <a:miter lim="400000"/>
          </a:ln>
        </p:spPr>
        <p:txBody>
          <a:bodyPr lIns="0" tIns="0" rIns="0" bIns="0" anchor="ctr"/>
          <a:lstStyle/>
          <a:p>
            <a:endParaRPr sz="2400"/>
          </a:p>
        </p:txBody>
      </p:sp>
      <p:sp>
        <p:nvSpPr>
          <p:cNvPr id="73" name="Title Text"/>
          <p:cNvSpPr txBox="1">
            <a:spLocks noGrp="1"/>
          </p:cNvSpPr>
          <p:nvPr>
            <p:ph type="title" hasCustomPrompt="1"/>
          </p:nvPr>
        </p:nvSpPr>
        <p:spPr>
          <a:xfrm>
            <a:off x="354000" y="1644234"/>
            <a:ext cx="5393600" cy="1976401"/>
          </a:xfrm>
          <a:prstGeom prst="rect">
            <a:avLst/>
          </a:prstGeom>
        </p:spPr>
        <p:txBody>
          <a:bodyPr anchor="b"/>
          <a:lstStyle>
            <a:lvl1pPr algn="ctr">
              <a:defRPr sz="5600"/>
            </a:lvl1pPr>
          </a:lstStyle>
          <a:p>
            <a:r>
              <a:t>Title Text</a:t>
            </a:r>
          </a:p>
        </p:txBody>
      </p:sp>
      <p:sp>
        <p:nvSpPr>
          <p:cNvPr id="74" name="Body Level One…"/>
          <p:cNvSpPr txBox="1">
            <a:spLocks noGrp="1"/>
          </p:cNvSpPr>
          <p:nvPr>
            <p:ph type="body" sz="quarter" idx="1" hasCustomPrompt="1"/>
          </p:nvPr>
        </p:nvSpPr>
        <p:spPr>
          <a:xfrm>
            <a:off x="354000" y="3737434"/>
            <a:ext cx="5393600" cy="1646801"/>
          </a:xfrm>
          <a:prstGeom prst="rect">
            <a:avLst/>
          </a:prstGeom>
        </p:spPr>
        <p:txBody>
          <a:bodyPr/>
          <a:lstStyle>
            <a:lvl1pPr marL="457200" indent="-304800" algn="ctr">
              <a:lnSpc>
                <a:spcPct val="100000"/>
              </a:lnSpc>
              <a:buClrTx/>
              <a:buSzTx/>
              <a:buFontTx/>
              <a:buNone/>
              <a:defRPr sz="2800"/>
            </a:lvl1pPr>
            <a:lvl2pPr marL="457200" indent="338455" algn="ctr">
              <a:lnSpc>
                <a:spcPct val="100000"/>
              </a:lnSpc>
              <a:buClrTx/>
              <a:buSzTx/>
              <a:buFontTx/>
              <a:buNone/>
              <a:defRPr sz="2800"/>
            </a:lvl2pPr>
            <a:lvl3pPr marL="457200" indent="948055" algn="ctr">
              <a:lnSpc>
                <a:spcPct val="100000"/>
              </a:lnSpc>
              <a:buClrTx/>
              <a:buSzTx/>
              <a:buFontTx/>
              <a:buNone/>
              <a:defRPr sz="2800"/>
            </a:lvl3pPr>
            <a:lvl4pPr marL="457200" indent="1557655" algn="ctr">
              <a:lnSpc>
                <a:spcPct val="100000"/>
              </a:lnSpc>
              <a:buClrTx/>
              <a:buSzTx/>
              <a:buFontTx/>
              <a:buNone/>
              <a:defRPr sz="2800"/>
            </a:lvl4pPr>
            <a:lvl5pPr marL="457200" indent="2167255"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75" name="Google Shape;39;p9"/>
          <p:cNvSpPr txBox="1">
            <a:spLocks noGrp="1"/>
          </p:cNvSpPr>
          <p:nvPr>
            <p:ph type="body" sz="half" idx="13"/>
          </p:nvPr>
        </p:nvSpPr>
        <p:spPr>
          <a:xfrm>
            <a:off x="6586000" y="965432"/>
            <a:ext cx="5116000" cy="4926803"/>
          </a:xfrm>
          <a:prstGeom prst="rect">
            <a:avLst/>
          </a:prstGeom>
        </p:spPr>
        <p:txBody>
          <a:bodyPr anchor="ctr"/>
          <a:lstStyle/>
          <a:p/>
        </p:txBody>
      </p:sp>
      <p:sp>
        <p:nvSpPr>
          <p:cNvPr id="76"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txBox="1">
            <a:spLocks noGrp="1"/>
          </p:cNvSpPr>
          <p:nvPr>
            <p:ph type="body" sz="quarter" idx="1" hasCustomPrompt="1"/>
          </p:nvPr>
        </p:nvSpPr>
        <p:spPr>
          <a:xfrm>
            <a:off x="415599" y="5640768"/>
            <a:ext cx="7998403" cy="806801"/>
          </a:xfrm>
          <a:prstGeom prst="rect">
            <a:avLst/>
          </a:prstGeom>
        </p:spPr>
        <p:txBody>
          <a:bodyPr anchor="ctr"/>
          <a:lstStyle>
            <a:lvl1pPr marL="3048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xx%"/>
          <p:cNvSpPr txBox="1">
            <a:spLocks noGrp="1"/>
          </p:cNvSpPr>
          <p:nvPr>
            <p:ph type="title" hasCustomPrompt="1"/>
          </p:nvPr>
        </p:nvSpPr>
        <p:spPr>
          <a:xfrm>
            <a:off x="415599" y="1474833"/>
            <a:ext cx="11360803" cy="2618000"/>
          </a:xfrm>
          <a:prstGeom prst="rect">
            <a:avLst/>
          </a:prstGeom>
        </p:spPr>
        <p:txBody>
          <a:bodyPr anchor="b"/>
          <a:lstStyle>
            <a:lvl1pPr algn="ctr">
              <a:defRPr sz="16000"/>
            </a:lvl1pPr>
          </a:lstStyle>
          <a:p>
            <a:r>
              <a:t>xx%</a:t>
            </a:r>
          </a:p>
        </p:txBody>
      </p:sp>
      <p:sp>
        <p:nvSpPr>
          <p:cNvPr id="92" name="Body Level One…"/>
          <p:cNvSpPr txBox="1">
            <a:spLocks noGrp="1"/>
          </p:cNvSpPr>
          <p:nvPr>
            <p:ph type="body" sz="half" idx="1" hasCustomPrompt="1"/>
          </p:nvPr>
        </p:nvSpPr>
        <p:spPr>
          <a:xfrm>
            <a:off x="415599" y="4202967"/>
            <a:ext cx="11360803" cy="17344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标题幻灯片">
    <p:spTree>
      <p:nvGrpSpPr>
        <p:cNvPr id="1" name=""/>
        <p:cNvGrpSpPr/>
        <p:nvPr/>
      </p:nvGrpSpPr>
      <p:grpSpPr>
        <a:xfrm>
          <a:off x="0" y="0"/>
          <a:ext cx="0" cy="0"/>
          <a:chOff x="0" y="0"/>
          <a:chExt cx="0" cy="0"/>
        </a:xfrm>
      </p:grpSpPr>
      <p:sp>
        <p:nvSpPr>
          <p:cNvPr id="107" name="Google Shape;56;p14"/>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08" name="Stanford UniversityGoogle Shape;57;p14" descr="Stanford UniversityGoogle Shape;57;p14"/>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09"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110" name="Body Level One…"/>
          <p:cNvSpPr txBox="1">
            <a:spLocks noGrp="1"/>
          </p:cNvSpPr>
          <p:nvPr>
            <p:ph type="body" sz="quarter" idx="1" hasCustomPrompt="1"/>
          </p:nvPr>
        </p:nvSpPr>
        <p:spPr>
          <a:xfrm>
            <a:off x="2137834" y="4798697"/>
            <a:ext cx="8079317" cy="274321"/>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11"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118" name="Google Shape;51;p13"/>
          <p:cNvSpPr/>
          <p:nvPr/>
        </p:nvSpPr>
        <p:spPr>
          <a:xfrm>
            <a:off x="-1" y="6409267"/>
            <a:ext cx="12206819" cy="457200"/>
          </a:xfrm>
          <a:prstGeom prst="rect">
            <a:avLst/>
          </a:prstGeom>
          <a:solidFill>
            <a:srgbClr val="8C1515"/>
          </a:solidFill>
          <a:ln>
            <a:solidFill>
              <a:srgbClr val="8C1515"/>
            </a:solidFill>
            <a:miter/>
          </a:ln>
          <a:effectLst>
            <a:outerShdw blurRad="63500" dist="25400" dir="2700000" rotWithShape="0">
              <a:srgbClr val="808080">
                <a:alpha val="59214"/>
              </a:srgbClr>
            </a:outerShdw>
          </a:effectLst>
        </p:spPr>
        <p:txBody>
          <a:bodyPr lIns="0" tIns="0" rIns="0" bIns="0" anchor="ctr"/>
          <a:lstStyle/>
          <a:p>
            <a:pPr>
              <a:defRPr sz="2400">
                <a:latin typeface="Source Sans Pro"/>
                <a:ea typeface="Source Sans Pro"/>
                <a:cs typeface="Source Sans Pro"/>
                <a:sym typeface="Source Sans Pro"/>
              </a:defRPr>
            </a:pPr>
            <a:endParaRPr sz="3200"/>
          </a:p>
        </p:txBody>
      </p:sp>
      <p:pic>
        <p:nvPicPr>
          <p:cNvPr id="119" name="Stanford UniversityGoogle Shape;52;p13" descr="Stanford UniversityGoogle Shape;52;p13"/>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20"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DAD7CB"/>
                </a:solidFill>
              </a:defRPr>
            </a:lvl1pPr>
          </a:lstStyle>
          <a:p>
            <a:r>
              <a:t>Title Text</a:t>
            </a:r>
          </a:p>
        </p:txBody>
      </p:sp>
      <p:sp>
        <p:nvSpPr>
          <p:cNvPr id="121"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2"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两栏内容">
    <p:spTree>
      <p:nvGrpSpPr>
        <p:cNvPr id="1" name=""/>
        <p:cNvGrpSpPr/>
        <p:nvPr/>
      </p:nvGrpSpPr>
      <p:grpSpPr>
        <a:xfrm>
          <a:off x="0" y="0"/>
          <a:ext cx="0" cy="0"/>
          <a:chOff x="0" y="0"/>
          <a:chExt cx="0" cy="0"/>
        </a:xfrm>
      </p:grpSpPr>
      <p:sp>
        <p:nvSpPr>
          <p:cNvPr id="129" name="Google Shape;51;p13"/>
          <p:cNvSpPr/>
          <p:nvPr/>
        </p:nvSpPr>
        <p:spPr>
          <a:xfrm>
            <a:off x="-1" y="6409267"/>
            <a:ext cx="12206819" cy="457200"/>
          </a:xfrm>
          <a:prstGeom prst="rect">
            <a:avLst/>
          </a:prstGeom>
          <a:solidFill>
            <a:srgbClr val="8C1515"/>
          </a:solidFill>
          <a:ln>
            <a:solidFill>
              <a:srgbClr val="8C1515"/>
            </a:solidFill>
            <a:miter/>
          </a:ln>
          <a:effectLst>
            <a:outerShdw blurRad="63500" dist="25400" dir="2700000" rotWithShape="0">
              <a:srgbClr val="808080">
                <a:alpha val="59214"/>
              </a:srgbClr>
            </a:outerShdw>
          </a:effectLst>
        </p:spPr>
        <p:txBody>
          <a:bodyPr lIns="0" tIns="0" rIns="0" bIns="0" anchor="ctr"/>
          <a:lstStyle/>
          <a:p>
            <a:pPr>
              <a:defRPr sz="2400">
                <a:latin typeface="Source Sans Pro"/>
                <a:ea typeface="Source Sans Pro"/>
                <a:cs typeface="Source Sans Pro"/>
                <a:sym typeface="Source Sans Pro"/>
              </a:defRPr>
            </a:pPr>
            <a:endParaRPr sz="3200"/>
          </a:p>
        </p:txBody>
      </p:sp>
      <p:pic>
        <p:nvPicPr>
          <p:cNvPr id="130" name="Stanford UniversityGoogle Shape;52;p13" descr="Stanford UniversityGoogle Shape;52;p13"/>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31"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132"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DAD7CB"/>
                </a:solidFill>
              </a:defRPr>
            </a:lvl1pPr>
          </a:lstStyle>
          <a:p>
            <a:r>
              <a:t>Title Text</a:t>
            </a:r>
          </a:p>
        </p:txBody>
      </p:sp>
      <p:sp>
        <p:nvSpPr>
          <p:cNvPr id="133"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4" name="Google Shape;68;p16"/>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节标题">
    <p:spTree>
      <p:nvGrpSpPr>
        <p:cNvPr id="1" name=""/>
        <p:cNvGrpSpPr/>
        <p:nvPr/>
      </p:nvGrpSpPr>
      <p:grpSpPr>
        <a:xfrm>
          <a:off x="0" y="0"/>
          <a:ext cx="0" cy="0"/>
          <a:chOff x="0" y="0"/>
          <a:chExt cx="0" cy="0"/>
        </a:xfrm>
      </p:grpSpPr>
      <p:sp>
        <p:nvSpPr>
          <p:cNvPr id="141" name="Google Shape;70;p17"/>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42" name="Stanford UniversityGoogle Shape;71;p17" descr="Stanford UniversityGoogle Shape;71;p17"/>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43" name="Title Text"/>
          <p:cNvSpPr txBox="1">
            <a:spLocks noGrp="1"/>
          </p:cNvSpPr>
          <p:nvPr>
            <p:ph type="title" hasCustomPrompt="1"/>
          </p:nvPr>
        </p:nvSpPr>
        <p:spPr>
          <a:xfrm>
            <a:off x="2137837"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144" name="Body Level One…"/>
          <p:cNvSpPr txBox="1">
            <a:spLocks noGrp="1"/>
          </p:cNvSpPr>
          <p:nvPr>
            <p:ph type="body" sz="quarter" idx="1" hasCustomPrompt="1"/>
          </p:nvPr>
        </p:nvSpPr>
        <p:spPr>
          <a:xfrm>
            <a:off x="2137837" y="3429000"/>
            <a:ext cx="3939116" cy="1243968"/>
          </a:xfrm>
          <a:prstGeom prst="rect">
            <a:avLst/>
          </a:prstGeom>
        </p:spPr>
        <p:txBody>
          <a:bodyPr lIns="0" tIns="0" rIns="0" bIns="0"/>
          <a:lstStyle>
            <a:lvl1pPr marL="304800" indent="0" algn="r">
              <a:lnSpc>
                <a:spcPct val="100000"/>
              </a:lnSpc>
              <a:spcBef>
                <a:spcPts val="400"/>
              </a:spcBef>
              <a:buClrTx/>
              <a:buSzTx/>
              <a:buFontTx/>
              <a:buNone/>
              <a:defRPr sz="1600">
                <a:solidFill>
                  <a:srgbClr val="A4001D"/>
                </a:solidFill>
              </a:defRPr>
            </a:lvl1pPr>
            <a:lvl2pPr marL="304800" indent="609600" algn="r">
              <a:lnSpc>
                <a:spcPct val="100000"/>
              </a:lnSpc>
              <a:spcBef>
                <a:spcPts val="400"/>
              </a:spcBef>
              <a:buClrTx/>
              <a:buSzTx/>
              <a:buFontTx/>
              <a:buNone/>
              <a:defRPr sz="1600">
                <a:solidFill>
                  <a:srgbClr val="A4001D"/>
                </a:solidFill>
              </a:defRPr>
            </a:lvl2pPr>
            <a:lvl3pPr marL="304800" indent="1219200" algn="r">
              <a:lnSpc>
                <a:spcPct val="100000"/>
              </a:lnSpc>
              <a:spcBef>
                <a:spcPts val="400"/>
              </a:spcBef>
              <a:buClrTx/>
              <a:buSzTx/>
              <a:buFontTx/>
              <a:buNone/>
              <a:defRPr sz="1600">
                <a:solidFill>
                  <a:srgbClr val="A4001D"/>
                </a:solidFill>
              </a:defRPr>
            </a:lvl3pPr>
            <a:lvl4pPr marL="304800" indent="1828800" algn="r">
              <a:lnSpc>
                <a:spcPct val="100000"/>
              </a:lnSpc>
              <a:spcBef>
                <a:spcPts val="400"/>
              </a:spcBef>
              <a:buClrTx/>
              <a:buSzTx/>
              <a:buFontTx/>
              <a:buNone/>
              <a:defRPr sz="1600">
                <a:solidFill>
                  <a:srgbClr val="A4001D"/>
                </a:solidFill>
              </a:defRPr>
            </a:lvl4pPr>
            <a:lvl5pPr marL="304800" indent="2438400" algn="r">
              <a:lnSpc>
                <a:spcPct val="100000"/>
              </a:lnSpc>
              <a:spcBef>
                <a:spcPts val="400"/>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145" name="Google Shape;74;p17"/>
          <p:cNvSpPr>
            <a:spLocks noGrp="1"/>
          </p:cNvSpPr>
          <p:nvPr>
            <p:ph type="pic" sz="quarter" idx="13"/>
          </p:nvPr>
        </p:nvSpPr>
        <p:spPr>
          <a:xfrm>
            <a:off x="6220884" y="2046817"/>
            <a:ext cx="2601385" cy="2601385"/>
          </a:xfrm>
          <a:prstGeom prst="rect">
            <a:avLst/>
          </a:prstGeom>
          <a:ln w="3810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146"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153" name="Google Shape;51;p13"/>
          <p:cNvSpPr/>
          <p:nvPr/>
        </p:nvSpPr>
        <p:spPr>
          <a:xfrm>
            <a:off x="-1" y="6409267"/>
            <a:ext cx="12206819" cy="457200"/>
          </a:xfrm>
          <a:prstGeom prst="rect">
            <a:avLst/>
          </a:prstGeom>
          <a:solidFill>
            <a:srgbClr val="8C1515"/>
          </a:solidFill>
          <a:ln>
            <a:solidFill>
              <a:srgbClr val="8C1515"/>
            </a:solidFill>
            <a:miter/>
          </a:ln>
          <a:effectLst>
            <a:outerShdw blurRad="63500" dist="25400" dir="2700000" rotWithShape="0">
              <a:srgbClr val="808080">
                <a:alpha val="59214"/>
              </a:srgbClr>
            </a:outerShdw>
          </a:effectLst>
        </p:spPr>
        <p:txBody>
          <a:bodyPr lIns="0" tIns="0" rIns="0" bIns="0" anchor="ctr"/>
          <a:lstStyle/>
          <a:p>
            <a:pPr>
              <a:defRPr sz="2400">
                <a:latin typeface="Source Sans Pro"/>
                <a:ea typeface="Source Sans Pro"/>
                <a:cs typeface="Source Sans Pro"/>
                <a:sym typeface="Source Sans Pro"/>
              </a:defRPr>
            </a:pPr>
            <a:endParaRPr sz="3200"/>
          </a:p>
        </p:txBody>
      </p:sp>
      <p:pic>
        <p:nvPicPr>
          <p:cNvPr id="154" name="Stanford UniversityGoogle Shape;52;p13" descr="Stanford UniversityGoogle Shape;52;p13"/>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55"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156" name="Body Level One…"/>
          <p:cNvSpPr txBox="1">
            <a:spLocks noGrp="1"/>
          </p:cNvSpPr>
          <p:nvPr>
            <p:ph type="body" sz="quarter" idx="1" hasCustomPrompt="1"/>
          </p:nvPr>
        </p:nvSpPr>
        <p:spPr>
          <a:xfrm>
            <a:off x="2137834" y="4798697"/>
            <a:ext cx="8079317" cy="274321"/>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57"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1_TITLE_AND_BODY">
    <p:spTree>
      <p:nvGrpSpPr>
        <p:cNvPr id="1" name=""/>
        <p:cNvGrpSpPr/>
        <p:nvPr/>
      </p:nvGrpSpPr>
      <p:grpSpPr>
        <a:xfrm>
          <a:off x="0" y="0"/>
          <a:ext cx="0" cy="0"/>
          <a:chOff x="0" y="0"/>
          <a:chExt cx="0" cy="0"/>
        </a:xfrm>
      </p:grpSpPr>
      <p:sp>
        <p:nvSpPr>
          <p:cNvPr id="164" name="Google Shape;84;p20"/>
          <p:cNvSpPr/>
          <p:nvPr/>
        </p:nvSpPr>
        <p:spPr>
          <a:xfrm>
            <a:off x="-2" y="6410325"/>
            <a:ext cx="12206821" cy="457203"/>
          </a:xfrm>
          <a:prstGeom prst="rect">
            <a:avLst/>
          </a:prstGeom>
          <a:solidFill>
            <a:srgbClr val="8C1515"/>
          </a:solidFill>
          <a:ln>
            <a:solidFill>
              <a:srgbClr val="8C1515"/>
            </a:solidFill>
            <a:miter lim="8000"/>
          </a:ln>
          <a:effectLst>
            <a:outerShdw blurRad="63500" dist="25400" dir="2700000" rotWithShape="0">
              <a:srgbClr val="808080">
                <a:alpha val="59214"/>
              </a:srgbClr>
            </a:outerShdw>
          </a:effectLst>
        </p:spPr>
        <p:txBody>
          <a:bodyPr lIns="0" tIns="0" rIns="0" bIns="0" anchor="ctr"/>
          <a:lstStyle/>
          <a:p>
            <a:endParaRPr sz="2400"/>
          </a:p>
        </p:txBody>
      </p:sp>
      <p:pic>
        <p:nvPicPr>
          <p:cNvPr id="165" name="Google Shape;85;p20" descr="Google Shape;85;p20"/>
          <p:cNvPicPr>
            <a:picLocks noChangeAspect="1"/>
          </p:cNvPicPr>
          <p:nvPr/>
        </p:nvPicPr>
        <p:blipFill>
          <a:blip r:embed="rId2"/>
          <a:stretch>
            <a:fillRect/>
          </a:stretch>
        </p:blipFill>
        <p:spPr>
          <a:xfrm>
            <a:off x="9268884" y="6510337"/>
            <a:ext cx="1819277" cy="223840"/>
          </a:xfrm>
          <a:prstGeom prst="rect">
            <a:avLst/>
          </a:prstGeom>
          <a:ln w="12700">
            <a:miter lim="400000"/>
            <a:headEnd/>
            <a:tailEnd/>
          </a:ln>
        </p:spPr>
      </p:pic>
      <p:sp>
        <p:nvSpPr>
          <p:cNvPr id="166" name="Title Text"/>
          <p:cNvSpPr txBox="1">
            <a:spLocks noGrp="1"/>
          </p:cNvSpPr>
          <p:nvPr>
            <p:ph type="title" hasCustomPrompt="1"/>
          </p:nvPr>
        </p:nvSpPr>
        <p:spPr>
          <a:xfrm>
            <a:off x="609600" y="2397164"/>
            <a:ext cx="10972800" cy="824635"/>
          </a:xfrm>
          <a:prstGeom prst="rect">
            <a:avLst/>
          </a:prstGeom>
        </p:spPr>
        <p:txBody>
          <a:bodyPr lIns="0" tIns="0" rIns="0" bIns="0" anchor="b"/>
          <a:lstStyle>
            <a:lvl1pPr algn="ctr">
              <a:lnSpc>
                <a:spcPct val="85000"/>
              </a:lnSpc>
              <a:defRPr sz="4800"/>
            </a:lvl1pPr>
          </a:lstStyle>
          <a:p>
            <a:r>
              <a:t>Title Text</a:t>
            </a:r>
          </a:p>
        </p:txBody>
      </p:sp>
      <p:sp>
        <p:nvSpPr>
          <p:cNvPr id="167" name="Body Level One…"/>
          <p:cNvSpPr txBox="1">
            <a:spLocks noGrp="1"/>
          </p:cNvSpPr>
          <p:nvPr>
            <p:ph type="body" sz="quarter" idx="1" hasCustomPrompt="1"/>
          </p:nvPr>
        </p:nvSpPr>
        <p:spPr>
          <a:xfrm>
            <a:off x="2137834" y="4798696"/>
            <a:ext cx="8079317" cy="274323"/>
          </a:xfrm>
          <a:prstGeom prst="rect">
            <a:avLst/>
          </a:prstGeom>
        </p:spPr>
        <p:txBody>
          <a:bodyPr lIns="0" tIns="0" rIns="0" bIns="0" anchor="ctr"/>
          <a:lstStyle>
            <a:lvl1pPr marL="304800" indent="0" algn="ctr">
              <a:lnSpc>
                <a:spcPct val="100000"/>
              </a:lnSpc>
              <a:spcBef>
                <a:spcPts val="400"/>
              </a:spcBef>
              <a:buClrTx/>
              <a:buSzTx/>
              <a:buFontTx/>
              <a:buNone/>
              <a:defRPr>
                <a:solidFill>
                  <a:srgbClr val="585858"/>
                </a:solidFill>
              </a:defRPr>
            </a:lvl1pPr>
            <a:lvl2pPr marL="304800" indent="609600" algn="ctr">
              <a:lnSpc>
                <a:spcPct val="100000"/>
              </a:lnSpc>
              <a:spcBef>
                <a:spcPts val="400"/>
              </a:spcBef>
              <a:buClrTx/>
              <a:buSzTx/>
              <a:buFontTx/>
              <a:buNone/>
              <a:defRPr>
                <a:solidFill>
                  <a:srgbClr val="585858"/>
                </a:solidFill>
              </a:defRPr>
            </a:lvl2pPr>
            <a:lvl3pPr marL="304800" indent="1219200" algn="ctr">
              <a:lnSpc>
                <a:spcPct val="100000"/>
              </a:lnSpc>
              <a:spcBef>
                <a:spcPts val="400"/>
              </a:spcBef>
              <a:buClrTx/>
              <a:buSzTx/>
              <a:buFontTx/>
              <a:buNone/>
              <a:defRPr>
                <a:solidFill>
                  <a:srgbClr val="585858"/>
                </a:solidFill>
              </a:defRPr>
            </a:lvl3pPr>
            <a:lvl4pPr marL="304800" indent="1828800" algn="ctr">
              <a:lnSpc>
                <a:spcPct val="100000"/>
              </a:lnSpc>
              <a:spcBef>
                <a:spcPts val="400"/>
              </a:spcBef>
              <a:buClrTx/>
              <a:buSzTx/>
              <a:buFontTx/>
              <a:buNone/>
              <a:defRPr>
                <a:solidFill>
                  <a:srgbClr val="585858"/>
                </a:solidFill>
              </a:defRPr>
            </a:lvl4pPr>
            <a:lvl5pPr marL="304800" indent="2438400" algn="ctr">
              <a:lnSpc>
                <a:spcPct val="100000"/>
              </a:lnSpc>
              <a:spcBef>
                <a:spcPts val="400"/>
              </a:spcBef>
              <a:buClrTx/>
              <a:buSzTx/>
              <a:buFontTx/>
              <a:buNone/>
              <a:defRPr>
                <a:solidFill>
                  <a:srgbClr val="585858"/>
                </a:solidFill>
              </a:defRPr>
            </a:lvl5pPr>
          </a:lstStyle>
          <a:p>
            <a:r>
              <a:t>Body Level One</a:t>
            </a:r>
          </a:p>
          <a:p>
            <a:pPr lvl="1"/>
            <a:r>
              <a:t>Body Level Two</a:t>
            </a:r>
          </a:p>
          <a:p>
            <a:pPr lvl="2"/>
            <a:r>
              <a:t>Body Level Three</a:t>
            </a:r>
          </a:p>
          <a:p>
            <a:pPr lvl="3"/>
            <a:r>
              <a:t>Body Level Four</a:t>
            </a:r>
          </a:p>
          <a:p>
            <a:pPr lvl="4"/>
            <a:r>
              <a:t>Body Level Five</a:t>
            </a:r>
          </a:p>
        </p:txBody>
      </p:sp>
      <p:sp>
        <p:nvSpPr>
          <p:cNvPr id="168" name="Slide Number"/>
          <p:cNvSpPr txBox="1">
            <a:spLocks noGrp="1"/>
          </p:cNvSpPr>
          <p:nvPr>
            <p:ph type="sldNum" sz="quarter" idx="2"/>
          </p:nvPr>
        </p:nvSpPr>
        <p:spPr>
          <a:xfrm>
            <a:off x="8343024" y="6161498"/>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75" name="Google Shape;90;p21"/>
          <p:cNvSpPr/>
          <p:nvPr/>
        </p:nvSpPr>
        <p:spPr>
          <a:xfrm>
            <a:off x="0" y="-3"/>
            <a:ext cx="609600" cy="6867531"/>
          </a:xfrm>
          <a:prstGeom prst="rect">
            <a:avLst/>
          </a:prstGeom>
          <a:solidFill>
            <a:srgbClr val="8C1515"/>
          </a:solidFill>
          <a:ln>
            <a:solidFill>
              <a:srgbClr val="8C1515"/>
            </a:solidFill>
            <a:miter lim="8000"/>
          </a:ln>
        </p:spPr>
        <p:txBody>
          <a:bodyPr lIns="0" tIns="0" rIns="0" bIns="0" anchor="ctr"/>
          <a:lstStyle/>
          <a:p>
            <a:endParaRPr sz="2400"/>
          </a:p>
        </p:txBody>
      </p:sp>
      <p:pic>
        <p:nvPicPr>
          <p:cNvPr id="176" name="Google Shape;91;p21" descr="Google Shape;91;p21"/>
          <p:cNvPicPr>
            <a:picLocks noChangeAspect="1"/>
          </p:cNvPicPr>
          <p:nvPr/>
        </p:nvPicPr>
        <p:blipFill>
          <a:blip r:embed="rId2"/>
          <a:stretch>
            <a:fillRect/>
          </a:stretch>
        </p:blipFill>
        <p:spPr>
          <a:xfrm>
            <a:off x="9129185" y="6475413"/>
            <a:ext cx="1817689" cy="223840"/>
          </a:xfrm>
          <a:prstGeom prst="rect">
            <a:avLst/>
          </a:prstGeom>
          <a:ln w="12700">
            <a:miter lim="400000"/>
            <a:headEnd/>
            <a:tailEnd/>
          </a:ln>
        </p:spPr>
      </p:pic>
      <p:sp>
        <p:nvSpPr>
          <p:cNvPr id="177" name="Title Text"/>
          <p:cNvSpPr txBox="1">
            <a:spLocks noGrp="1"/>
          </p:cNvSpPr>
          <p:nvPr>
            <p:ph type="title" hasCustomPrompt="1"/>
          </p:nvPr>
        </p:nvSpPr>
        <p:spPr>
          <a:xfrm>
            <a:off x="1265035" y="479386"/>
            <a:ext cx="10277151" cy="650703"/>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78" name="Body Level One…"/>
          <p:cNvSpPr txBox="1">
            <a:spLocks noGrp="1"/>
          </p:cNvSpPr>
          <p:nvPr>
            <p:ph type="body" idx="1" hasCustomPrompt="1"/>
          </p:nvPr>
        </p:nvSpPr>
        <p:spPr>
          <a:xfrm>
            <a:off x="1274238" y="1211580"/>
            <a:ext cx="10267953"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57200">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79" name="Slide Number"/>
          <p:cNvSpPr txBox="1">
            <a:spLocks noGrp="1"/>
          </p:cNvSpPr>
          <p:nvPr>
            <p:ph type="sldNum" sz="quarter" idx="2"/>
          </p:nvPr>
        </p:nvSpPr>
        <p:spPr>
          <a:xfrm>
            <a:off x="8343024" y="6161498"/>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1_TITLE">
    <p:spTree>
      <p:nvGrpSpPr>
        <p:cNvPr id="1" name=""/>
        <p:cNvGrpSpPr/>
        <p:nvPr/>
      </p:nvGrpSpPr>
      <p:grpSpPr>
        <a:xfrm>
          <a:off x="0" y="0"/>
          <a:ext cx="0" cy="0"/>
          <a:chOff x="0" y="0"/>
          <a:chExt cx="0" cy="0"/>
        </a:xfrm>
      </p:grpSpPr>
      <p:sp>
        <p:nvSpPr>
          <p:cNvPr id="186" name="Title Text"/>
          <p:cNvSpPr txBox="1">
            <a:spLocks noGrp="1"/>
          </p:cNvSpPr>
          <p:nvPr>
            <p:ph type="title" hasCustomPrompt="1"/>
          </p:nvPr>
        </p:nvSpPr>
        <p:spPr>
          <a:xfrm>
            <a:off x="415612" y="992765"/>
            <a:ext cx="11360801" cy="2736804"/>
          </a:xfrm>
          <a:prstGeom prst="rect">
            <a:avLst/>
          </a:prstGeom>
        </p:spPr>
        <p:txBody>
          <a:bodyPr lIns="91399" tIns="91399" rIns="91399" bIns="91399" anchor="b"/>
          <a:lstStyle>
            <a:lvl1pPr algn="ctr">
              <a:defRPr sz="6935"/>
            </a:lvl1pPr>
          </a:lstStyle>
          <a:p>
            <a:r>
              <a:t>Title Text</a:t>
            </a:r>
          </a:p>
        </p:txBody>
      </p:sp>
      <p:sp>
        <p:nvSpPr>
          <p:cNvPr id="187" name="Body Level One…"/>
          <p:cNvSpPr txBox="1">
            <a:spLocks noGrp="1"/>
          </p:cNvSpPr>
          <p:nvPr>
            <p:ph type="body" sz="quarter" idx="1" hasCustomPrompt="1"/>
          </p:nvPr>
        </p:nvSpPr>
        <p:spPr>
          <a:xfrm>
            <a:off x="415598" y="3778833"/>
            <a:ext cx="11360804" cy="1056803"/>
          </a:xfrm>
          <a:prstGeom prst="rect">
            <a:avLst/>
          </a:prstGeom>
        </p:spPr>
        <p:txBody>
          <a:bodyPr lIns="91399" tIns="91399" rIns="91399" bIns="91399"/>
          <a:lstStyle>
            <a:lvl1pPr marL="304800" indent="0" algn="ctr">
              <a:lnSpc>
                <a:spcPct val="100000"/>
              </a:lnSpc>
              <a:buClrTx/>
              <a:buSzTx/>
              <a:buFontTx/>
              <a:buNone/>
              <a:defRPr sz="3735">
                <a:solidFill>
                  <a:srgbClr val="585858"/>
                </a:solidFill>
              </a:defRPr>
            </a:lvl1pPr>
            <a:lvl2pPr marL="304800" indent="609600" algn="ctr">
              <a:lnSpc>
                <a:spcPct val="100000"/>
              </a:lnSpc>
              <a:buClrTx/>
              <a:buSzTx/>
              <a:buFontTx/>
              <a:buNone/>
              <a:defRPr sz="3735">
                <a:solidFill>
                  <a:srgbClr val="585858"/>
                </a:solidFill>
              </a:defRPr>
            </a:lvl2pPr>
            <a:lvl3pPr marL="304800" indent="1219200" algn="ctr">
              <a:lnSpc>
                <a:spcPct val="100000"/>
              </a:lnSpc>
              <a:buClrTx/>
              <a:buSzTx/>
              <a:buFontTx/>
              <a:buNone/>
              <a:defRPr sz="3735">
                <a:solidFill>
                  <a:srgbClr val="585858"/>
                </a:solidFill>
              </a:defRPr>
            </a:lvl3pPr>
            <a:lvl4pPr marL="304800" indent="1828800" algn="ctr">
              <a:lnSpc>
                <a:spcPct val="100000"/>
              </a:lnSpc>
              <a:buClrTx/>
              <a:buSzTx/>
              <a:buFontTx/>
              <a:buNone/>
              <a:defRPr sz="3735">
                <a:solidFill>
                  <a:srgbClr val="585858"/>
                </a:solidFill>
              </a:defRPr>
            </a:lvl4pPr>
            <a:lvl5pPr marL="304800" indent="2438400" algn="ctr">
              <a:lnSpc>
                <a:spcPct val="100000"/>
              </a:lnSpc>
              <a:buClrTx/>
              <a:buSzTx/>
              <a:buFontTx/>
              <a:buNone/>
              <a:defRPr sz="3735">
                <a:solidFill>
                  <a:srgbClr val="585858"/>
                </a:solidFill>
              </a:defRPr>
            </a:lvl5pPr>
          </a:lstStyle>
          <a:p>
            <a:r>
              <a:t>Body Level One</a:t>
            </a:r>
          </a:p>
          <a:p>
            <a:pPr lvl="1"/>
            <a:r>
              <a:t>Body Level Two</a:t>
            </a:r>
          </a:p>
          <a:p>
            <a:pPr lvl="2"/>
            <a:r>
              <a:t>Body Level Three</a:t>
            </a:r>
          </a:p>
          <a:p>
            <a:pPr lvl="3"/>
            <a:r>
              <a:t>Body Level Four</a:t>
            </a:r>
          </a:p>
          <a:p>
            <a:pPr lvl="4"/>
            <a:r>
              <a:t>Body Level Five</a:t>
            </a:r>
          </a:p>
        </p:txBody>
      </p:sp>
      <p:sp>
        <p:nvSpPr>
          <p:cNvPr id="188"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1_SECTION_HEADER">
    <p:spTree>
      <p:nvGrpSpPr>
        <p:cNvPr id="1" name=""/>
        <p:cNvGrpSpPr/>
        <p:nvPr/>
      </p:nvGrpSpPr>
      <p:grpSpPr>
        <a:xfrm>
          <a:off x="0" y="0"/>
          <a:ext cx="0" cy="0"/>
          <a:chOff x="0" y="0"/>
          <a:chExt cx="0" cy="0"/>
        </a:xfrm>
      </p:grpSpPr>
      <p:sp>
        <p:nvSpPr>
          <p:cNvPr id="195" name="Title Text"/>
          <p:cNvSpPr txBox="1">
            <a:spLocks noGrp="1"/>
          </p:cNvSpPr>
          <p:nvPr>
            <p:ph type="title" hasCustomPrompt="1"/>
          </p:nvPr>
        </p:nvSpPr>
        <p:spPr>
          <a:xfrm>
            <a:off x="415598" y="2867797"/>
            <a:ext cx="11360804" cy="1122403"/>
          </a:xfrm>
          <a:prstGeom prst="rect">
            <a:avLst/>
          </a:prstGeom>
        </p:spPr>
        <p:txBody>
          <a:bodyPr lIns="91399" tIns="91399" rIns="91399" bIns="91399" anchor="ctr"/>
          <a:lstStyle>
            <a:lvl1pPr algn="ctr">
              <a:defRPr sz="4800"/>
            </a:lvl1pPr>
          </a:lstStyle>
          <a:p>
            <a:r>
              <a:t>Title Text</a:t>
            </a:r>
          </a:p>
        </p:txBody>
      </p:sp>
      <p:sp>
        <p:nvSpPr>
          <p:cNvPr id="196"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TITLE_AND_BODY 2">
    <p:spTree>
      <p:nvGrpSpPr>
        <p:cNvPr id="1" name=""/>
        <p:cNvGrpSpPr/>
        <p:nvPr/>
      </p:nvGrpSpPr>
      <p:grpSpPr>
        <a:xfrm>
          <a:off x="0" y="0"/>
          <a:ext cx="0" cy="0"/>
          <a:chOff x="0" y="0"/>
          <a:chExt cx="0" cy="0"/>
        </a:xfrm>
      </p:grpSpPr>
      <p:sp>
        <p:nvSpPr>
          <p:cNvPr id="203" name="Title Text"/>
          <p:cNvSpPr txBox="1">
            <a:spLocks noGrp="1"/>
          </p:cNvSpPr>
          <p:nvPr>
            <p:ph type="title" hasCustomPrompt="1"/>
          </p:nvPr>
        </p:nvSpPr>
        <p:spPr>
          <a:xfrm>
            <a:off x="415598" y="593367"/>
            <a:ext cx="11360804" cy="763603"/>
          </a:xfrm>
          <a:prstGeom prst="rect">
            <a:avLst/>
          </a:prstGeom>
        </p:spPr>
        <p:txBody>
          <a:bodyPr lIns="91399" tIns="91399" rIns="91399" bIns="91399"/>
          <a:lstStyle/>
          <a:p>
            <a:r>
              <a:t>Title Text</a:t>
            </a:r>
          </a:p>
        </p:txBody>
      </p:sp>
      <p:sp>
        <p:nvSpPr>
          <p:cNvPr id="204" name="Body Level One…"/>
          <p:cNvSpPr txBox="1">
            <a:spLocks noGrp="1"/>
          </p:cNvSpPr>
          <p:nvPr>
            <p:ph type="body" idx="1" hasCustomPrompt="1"/>
          </p:nvPr>
        </p:nvSpPr>
        <p:spPr>
          <a:xfrm>
            <a:off x="415598" y="1536633"/>
            <a:ext cx="11360804" cy="4555200"/>
          </a:xfrm>
          <a:prstGeom prst="rect">
            <a:avLst/>
          </a:prstGeom>
        </p:spPr>
        <p:txBody>
          <a:bodyPr lIns="91399" tIns="91399" rIns="91399" bIns="91399"/>
          <a:lstStyle>
            <a:lvl1pPr>
              <a:buClr>
                <a:srgbClr val="585858"/>
              </a:buClr>
              <a:defRPr>
                <a:solidFill>
                  <a:srgbClr val="585858"/>
                </a:solidFill>
              </a:defRPr>
            </a:lvl1pPr>
            <a:lvl2pPr marL="1219200" indent="-457200">
              <a:buClr>
                <a:srgbClr val="585858"/>
              </a:buClr>
              <a:defRPr>
                <a:solidFill>
                  <a:srgbClr val="585858"/>
                </a:solidFill>
              </a:defRPr>
            </a:lvl2pPr>
            <a:lvl3pPr marL="1828800" indent="-457200">
              <a:buClr>
                <a:srgbClr val="585858"/>
              </a:buClr>
              <a:defRPr>
                <a:solidFill>
                  <a:srgbClr val="585858"/>
                </a:solidFill>
              </a:defRPr>
            </a:lvl3pPr>
            <a:lvl4pPr marL="2438400" indent="-457200">
              <a:buClr>
                <a:srgbClr val="585858"/>
              </a:buClr>
              <a:defRPr>
                <a:solidFill>
                  <a:srgbClr val="585858"/>
                </a:solidFill>
              </a:defRPr>
            </a:lvl4pPr>
            <a:lvl5pPr marL="3048000" indent="-457200">
              <a:buClr>
                <a:srgbClr val="585858"/>
              </a:buClr>
              <a:defRPr>
                <a:solidFill>
                  <a:srgbClr val="585858"/>
                </a:solidFill>
              </a:defRPr>
            </a:lvl5pPr>
          </a:lstStyle>
          <a:p>
            <a:r>
              <a:t>Body Level One</a:t>
            </a:r>
          </a:p>
          <a:p>
            <a:pPr lvl="1"/>
            <a:r>
              <a:t>Body Level Two</a:t>
            </a:r>
          </a:p>
          <a:p>
            <a:pPr lvl="2"/>
            <a:r>
              <a:t>Body Level Three</a:t>
            </a:r>
          </a:p>
          <a:p>
            <a:pPr lvl="3"/>
            <a:r>
              <a:t>Body Level Four</a:t>
            </a:r>
          </a:p>
          <a:p>
            <a:pPr lvl="4"/>
            <a:r>
              <a:t>Body Level Five</a:t>
            </a:r>
          </a:p>
        </p:txBody>
      </p:sp>
      <p:sp>
        <p:nvSpPr>
          <p:cNvPr id="205"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1_TITLE_AND_TWO_COLUMNS">
    <p:spTree>
      <p:nvGrpSpPr>
        <p:cNvPr id="1" name=""/>
        <p:cNvGrpSpPr/>
        <p:nvPr/>
      </p:nvGrpSpPr>
      <p:grpSpPr>
        <a:xfrm>
          <a:off x="0" y="0"/>
          <a:ext cx="0" cy="0"/>
          <a:chOff x="0" y="0"/>
          <a:chExt cx="0" cy="0"/>
        </a:xfrm>
      </p:grpSpPr>
      <p:sp>
        <p:nvSpPr>
          <p:cNvPr id="212" name="Title Text"/>
          <p:cNvSpPr txBox="1">
            <a:spLocks noGrp="1"/>
          </p:cNvSpPr>
          <p:nvPr>
            <p:ph type="title" hasCustomPrompt="1"/>
          </p:nvPr>
        </p:nvSpPr>
        <p:spPr>
          <a:xfrm>
            <a:off x="415598" y="593367"/>
            <a:ext cx="11360804" cy="763603"/>
          </a:xfrm>
          <a:prstGeom prst="rect">
            <a:avLst/>
          </a:prstGeom>
        </p:spPr>
        <p:txBody>
          <a:bodyPr lIns="91399" tIns="91399" rIns="91399" bIns="91399"/>
          <a:lstStyle/>
          <a:p>
            <a:r>
              <a:t>Title Text</a:t>
            </a:r>
          </a:p>
        </p:txBody>
      </p:sp>
      <p:sp>
        <p:nvSpPr>
          <p:cNvPr id="213" name="Body Level One…"/>
          <p:cNvSpPr txBox="1">
            <a:spLocks noGrp="1"/>
          </p:cNvSpPr>
          <p:nvPr>
            <p:ph type="body" sz="half" idx="1" hasCustomPrompt="1"/>
          </p:nvPr>
        </p:nvSpPr>
        <p:spPr>
          <a:xfrm>
            <a:off x="415598" y="1536633"/>
            <a:ext cx="5333204" cy="4555200"/>
          </a:xfrm>
          <a:prstGeom prst="rect">
            <a:avLst/>
          </a:prstGeom>
        </p:spPr>
        <p:txBody>
          <a:bodyPr lIns="91399" tIns="91399" rIns="91399" bIns="91399"/>
          <a:lstStyle>
            <a:lvl1pPr indent="-423545">
              <a:buClr>
                <a:srgbClr val="585858"/>
              </a:buClr>
              <a:buSzPts val="1400"/>
              <a:defRPr sz="1865">
                <a:solidFill>
                  <a:srgbClr val="585858"/>
                </a:solidFill>
              </a:defRPr>
            </a:lvl1pPr>
            <a:lvl2pPr marL="1219200" indent="-423545">
              <a:buClr>
                <a:srgbClr val="585858"/>
              </a:buClr>
              <a:buSzPts val="1400"/>
              <a:defRPr sz="1865">
                <a:solidFill>
                  <a:srgbClr val="585858"/>
                </a:solidFill>
              </a:defRPr>
            </a:lvl2pPr>
            <a:lvl3pPr marL="1828800" indent="-423545">
              <a:buClr>
                <a:srgbClr val="585858"/>
              </a:buClr>
              <a:buSzPts val="1400"/>
              <a:defRPr sz="1865">
                <a:solidFill>
                  <a:srgbClr val="585858"/>
                </a:solidFill>
              </a:defRPr>
            </a:lvl3pPr>
            <a:lvl4pPr marL="2438400" indent="-423545">
              <a:buClr>
                <a:srgbClr val="585858"/>
              </a:buClr>
              <a:buSzPts val="1400"/>
              <a:defRPr sz="1865">
                <a:solidFill>
                  <a:srgbClr val="585858"/>
                </a:solidFill>
              </a:defRPr>
            </a:lvl4pPr>
            <a:lvl5pPr marL="3048000" indent="-423545">
              <a:buClr>
                <a:srgbClr val="585858"/>
              </a:buClr>
              <a:buSzPts val="1400"/>
              <a:defRPr sz="1865">
                <a:solidFill>
                  <a:srgbClr val="585858"/>
                </a:solidFill>
              </a:defRPr>
            </a:lvl5pPr>
          </a:lstStyle>
          <a:p>
            <a:r>
              <a:t>Body Level One</a:t>
            </a:r>
          </a:p>
          <a:p>
            <a:pPr lvl="1"/>
            <a:r>
              <a:t>Body Level Two</a:t>
            </a:r>
          </a:p>
          <a:p>
            <a:pPr lvl="2"/>
            <a:r>
              <a:t>Body Level Three</a:t>
            </a:r>
          </a:p>
          <a:p>
            <a:pPr lvl="3"/>
            <a:r>
              <a:t>Body Level Four</a:t>
            </a:r>
          </a:p>
          <a:p>
            <a:pPr lvl="4"/>
            <a:r>
              <a:t>Body Level Five</a:t>
            </a:r>
          </a:p>
        </p:txBody>
      </p:sp>
      <p:sp>
        <p:nvSpPr>
          <p:cNvPr id="214" name="Google Shape;109;p25"/>
          <p:cNvSpPr txBox="1">
            <a:spLocks noGrp="1"/>
          </p:cNvSpPr>
          <p:nvPr>
            <p:ph type="body" sz="half" idx="13"/>
          </p:nvPr>
        </p:nvSpPr>
        <p:spPr>
          <a:xfrm>
            <a:off x="6443198" y="1536633"/>
            <a:ext cx="5333204" cy="4555200"/>
          </a:xfrm>
          <a:prstGeom prst="rect">
            <a:avLst/>
          </a:prstGeom>
        </p:spPr>
        <p:txBody>
          <a:bodyPr lIns="91399" tIns="91399" rIns="91399" bIns="91399"/>
          <a:lstStyle/>
          <a:p>
            <a:pPr>
              <a:buClr>
                <a:srgbClr val="585858"/>
              </a:buClr>
              <a:defRPr>
                <a:solidFill>
                  <a:srgbClr val="585858"/>
                </a:solidFill>
              </a:defRPr>
            </a:pPr>
          </a:p>
        </p:txBody>
      </p:sp>
      <p:sp>
        <p:nvSpPr>
          <p:cNvPr id="215"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1_TITLE_ONLY">
    <p:spTree>
      <p:nvGrpSpPr>
        <p:cNvPr id="1" name=""/>
        <p:cNvGrpSpPr/>
        <p:nvPr/>
      </p:nvGrpSpPr>
      <p:grpSpPr>
        <a:xfrm>
          <a:off x="0" y="0"/>
          <a:ext cx="0" cy="0"/>
          <a:chOff x="0" y="0"/>
          <a:chExt cx="0" cy="0"/>
        </a:xfrm>
      </p:grpSpPr>
      <p:sp>
        <p:nvSpPr>
          <p:cNvPr id="222" name="Title Text"/>
          <p:cNvSpPr txBox="1">
            <a:spLocks noGrp="1"/>
          </p:cNvSpPr>
          <p:nvPr>
            <p:ph type="title" hasCustomPrompt="1"/>
          </p:nvPr>
        </p:nvSpPr>
        <p:spPr>
          <a:xfrm>
            <a:off x="415598" y="593367"/>
            <a:ext cx="11360804" cy="763603"/>
          </a:xfrm>
          <a:prstGeom prst="rect">
            <a:avLst/>
          </a:prstGeom>
        </p:spPr>
        <p:txBody>
          <a:bodyPr lIns="91399" tIns="91399" rIns="91399" bIns="91399"/>
          <a:lstStyle/>
          <a:p>
            <a:r>
              <a:t>Title Text</a:t>
            </a:r>
          </a:p>
        </p:txBody>
      </p:sp>
      <p:sp>
        <p:nvSpPr>
          <p:cNvPr id="223"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1_ONE_COLUMN_TEXT">
    <p:spTree>
      <p:nvGrpSpPr>
        <p:cNvPr id="1" name=""/>
        <p:cNvGrpSpPr/>
        <p:nvPr/>
      </p:nvGrpSpPr>
      <p:grpSpPr>
        <a:xfrm>
          <a:off x="0" y="0"/>
          <a:ext cx="0" cy="0"/>
          <a:chOff x="0" y="0"/>
          <a:chExt cx="0" cy="0"/>
        </a:xfrm>
      </p:grpSpPr>
      <p:sp>
        <p:nvSpPr>
          <p:cNvPr id="230" name="Title Text"/>
          <p:cNvSpPr txBox="1">
            <a:spLocks noGrp="1"/>
          </p:cNvSpPr>
          <p:nvPr>
            <p:ph type="title" hasCustomPrompt="1"/>
          </p:nvPr>
        </p:nvSpPr>
        <p:spPr>
          <a:xfrm>
            <a:off x="415598" y="740800"/>
            <a:ext cx="3744004" cy="1007600"/>
          </a:xfrm>
          <a:prstGeom prst="rect">
            <a:avLst/>
          </a:prstGeom>
        </p:spPr>
        <p:txBody>
          <a:bodyPr lIns="91399" tIns="91399" rIns="91399" bIns="91399" anchor="b"/>
          <a:lstStyle>
            <a:lvl1pPr>
              <a:defRPr sz="3200"/>
            </a:lvl1pPr>
          </a:lstStyle>
          <a:p>
            <a:r>
              <a:t>Title Text</a:t>
            </a:r>
          </a:p>
        </p:txBody>
      </p:sp>
      <p:sp>
        <p:nvSpPr>
          <p:cNvPr id="231" name="Body Level One…"/>
          <p:cNvSpPr txBox="1">
            <a:spLocks noGrp="1"/>
          </p:cNvSpPr>
          <p:nvPr>
            <p:ph type="body" sz="quarter" idx="1" hasCustomPrompt="1"/>
          </p:nvPr>
        </p:nvSpPr>
        <p:spPr>
          <a:xfrm>
            <a:off x="415598" y="1852798"/>
            <a:ext cx="3744004" cy="4239204"/>
          </a:xfrm>
          <a:prstGeom prst="rect">
            <a:avLst/>
          </a:prstGeom>
        </p:spPr>
        <p:txBody>
          <a:bodyPr lIns="91399" tIns="91399" rIns="91399" bIns="91399"/>
          <a:lstStyle>
            <a:lvl1pPr indent="-406400">
              <a:buClr>
                <a:srgbClr val="585858"/>
              </a:buClr>
              <a:buSzPts val="1200"/>
              <a:defRPr sz="1600">
                <a:solidFill>
                  <a:srgbClr val="585858"/>
                </a:solidFill>
              </a:defRPr>
            </a:lvl1pPr>
            <a:lvl2pPr marL="1219200" indent="-406400">
              <a:buClr>
                <a:srgbClr val="585858"/>
              </a:buClr>
              <a:buSzPts val="1200"/>
              <a:defRPr sz="1600">
                <a:solidFill>
                  <a:srgbClr val="585858"/>
                </a:solidFill>
              </a:defRPr>
            </a:lvl2pPr>
            <a:lvl3pPr marL="1828800" indent="-406400">
              <a:buClr>
                <a:srgbClr val="585858"/>
              </a:buClr>
              <a:buSzPts val="1200"/>
              <a:defRPr sz="1600">
                <a:solidFill>
                  <a:srgbClr val="585858"/>
                </a:solidFill>
              </a:defRPr>
            </a:lvl3pPr>
            <a:lvl4pPr marL="2438400" indent="-406400">
              <a:buClr>
                <a:srgbClr val="585858"/>
              </a:buClr>
              <a:buSzPts val="1200"/>
              <a:defRPr sz="1600">
                <a:solidFill>
                  <a:srgbClr val="585858"/>
                </a:solidFill>
              </a:defRPr>
            </a:lvl4pPr>
            <a:lvl5pPr marL="3048000" indent="-406400">
              <a:buClr>
                <a:srgbClr val="585858"/>
              </a:buClr>
              <a:buSzPts val="1200"/>
              <a:defRPr sz="1600">
                <a:solidFill>
                  <a:srgbClr val="585858"/>
                </a:solidFill>
              </a:defRPr>
            </a:lvl5pPr>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1_MAIN_POINT">
    <p:spTree>
      <p:nvGrpSpPr>
        <p:cNvPr id="1" name=""/>
        <p:cNvGrpSpPr/>
        <p:nvPr/>
      </p:nvGrpSpPr>
      <p:grpSpPr>
        <a:xfrm>
          <a:off x="0" y="0"/>
          <a:ext cx="0" cy="0"/>
          <a:chOff x="0" y="0"/>
          <a:chExt cx="0" cy="0"/>
        </a:xfrm>
      </p:grpSpPr>
      <p:sp>
        <p:nvSpPr>
          <p:cNvPr id="239" name="Title Text"/>
          <p:cNvSpPr txBox="1">
            <a:spLocks noGrp="1"/>
          </p:cNvSpPr>
          <p:nvPr>
            <p:ph type="title" hasCustomPrompt="1"/>
          </p:nvPr>
        </p:nvSpPr>
        <p:spPr>
          <a:xfrm>
            <a:off x="653668" y="600198"/>
            <a:ext cx="8490401" cy="5454404"/>
          </a:xfrm>
          <a:prstGeom prst="rect">
            <a:avLst/>
          </a:prstGeom>
        </p:spPr>
        <p:txBody>
          <a:bodyPr lIns="91399" tIns="91399" rIns="91399" bIns="91399" anchor="ctr"/>
          <a:lstStyle>
            <a:lvl1pPr>
              <a:defRPr sz="6400"/>
            </a:lvl1pPr>
          </a:lstStyle>
          <a:p>
            <a:r>
              <a:t>Title Text</a:t>
            </a:r>
          </a:p>
        </p:txBody>
      </p:sp>
      <p:sp>
        <p:nvSpPr>
          <p:cNvPr id="240"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1_SECTION_TITLE_AND_DESCRIPTION">
    <p:spTree>
      <p:nvGrpSpPr>
        <p:cNvPr id="1" name=""/>
        <p:cNvGrpSpPr/>
        <p:nvPr/>
      </p:nvGrpSpPr>
      <p:grpSpPr>
        <a:xfrm>
          <a:off x="0" y="0"/>
          <a:ext cx="0" cy="0"/>
          <a:chOff x="0" y="0"/>
          <a:chExt cx="0" cy="0"/>
        </a:xfrm>
      </p:grpSpPr>
      <p:sp>
        <p:nvSpPr>
          <p:cNvPr id="247" name="Google Shape;122;p29"/>
          <p:cNvSpPr/>
          <p:nvPr/>
        </p:nvSpPr>
        <p:spPr>
          <a:xfrm>
            <a:off x="6096000" y="-167"/>
            <a:ext cx="6096000" cy="6858004"/>
          </a:xfrm>
          <a:prstGeom prst="rect">
            <a:avLst/>
          </a:prstGeom>
          <a:solidFill>
            <a:srgbClr val="EEEEEE"/>
          </a:solidFill>
          <a:ln w="12700">
            <a:miter lim="400000"/>
          </a:ln>
        </p:spPr>
        <p:txBody>
          <a:bodyPr lIns="0" tIns="0" rIns="0" bIns="0" anchor="ctr"/>
          <a:lstStyle/>
          <a:p>
            <a:endParaRPr sz="2400"/>
          </a:p>
        </p:txBody>
      </p:sp>
      <p:sp>
        <p:nvSpPr>
          <p:cNvPr id="248" name="Title Text"/>
          <p:cNvSpPr txBox="1">
            <a:spLocks noGrp="1"/>
          </p:cNvSpPr>
          <p:nvPr>
            <p:ph type="title" hasCustomPrompt="1"/>
          </p:nvPr>
        </p:nvSpPr>
        <p:spPr>
          <a:xfrm>
            <a:off x="354000" y="1644233"/>
            <a:ext cx="5393600" cy="1976403"/>
          </a:xfrm>
          <a:prstGeom prst="rect">
            <a:avLst/>
          </a:prstGeom>
        </p:spPr>
        <p:txBody>
          <a:bodyPr lIns="91399" tIns="91399" rIns="91399" bIns="91399" anchor="b"/>
          <a:lstStyle>
            <a:lvl1pPr algn="ctr">
              <a:defRPr sz="5600"/>
            </a:lvl1pPr>
          </a:lstStyle>
          <a:p>
            <a:r>
              <a:t>Title Text</a:t>
            </a:r>
          </a:p>
        </p:txBody>
      </p:sp>
      <p:sp>
        <p:nvSpPr>
          <p:cNvPr id="249" name="Body Level One…"/>
          <p:cNvSpPr txBox="1">
            <a:spLocks noGrp="1"/>
          </p:cNvSpPr>
          <p:nvPr>
            <p:ph type="body" sz="quarter" idx="1" hasCustomPrompt="1"/>
          </p:nvPr>
        </p:nvSpPr>
        <p:spPr>
          <a:xfrm>
            <a:off x="354000" y="3737434"/>
            <a:ext cx="5393600" cy="1646801"/>
          </a:xfrm>
          <a:prstGeom prst="rect">
            <a:avLst/>
          </a:prstGeom>
        </p:spPr>
        <p:txBody>
          <a:bodyPr lIns="91399" tIns="91399" rIns="91399" bIns="91399"/>
          <a:lstStyle>
            <a:lvl1pPr marL="304800" indent="0" algn="ctr">
              <a:lnSpc>
                <a:spcPct val="100000"/>
              </a:lnSpc>
              <a:buClrTx/>
              <a:buSzTx/>
              <a:buFontTx/>
              <a:buNone/>
              <a:defRPr sz="2800">
                <a:solidFill>
                  <a:srgbClr val="585858"/>
                </a:solidFill>
              </a:defRPr>
            </a:lvl1pPr>
            <a:lvl2pPr marL="304800" indent="609600" algn="ctr">
              <a:lnSpc>
                <a:spcPct val="100000"/>
              </a:lnSpc>
              <a:buClrTx/>
              <a:buSzTx/>
              <a:buFontTx/>
              <a:buNone/>
              <a:defRPr sz="2800">
                <a:solidFill>
                  <a:srgbClr val="585858"/>
                </a:solidFill>
              </a:defRPr>
            </a:lvl2pPr>
            <a:lvl3pPr marL="304800" indent="1219200" algn="ctr">
              <a:lnSpc>
                <a:spcPct val="100000"/>
              </a:lnSpc>
              <a:buClrTx/>
              <a:buSzTx/>
              <a:buFontTx/>
              <a:buNone/>
              <a:defRPr sz="2800">
                <a:solidFill>
                  <a:srgbClr val="585858"/>
                </a:solidFill>
              </a:defRPr>
            </a:lvl3pPr>
            <a:lvl4pPr marL="304800" indent="1828800" algn="ctr">
              <a:lnSpc>
                <a:spcPct val="100000"/>
              </a:lnSpc>
              <a:buClrTx/>
              <a:buSzTx/>
              <a:buFontTx/>
              <a:buNone/>
              <a:defRPr sz="2800">
                <a:solidFill>
                  <a:srgbClr val="585858"/>
                </a:solidFill>
              </a:defRPr>
            </a:lvl4pPr>
            <a:lvl5pPr marL="304800" indent="2438400" algn="ctr">
              <a:lnSpc>
                <a:spcPct val="100000"/>
              </a:lnSpc>
              <a:buClrTx/>
              <a:buSzTx/>
              <a:buFontTx/>
              <a:buNone/>
              <a:defRPr sz="2800">
                <a:solidFill>
                  <a:srgbClr val="585858"/>
                </a:solidFill>
              </a:defRPr>
            </a:lvl5pPr>
          </a:lstStyle>
          <a:p>
            <a:r>
              <a:t>Body Level One</a:t>
            </a:r>
          </a:p>
          <a:p>
            <a:pPr lvl="1"/>
            <a:r>
              <a:t>Body Level Two</a:t>
            </a:r>
          </a:p>
          <a:p>
            <a:pPr lvl="2"/>
            <a:r>
              <a:t>Body Level Three</a:t>
            </a:r>
          </a:p>
          <a:p>
            <a:pPr lvl="3"/>
            <a:r>
              <a:t>Body Level Four</a:t>
            </a:r>
          </a:p>
          <a:p>
            <a:pPr lvl="4"/>
            <a:r>
              <a:t>Body Level Five</a:t>
            </a:r>
          </a:p>
        </p:txBody>
      </p:sp>
      <p:sp>
        <p:nvSpPr>
          <p:cNvPr id="250" name="Google Shape;125;p29"/>
          <p:cNvSpPr txBox="1">
            <a:spLocks noGrp="1"/>
          </p:cNvSpPr>
          <p:nvPr>
            <p:ph type="body" sz="half" idx="13"/>
          </p:nvPr>
        </p:nvSpPr>
        <p:spPr>
          <a:xfrm>
            <a:off x="6586000" y="965433"/>
            <a:ext cx="5116000" cy="4926804"/>
          </a:xfrm>
          <a:prstGeom prst="rect">
            <a:avLst/>
          </a:prstGeom>
        </p:spPr>
        <p:txBody>
          <a:bodyPr lIns="91399" tIns="91399" rIns="91399" bIns="91399" anchor="ctr"/>
          <a:lstStyle/>
          <a:p>
            <a:pPr>
              <a:buClr>
                <a:srgbClr val="585858"/>
              </a:buClr>
              <a:defRPr>
                <a:solidFill>
                  <a:srgbClr val="585858"/>
                </a:solidFill>
              </a:defRPr>
            </a:pPr>
          </a:p>
        </p:txBody>
      </p:sp>
      <p:sp>
        <p:nvSpPr>
          <p:cNvPr id="251"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1_CAPTION_ONLY">
    <p:spTree>
      <p:nvGrpSpPr>
        <p:cNvPr id="1" name=""/>
        <p:cNvGrpSpPr/>
        <p:nvPr/>
      </p:nvGrpSpPr>
      <p:grpSpPr>
        <a:xfrm>
          <a:off x="0" y="0"/>
          <a:ext cx="0" cy="0"/>
          <a:chOff x="0" y="0"/>
          <a:chExt cx="0" cy="0"/>
        </a:xfrm>
      </p:grpSpPr>
      <p:sp>
        <p:nvSpPr>
          <p:cNvPr id="258" name="Body Level One…"/>
          <p:cNvSpPr txBox="1">
            <a:spLocks noGrp="1"/>
          </p:cNvSpPr>
          <p:nvPr>
            <p:ph type="body" sz="quarter" idx="1" hasCustomPrompt="1"/>
          </p:nvPr>
        </p:nvSpPr>
        <p:spPr>
          <a:xfrm>
            <a:off x="415598" y="5640767"/>
            <a:ext cx="7998405" cy="806803"/>
          </a:xfrm>
          <a:prstGeom prst="rect">
            <a:avLst/>
          </a:prstGeom>
        </p:spPr>
        <p:txBody>
          <a:bodyPr lIns="91399" tIns="91399" rIns="91399" bIns="91399" anchor="ctr"/>
          <a:lstStyle>
            <a:lvl1pPr marL="304800" indent="0">
              <a:lnSpc>
                <a:spcPct val="100000"/>
              </a:lnSpc>
              <a:buClrTx/>
              <a:buSzTx/>
              <a:buFontTx/>
              <a:buNone/>
              <a:defRPr>
                <a:solidFill>
                  <a:srgbClr val="585858"/>
                </a:solidFill>
              </a:defRPr>
            </a:lvl1pPr>
            <a:lvl2pPr marL="1219200" indent="-457200">
              <a:lnSpc>
                <a:spcPct val="100000"/>
              </a:lnSpc>
              <a:buClrTx/>
              <a:buFontTx/>
              <a:defRPr>
                <a:solidFill>
                  <a:srgbClr val="585858"/>
                </a:solidFill>
              </a:defRPr>
            </a:lvl2pPr>
            <a:lvl3pPr marL="1828800" indent="-457200">
              <a:lnSpc>
                <a:spcPct val="100000"/>
              </a:lnSpc>
              <a:buClrTx/>
              <a:buFontTx/>
              <a:defRPr>
                <a:solidFill>
                  <a:srgbClr val="585858"/>
                </a:solidFill>
              </a:defRPr>
            </a:lvl3pPr>
            <a:lvl4pPr marL="2438400" indent="-457200">
              <a:lnSpc>
                <a:spcPct val="100000"/>
              </a:lnSpc>
              <a:buClrTx/>
              <a:buFontTx/>
              <a:defRPr>
                <a:solidFill>
                  <a:srgbClr val="585858"/>
                </a:solidFill>
              </a:defRPr>
            </a:lvl4pPr>
            <a:lvl5pPr marL="3048000" indent="-457200">
              <a:lnSpc>
                <a:spcPct val="100000"/>
              </a:lnSpc>
              <a:buClrTx/>
              <a:buFontTx/>
              <a:defRPr>
                <a:solidFill>
                  <a:srgbClr val="585858"/>
                </a:solidFill>
              </a:defRPr>
            </a:lvl5pPr>
          </a:lstStyle>
          <a:p>
            <a:r>
              <a:t>Body Level One</a:t>
            </a:r>
          </a:p>
          <a:p>
            <a:pPr lvl="1"/>
            <a:r>
              <a:t>Body Level Two</a:t>
            </a:r>
          </a:p>
          <a:p>
            <a:pPr lvl="2"/>
            <a:r>
              <a:t>Body Level Three</a:t>
            </a:r>
          </a:p>
          <a:p>
            <a:pPr lvl="3"/>
            <a:r>
              <a:t>Body Level Four</a:t>
            </a:r>
          </a:p>
          <a:p>
            <a:pPr lvl="4"/>
            <a:r>
              <a:t>Body Level Five</a:t>
            </a:r>
          </a:p>
        </p:txBody>
      </p:sp>
      <p:sp>
        <p:nvSpPr>
          <p:cNvPr id="259"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1_BIG_NUMBER">
    <p:spTree>
      <p:nvGrpSpPr>
        <p:cNvPr id="1" name=""/>
        <p:cNvGrpSpPr/>
        <p:nvPr/>
      </p:nvGrpSpPr>
      <p:grpSpPr>
        <a:xfrm>
          <a:off x="0" y="0"/>
          <a:ext cx="0" cy="0"/>
          <a:chOff x="0" y="0"/>
          <a:chExt cx="0" cy="0"/>
        </a:xfrm>
      </p:grpSpPr>
      <p:sp>
        <p:nvSpPr>
          <p:cNvPr id="266" name="xx%"/>
          <p:cNvSpPr txBox="1">
            <a:spLocks noGrp="1"/>
          </p:cNvSpPr>
          <p:nvPr>
            <p:ph type="title" hasCustomPrompt="1"/>
          </p:nvPr>
        </p:nvSpPr>
        <p:spPr>
          <a:xfrm>
            <a:off x="415598" y="1474833"/>
            <a:ext cx="11360804" cy="2618000"/>
          </a:xfrm>
          <a:prstGeom prst="rect">
            <a:avLst/>
          </a:prstGeom>
        </p:spPr>
        <p:txBody>
          <a:bodyPr lIns="91399" tIns="91399" rIns="91399" bIns="91399" anchor="b"/>
          <a:lstStyle>
            <a:lvl1pPr algn="ctr">
              <a:defRPr sz="16000"/>
            </a:lvl1pPr>
          </a:lstStyle>
          <a:p>
            <a:r>
              <a:t>xx%</a:t>
            </a:r>
          </a:p>
        </p:txBody>
      </p:sp>
      <p:sp>
        <p:nvSpPr>
          <p:cNvPr id="267" name="Body Level One…"/>
          <p:cNvSpPr txBox="1">
            <a:spLocks noGrp="1"/>
          </p:cNvSpPr>
          <p:nvPr>
            <p:ph type="body" sz="half" idx="1" hasCustomPrompt="1"/>
          </p:nvPr>
        </p:nvSpPr>
        <p:spPr>
          <a:xfrm>
            <a:off x="415598" y="4202967"/>
            <a:ext cx="11360804" cy="1734400"/>
          </a:xfrm>
          <a:prstGeom prst="rect">
            <a:avLst/>
          </a:prstGeom>
        </p:spPr>
        <p:txBody>
          <a:bodyPr lIns="91399" tIns="91399" rIns="91399" bIns="91399"/>
          <a:lstStyle>
            <a:lvl1pPr algn="ctr">
              <a:buClr>
                <a:srgbClr val="585858"/>
              </a:buClr>
              <a:defRPr>
                <a:solidFill>
                  <a:srgbClr val="585858"/>
                </a:solidFill>
              </a:defRPr>
            </a:lvl1pPr>
            <a:lvl2pPr marL="1219200" indent="-457200" algn="ctr">
              <a:buClr>
                <a:srgbClr val="585858"/>
              </a:buClr>
              <a:defRPr>
                <a:solidFill>
                  <a:srgbClr val="585858"/>
                </a:solidFill>
              </a:defRPr>
            </a:lvl2pPr>
            <a:lvl3pPr marL="1828800" indent="-457200" algn="ctr">
              <a:buClr>
                <a:srgbClr val="585858"/>
              </a:buClr>
              <a:defRPr>
                <a:solidFill>
                  <a:srgbClr val="585858"/>
                </a:solidFill>
              </a:defRPr>
            </a:lvl3pPr>
            <a:lvl4pPr marL="2438400" indent="-457200" algn="ctr">
              <a:buClr>
                <a:srgbClr val="585858"/>
              </a:buClr>
              <a:defRPr>
                <a:solidFill>
                  <a:srgbClr val="585858"/>
                </a:solidFill>
              </a:defRPr>
            </a:lvl4pPr>
            <a:lvl5pPr marL="3048000" indent="-457200" algn="ctr">
              <a:buClr>
                <a:srgbClr val="585858"/>
              </a:buClr>
              <a:defRPr>
                <a:solidFill>
                  <a:srgbClr val="585858"/>
                </a:solidFill>
              </a:defRPr>
            </a:lvl5pPr>
          </a:lstStyle>
          <a:p>
            <a:r>
              <a:t>Body Level One</a:t>
            </a:r>
          </a:p>
          <a:p>
            <a:pPr lvl="1"/>
            <a:r>
              <a:t>Body Level Two</a:t>
            </a:r>
          </a:p>
          <a:p>
            <a:pPr lvl="2"/>
            <a:r>
              <a:t>Body Level Three</a:t>
            </a:r>
          </a:p>
          <a:p>
            <a:pPr lvl="3"/>
            <a:r>
              <a:t>Body Level Four</a:t>
            </a:r>
          </a:p>
          <a:p>
            <a:pPr lvl="4"/>
            <a:r>
              <a:t>Body Level Five</a:t>
            </a:r>
          </a:p>
        </p:txBody>
      </p:sp>
      <p:sp>
        <p:nvSpPr>
          <p:cNvPr id="268"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1_BLANK">
    <p:spTree>
      <p:nvGrpSpPr>
        <p:cNvPr id="1" name=""/>
        <p:cNvGrpSpPr/>
        <p:nvPr/>
      </p:nvGrpSpPr>
      <p:grpSpPr>
        <a:xfrm>
          <a:off x="0" y="0"/>
          <a:ext cx="0" cy="0"/>
          <a:chOff x="0" y="0"/>
          <a:chExt cx="0" cy="0"/>
        </a:xfrm>
      </p:grpSpPr>
      <p:sp>
        <p:nvSpPr>
          <p:cNvPr id="275" name="Slide Number"/>
          <p:cNvSpPr txBox="1">
            <a:spLocks noGrp="1"/>
          </p:cNvSpPr>
          <p:nvPr>
            <p:ph type="sldNum" sz="quarter" idx="2"/>
          </p:nvPr>
        </p:nvSpPr>
        <p:spPr>
          <a:xfrm>
            <a:off x="11633637" y="6285170"/>
            <a:ext cx="394577" cy="389704"/>
          </a:xfrm>
          <a:prstGeom prst="rect">
            <a:avLst/>
          </a:prstGeom>
        </p:spPr>
        <p:txBody>
          <a:bodyPr lIns="91399" tIns="91399" rIns="91399" bIns="91399"/>
          <a:lstStyle>
            <a:lvl1pPr>
              <a:defRPr>
                <a:solidFill>
                  <a:srgbClr val="58585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1_Title and Content">
    <p:spTree>
      <p:nvGrpSpPr>
        <p:cNvPr id="1" name=""/>
        <p:cNvGrpSpPr/>
        <p:nvPr/>
      </p:nvGrpSpPr>
      <p:grpSpPr>
        <a:xfrm>
          <a:off x="0" y="0"/>
          <a:ext cx="0" cy="0"/>
          <a:chOff x="0" y="0"/>
          <a:chExt cx="0" cy="0"/>
        </a:xfrm>
      </p:grpSpPr>
      <p:sp>
        <p:nvSpPr>
          <p:cNvPr id="282" name="Google Shape;137;p33"/>
          <p:cNvSpPr/>
          <p:nvPr/>
        </p:nvSpPr>
        <p:spPr>
          <a:xfrm>
            <a:off x="0" y="0"/>
            <a:ext cx="609600" cy="6866467"/>
          </a:xfrm>
          <a:prstGeom prst="rect">
            <a:avLst/>
          </a:prstGeom>
          <a:solidFill>
            <a:srgbClr val="8C1515"/>
          </a:solidFill>
          <a:ln>
            <a:solidFill>
              <a:srgbClr val="8C1515"/>
            </a:solidFill>
            <a:miter/>
          </a:ln>
        </p:spPr>
        <p:txBody>
          <a:bodyPr lIns="0" tIns="0" rIns="0" bIns="0" anchor="ctr"/>
          <a:lstStyle/>
          <a:p>
            <a:pPr>
              <a:defRPr sz="2400">
                <a:latin typeface="Source Sans Pro"/>
                <a:ea typeface="Source Sans Pro"/>
                <a:cs typeface="Source Sans Pro"/>
                <a:sym typeface="Source Sans Pro"/>
              </a:defRPr>
            </a:pPr>
            <a:endParaRPr sz="3200"/>
          </a:p>
        </p:txBody>
      </p:sp>
      <p:pic>
        <p:nvPicPr>
          <p:cNvPr id="283" name="Stanford UniversityGoogle Shape;138;p33" descr="Stanford UniversityGoogle Shape;138;p3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284"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285"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86"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2_Title and Content">
    <p:spTree>
      <p:nvGrpSpPr>
        <p:cNvPr id="1" name=""/>
        <p:cNvGrpSpPr/>
        <p:nvPr/>
      </p:nvGrpSpPr>
      <p:grpSpPr>
        <a:xfrm>
          <a:off x="0" y="0"/>
          <a:ext cx="0" cy="0"/>
          <a:chOff x="0" y="0"/>
          <a:chExt cx="0" cy="0"/>
        </a:xfrm>
      </p:grpSpPr>
      <p:sp>
        <p:nvSpPr>
          <p:cNvPr id="293" name="Google Shape;145;p35"/>
          <p:cNvSpPr/>
          <p:nvPr/>
        </p:nvSpPr>
        <p:spPr>
          <a:xfrm>
            <a:off x="-14818" y="0"/>
            <a:ext cx="12206819" cy="457200"/>
          </a:xfrm>
          <a:prstGeom prst="rect">
            <a:avLst/>
          </a:prstGeom>
          <a:solidFill>
            <a:srgbClr val="8C1515"/>
          </a:solidFill>
          <a:ln>
            <a:solidFill>
              <a:srgbClr val="8C1515"/>
            </a:solidFill>
            <a:miter/>
          </a:ln>
        </p:spPr>
        <p:txBody>
          <a:bodyPr lIns="0" tIns="0" rIns="0" bIns="0" anchor="ctr"/>
          <a:lstStyle/>
          <a:p>
            <a:pPr>
              <a:defRPr sz="2400">
                <a:latin typeface="Source Sans Pro"/>
                <a:ea typeface="Source Sans Pro"/>
                <a:cs typeface="Source Sans Pro"/>
                <a:sym typeface="Source Sans Pro"/>
              </a:defRPr>
            </a:pPr>
            <a:endParaRPr sz="3200"/>
          </a:p>
        </p:txBody>
      </p:sp>
      <p:pic>
        <p:nvPicPr>
          <p:cNvPr id="294" name="Stanford UniversityGoogle Shape;146;p35" descr="Stanford UniversityGoogle Shape;146;p3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295"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296"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sz="2135" cap="small">
                <a:solidFill>
                  <a:srgbClr val="000000"/>
                </a:solidFill>
              </a:defRPr>
            </a:lvl1pPr>
            <a:lvl2pPr marL="1168400" indent="-406400">
              <a:lnSpc>
                <a:spcPct val="100000"/>
              </a:lnSpc>
              <a:spcBef>
                <a:spcPts val="400"/>
              </a:spcBef>
              <a:buClrTx/>
              <a:buSzPts val="1600"/>
              <a:buFontTx/>
              <a:buChar char="▪"/>
              <a:defRPr sz="2135" cap="small">
                <a:solidFill>
                  <a:srgbClr val="000000"/>
                </a:solidFill>
              </a:defRPr>
            </a:lvl2pPr>
            <a:lvl3pPr marL="1777365" indent="-408940">
              <a:lnSpc>
                <a:spcPct val="100000"/>
              </a:lnSpc>
              <a:spcBef>
                <a:spcPts val="400"/>
              </a:spcBef>
              <a:buClrTx/>
              <a:buSzPts val="1600"/>
              <a:buFontTx/>
              <a:buChar char="›"/>
              <a:defRPr sz="2135" cap="small">
                <a:solidFill>
                  <a:srgbClr val="000000"/>
                </a:solidFill>
              </a:defRPr>
            </a:lvl3pPr>
            <a:lvl4pPr marL="2387600" indent="-406400">
              <a:lnSpc>
                <a:spcPct val="100000"/>
              </a:lnSpc>
              <a:spcBef>
                <a:spcPts val="400"/>
              </a:spcBef>
              <a:buClrTx/>
              <a:buSzPts val="1600"/>
              <a:buFontTx/>
              <a:buChar char="•"/>
              <a:defRPr sz="2135" cap="small">
                <a:solidFill>
                  <a:srgbClr val="000000"/>
                </a:solidFill>
              </a:defRPr>
            </a:lvl4pPr>
            <a:lvl5pPr marL="2997200" indent="-406400">
              <a:lnSpc>
                <a:spcPct val="100000"/>
              </a:lnSpc>
              <a:spcBef>
                <a:spcPts val="400"/>
              </a:spcBef>
              <a:buClrTx/>
              <a:buSzPts val="1600"/>
              <a:buFontTx/>
              <a:buChar char="–"/>
              <a:defRPr sz="2135" cap="small">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97"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1_标题幻灯片">
    <p:spTree>
      <p:nvGrpSpPr>
        <p:cNvPr id="1" name=""/>
        <p:cNvGrpSpPr/>
        <p:nvPr/>
      </p:nvGrpSpPr>
      <p:grpSpPr>
        <a:xfrm>
          <a:off x="0" y="0"/>
          <a:ext cx="0" cy="0"/>
          <a:chOff x="0" y="0"/>
          <a:chExt cx="0" cy="0"/>
        </a:xfrm>
      </p:grpSpPr>
      <p:sp>
        <p:nvSpPr>
          <p:cNvPr id="304" name="Google Shape;153;p37"/>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305" name="Stanford UniversityGoogle Shape;154;p37" descr="Stanford UniversityGoogle Shape;154;p37"/>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306"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307" name="Body Level One…"/>
          <p:cNvSpPr txBox="1">
            <a:spLocks noGrp="1"/>
          </p:cNvSpPr>
          <p:nvPr>
            <p:ph type="body" sz="quarter" idx="1" hasCustomPrompt="1"/>
          </p:nvPr>
        </p:nvSpPr>
        <p:spPr>
          <a:xfrm>
            <a:off x="2137834" y="4199467"/>
            <a:ext cx="8079317" cy="873549"/>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308"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3_Title and Content">
    <p:spTree>
      <p:nvGrpSpPr>
        <p:cNvPr id="1" name=""/>
        <p:cNvGrpSpPr/>
        <p:nvPr/>
      </p:nvGrpSpPr>
      <p:grpSpPr>
        <a:xfrm>
          <a:off x="0" y="0"/>
          <a:ext cx="0" cy="0"/>
          <a:chOff x="0" y="0"/>
          <a:chExt cx="0" cy="0"/>
        </a:xfrm>
      </p:grpSpPr>
      <p:sp>
        <p:nvSpPr>
          <p:cNvPr id="315" name="Google Shape;145;p35"/>
          <p:cNvSpPr/>
          <p:nvPr/>
        </p:nvSpPr>
        <p:spPr>
          <a:xfrm>
            <a:off x="-14818" y="0"/>
            <a:ext cx="12206819" cy="457200"/>
          </a:xfrm>
          <a:prstGeom prst="rect">
            <a:avLst/>
          </a:prstGeom>
          <a:solidFill>
            <a:srgbClr val="8C1515"/>
          </a:solidFill>
          <a:ln>
            <a:solidFill>
              <a:srgbClr val="8C1515"/>
            </a:solidFill>
            <a:miter/>
          </a:ln>
        </p:spPr>
        <p:txBody>
          <a:bodyPr lIns="0" tIns="0" rIns="0" bIns="0" anchor="ctr"/>
          <a:lstStyle/>
          <a:p>
            <a:pPr>
              <a:defRPr sz="2400">
                <a:latin typeface="Source Sans Pro"/>
                <a:ea typeface="Source Sans Pro"/>
                <a:cs typeface="Source Sans Pro"/>
                <a:sym typeface="Source Sans Pro"/>
              </a:defRPr>
            </a:pPr>
            <a:endParaRPr sz="3200"/>
          </a:p>
        </p:txBody>
      </p:sp>
      <p:pic>
        <p:nvPicPr>
          <p:cNvPr id="316" name="Stanford UniversityGoogle Shape;146;p35" descr="Stanford UniversityGoogle Shape;146;p3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317"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DAD7CB"/>
                </a:solidFill>
              </a:defRPr>
            </a:lvl1pPr>
          </a:lstStyle>
          <a:p>
            <a:r>
              <a:t>Title Text</a:t>
            </a:r>
          </a:p>
        </p:txBody>
      </p:sp>
      <p:sp>
        <p:nvSpPr>
          <p:cNvPr id="318"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sz="2135" cap="small">
                <a:solidFill>
                  <a:srgbClr val="000000"/>
                </a:solidFill>
              </a:defRPr>
            </a:lvl1pPr>
            <a:lvl2pPr marL="304800" indent="609600">
              <a:lnSpc>
                <a:spcPct val="100000"/>
              </a:lnSpc>
              <a:spcBef>
                <a:spcPts val="400"/>
              </a:spcBef>
              <a:buClrTx/>
              <a:buSzTx/>
              <a:buFontTx/>
              <a:buNone/>
              <a:defRPr sz="2135" cap="small">
                <a:solidFill>
                  <a:srgbClr val="000000"/>
                </a:solidFill>
              </a:defRPr>
            </a:lvl2pPr>
            <a:lvl3pPr marL="304800" indent="1219200">
              <a:lnSpc>
                <a:spcPct val="100000"/>
              </a:lnSpc>
              <a:spcBef>
                <a:spcPts val="400"/>
              </a:spcBef>
              <a:buClrTx/>
              <a:buSzTx/>
              <a:buFontTx/>
              <a:buNone/>
              <a:defRPr sz="2135" cap="small">
                <a:solidFill>
                  <a:srgbClr val="000000"/>
                </a:solidFill>
              </a:defRPr>
            </a:lvl3pPr>
            <a:lvl4pPr marL="304800" indent="1828800">
              <a:lnSpc>
                <a:spcPct val="100000"/>
              </a:lnSpc>
              <a:spcBef>
                <a:spcPts val="400"/>
              </a:spcBef>
              <a:buClrTx/>
              <a:buSzTx/>
              <a:buFontTx/>
              <a:buNone/>
              <a:defRPr sz="2135" cap="small">
                <a:solidFill>
                  <a:srgbClr val="000000"/>
                </a:solidFill>
              </a:defRPr>
            </a:lvl4pPr>
            <a:lvl5pPr marL="304800" indent="2438400">
              <a:lnSpc>
                <a:spcPct val="100000"/>
              </a:lnSpc>
              <a:spcBef>
                <a:spcPts val="400"/>
              </a:spcBef>
              <a:buClrTx/>
              <a:buSzTx/>
              <a:buFontTx/>
              <a:buNone/>
              <a:defRPr sz="2135" cap="small">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19"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1_节标题">
    <p:spTree>
      <p:nvGrpSpPr>
        <p:cNvPr id="1" name=""/>
        <p:cNvGrpSpPr/>
        <p:nvPr/>
      </p:nvGrpSpPr>
      <p:grpSpPr>
        <a:xfrm>
          <a:off x="0" y="0"/>
          <a:ext cx="0" cy="0"/>
          <a:chOff x="0" y="0"/>
          <a:chExt cx="0" cy="0"/>
        </a:xfrm>
      </p:grpSpPr>
      <p:sp>
        <p:nvSpPr>
          <p:cNvPr id="326" name="Google Shape;163;p39"/>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327" name="Stanford UniversityGoogle Shape;164;p39" descr="Stanford UniversityGoogle Shape;164;p39"/>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328" name="Title Text"/>
          <p:cNvSpPr txBox="1">
            <a:spLocks noGrp="1"/>
          </p:cNvSpPr>
          <p:nvPr>
            <p:ph type="title" hasCustomPrompt="1"/>
          </p:nvPr>
        </p:nvSpPr>
        <p:spPr>
          <a:xfrm>
            <a:off x="2137837"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329" name="Body Level One…"/>
          <p:cNvSpPr txBox="1">
            <a:spLocks noGrp="1"/>
          </p:cNvSpPr>
          <p:nvPr>
            <p:ph type="body" sz="quarter" idx="1" hasCustomPrompt="1"/>
          </p:nvPr>
        </p:nvSpPr>
        <p:spPr>
          <a:xfrm>
            <a:off x="2137837" y="3429000"/>
            <a:ext cx="3939116" cy="1243968"/>
          </a:xfrm>
          <a:prstGeom prst="rect">
            <a:avLst/>
          </a:prstGeom>
        </p:spPr>
        <p:txBody>
          <a:bodyPr lIns="0" tIns="0" rIns="0" bIns="0"/>
          <a:lstStyle>
            <a:lvl1pPr marL="304800" indent="0" algn="r">
              <a:lnSpc>
                <a:spcPct val="100000"/>
              </a:lnSpc>
              <a:spcBef>
                <a:spcPts val="400"/>
              </a:spcBef>
              <a:buClrTx/>
              <a:buSzTx/>
              <a:buFontTx/>
              <a:buNone/>
              <a:defRPr sz="1600">
                <a:solidFill>
                  <a:srgbClr val="A4001D"/>
                </a:solidFill>
              </a:defRPr>
            </a:lvl1pPr>
            <a:lvl2pPr marL="304800" indent="609600" algn="r">
              <a:lnSpc>
                <a:spcPct val="100000"/>
              </a:lnSpc>
              <a:spcBef>
                <a:spcPts val="400"/>
              </a:spcBef>
              <a:buClrTx/>
              <a:buSzTx/>
              <a:buFontTx/>
              <a:buNone/>
              <a:defRPr sz="1600">
                <a:solidFill>
                  <a:srgbClr val="A4001D"/>
                </a:solidFill>
              </a:defRPr>
            </a:lvl2pPr>
            <a:lvl3pPr marL="304800" indent="1219200" algn="r">
              <a:lnSpc>
                <a:spcPct val="100000"/>
              </a:lnSpc>
              <a:spcBef>
                <a:spcPts val="400"/>
              </a:spcBef>
              <a:buClrTx/>
              <a:buSzTx/>
              <a:buFontTx/>
              <a:buNone/>
              <a:defRPr sz="1600">
                <a:solidFill>
                  <a:srgbClr val="A4001D"/>
                </a:solidFill>
              </a:defRPr>
            </a:lvl3pPr>
            <a:lvl4pPr marL="304800" indent="1828800" algn="r">
              <a:lnSpc>
                <a:spcPct val="100000"/>
              </a:lnSpc>
              <a:spcBef>
                <a:spcPts val="400"/>
              </a:spcBef>
              <a:buClrTx/>
              <a:buSzTx/>
              <a:buFontTx/>
              <a:buNone/>
              <a:defRPr sz="1600">
                <a:solidFill>
                  <a:srgbClr val="A4001D"/>
                </a:solidFill>
              </a:defRPr>
            </a:lvl4pPr>
            <a:lvl5pPr marL="304800" indent="2438400" algn="r">
              <a:lnSpc>
                <a:spcPct val="100000"/>
              </a:lnSpc>
              <a:spcBef>
                <a:spcPts val="400"/>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330" name="Google Shape;167;p39"/>
          <p:cNvSpPr>
            <a:spLocks noGrp="1"/>
          </p:cNvSpPr>
          <p:nvPr>
            <p:ph type="pic" sz="quarter" idx="13"/>
          </p:nvPr>
        </p:nvSpPr>
        <p:spPr>
          <a:xfrm>
            <a:off x="6220884" y="2046817"/>
            <a:ext cx="2601385" cy="2601385"/>
          </a:xfrm>
          <a:prstGeom prst="rect">
            <a:avLst/>
          </a:prstGeom>
          <a:ln w="3810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331"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338" name="Google Shape;145;p35"/>
          <p:cNvSpPr/>
          <p:nvPr/>
        </p:nvSpPr>
        <p:spPr>
          <a:xfrm>
            <a:off x="-14818" y="0"/>
            <a:ext cx="12206819" cy="457200"/>
          </a:xfrm>
          <a:prstGeom prst="rect">
            <a:avLst/>
          </a:prstGeom>
          <a:solidFill>
            <a:srgbClr val="8C1515"/>
          </a:solidFill>
          <a:ln>
            <a:solidFill>
              <a:srgbClr val="8C1515"/>
            </a:solidFill>
            <a:miter/>
          </a:ln>
        </p:spPr>
        <p:txBody>
          <a:bodyPr lIns="0" tIns="0" rIns="0" bIns="0" anchor="ctr"/>
          <a:lstStyle/>
          <a:p>
            <a:pPr>
              <a:defRPr sz="2400">
                <a:latin typeface="Source Sans Pro"/>
                <a:ea typeface="Source Sans Pro"/>
                <a:cs typeface="Source Sans Pro"/>
                <a:sym typeface="Source Sans Pro"/>
              </a:defRPr>
            </a:pPr>
            <a:endParaRPr sz="3200"/>
          </a:p>
        </p:txBody>
      </p:sp>
      <p:pic>
        <p:nvPicPr>
          <p:cNvPr id="339" name="Stanford UniversityGoogle Shape;146;p35" descr="Stanford UniversityGoogle Shape;146;p3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340" name="Title Text"/>
          <p:cNvSpPr txBox="1">
            <a:spLocks noGrp="1"/>
          </p:cNvSpPr>
          <p:nvPr>
            <p:ph type="title" hasCustomPrompt="1"/>
          </p:nvPr>
        </p:nvSpPr>
        <p:spPr>
          <a:xfrm>
            <a:off x="1265767" y="478367"/>
            <a:ext cx="10276416" cy="651933"/>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341" name="Body Level One…"/>
          <p:cNvSpPr txBox="1">
            <a:spLocks noGrp="1"/>
          </p:cNvSpPr>
          <p:nvPr>
            <p:ph type="body" idx="1" hasCustomPrompt="1"/>
          </p:nvPr>
        </p:nvSpPr>
        <p:spPr>
          <a:xfrm>
            <a:off x="1265767" y="1204384"/>
            <a:ext cx="10276416" cy="5018617"/>
          </a:xfrm>
          <a:prstGeom prst="rect">
            <a:avLst/>
          </a:prstGeom>
        </p:spPr>
        <p:txBody>
          <a:bodyPr lIns="0" tIns="0" rIns="0" bIns="0"/>
          <a:lstStyle>
            <a:lvl1pPr marL="304800" indent="0">
              <a:lnSpc>
                <a:spcPct val="100000"/>
              </a:lnSpc>
              <a:spcBef>
                <a:spcPts val="400"/>
              </a:spcBef>
              <a:buClrTx/>
              <a:buSzTx/>
              <a:buFontTx/>
              <a:buNone/>
              <a:defRPr sz="2135" cap="small">
                <a:solidFill>
                  <a:srgbClr val="000000"/>
                </a:solidFill>
              </a:defRPr>
            </a:lvl1pPr>
            <a:lvl2pPr marL="1168400" indent="-406400">
              <a:lnSpc>
                <a:spcPct val="100000"/>
              </a:lnSpc>
              <a:spcBef>
                <a:spcPts val="400"/>
              </a:spcBef>
              <a:buClrTx/>
              <a:buSzPts val="1600"/>
              <a:buFontTx/>
              <a:buChar char="▪"/>
              <a:defRPr sz="2135" cap="small">
                <a:solidFill>
                  <a:srgbClr val="000000"/>
                </a:solidFill>
              </a:defRPr>
            </a:lvl2pPr>
            <a:lvl3pPr marL="1777365" indent="-408940">
              <a:lnSpc>
                <a:spcPct val="100000"/>
              </a:lnSpc>
              <a:spcBef>
                <a:spcPts val="400"/>
              </a:spcBef>
              <a:buClrTx/>
              <a:buSzPts val="1600"/>
              <a:buFontTx/>
              <a:buChar char="›"/>
              <a:defRPr sz="2135" cap="small">
                <a:solidFill>
                  <a:srgbClr val="000000"/>
                </a:solidFill>
              </a:defRPr>
            </a:lvl3pPr>
            <a:lvl4pPr marL="2387600" indent="-406400">
              <a:lnSpc>
                <a:spcPct val="100000"/>
              </a:lnSpc>
              <a:spcBef>
                <a:spcPts val="400"/>
              </a:spcBef>
              <a:buClrTx/>
              <a:buSzPts val="1600"/>
              <a:buFontTx/>
              <a:buChar char="•"/>
              <a:defRPr sz="2135" cap="small">
                <a:solidFill>
                  <a:srgbClr val="000000"/>
                </a:solidFill>
              </a:defRPr>
            </a:lvl4pPr>
            <a:lvl5pPr marL="2997200" indent="-406400">
              <a:lnSpc>
                <a:spcPct val="100000"/>
              </a:lnSpc>
              <a:spcBef>
                <a:spcPts val="400"/>
              </a:spcBef>
              <a:buClrTx/>
              <a:buSzPts val="1600"/>
              <a:buFontTx/>
              <a:buChar char="–"/>
              <a:defRPr sz="2135" cap="small">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42" name="Slide Number"/>
          <p:cNvSpPr txBox="1">
            <a:spLocks noGrp="1"/>
          </p:cNvSpPr>
          <p:nvPr>
            <p:ph type="sldNum" sz="quarter" idx="2"/>
          </p:nvPr>
        </p:nvSpPr>
        <p:spPr>
          <a:xfrm>
            <a:off x="0" y="0"/>
            <a:ext cx="385641" cy="379613"/>
          </a:xfrm>
          <a:prstGeom prst="rect">
            <a:avLst/>
          </a:prstGeom>
        </p:spPr>
        <p:txBody>
          <a:bodyPr lIns="45699" tIns="45699" rIns="45699" bIns="45699" anchor="t"/>
          <a:lstStyle>
            <a:lvl1pPr algn="l">
              <a:defRPr sz="1865">
                <a:solidFill>
                  <a:srgbClr val="000000"/>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1_两栏内容">
    <p:spTree>
      <p:nvGrpSpPr>
        <p:cNvPr id="1" name=""/>
        <p:cNvGrpSpPr/>
        <p:nvPr/>
      </p:nvGrpSpPr>
      <p:grpSpPr>
        <a:xfrm>
          <a:off x="0" y="0"/>
          <a:ext cx="0" cy="0"/>
          <a:chOff x="0" y="0"/>
          <a:chExt cx="0" cy="0"/>
        </a:xfrm>
      </p:grpSpPr>
      <p:sp>
        <p:nvSpPr>
          <p:cNvPr id="349" name="Google Shape;145;p35"/>
          <p:cNvSpPr/>
          <p:nvPr/>
        </p:nvSpPr>
        <p:spPr>
          <a:xfrm>
            <a:off x="-14818" y="0"/>
            <a:ext cx="12206819" cy="457200"/>
          </a:xfrm>
          <a:prstGeom prst="rect">
            <a:avLst/>
          </a:prstGeom>
          <a:solidFill>
            <a:srgbClr val="8C1515"/>
          </a:solidFill>
          <a:ln>
            <a:solidFill>
              <a:srgbClr val="8C1515"/>
            </a:solidFill>
            <a:miter/>
          </a:ln>
        </p:spPr>
        <p:txBody>
          <a:bodyPr lIns="0" tIns="0" rIns="0" bIns="0" anchor="ctr"/>
          <a:lstStyle/>
          <a:p>
            <a:pPr>
              <a:defRPr sz="2400">
                <a:latin typeface="Source Sans Pro"/>
                <a:ea typeface="Source Sans Pro"/>
                <a:cs typeface="Source Sans Pro"/>
                <a:sym typeface="Source Sans Pro"/>
              </a:defRPr>
            </a:pPr>
            <a:endParaRPr sz="3200"/>
          </a:p>
        </p:txBody>
      </p:sp>
      <p:pic>
        <p:nvPicPr>
          <p:cNvPr id="350" name="Stanford UniversityGoogle Shape;146;p35" descr="Stanford UniversityGoogle Shape;146;p3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351"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352"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DAD7CB"/>
                </a:solidFill>
              </a:defRPr>
            </a:lvl1pPr>
          </a:lstStyle>
          <a:p>
            <a:r>
              <a:t>Title Text</a:t>
            </a:r>
          </a:p>
        </p:txBody>
      </p:sp>
      <p:sp>
        <p:nvSpPr>
          <p:cNvPr id="353"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sz="2135" cap="small">
                <a:solidFill>
                  <a:srgbClr val="000000"/>
                </a:solidFill>
              </a:defRPr>
            </a:lvl1pPr>
            <a:lvl2pPr marL="1168400" indent="-406400">
              <a:lnSpc>
                <a:spcPct val="100000"/>
              </a:lnSpc>
              <a:spcBef>
                <a:spcPts val="400"/>
              </a:spcBef>
              <a:buClrTx/>
              <a:buSzPts val="1600"/>
              <a:buFontTx/>
              <a:buChar char="▪"/>
              <a:defRPr sz="2135" cap="small">
                <a:solidFill>
                  <a:srgbClr val="000000"/>
                </a:solidFill>
              </a:defRPr>
            </a:lvl2pPr>
            <a:lvl3pPr marL="1777365" indent="-408940">
              <a:lnSpc>
                <a:spcPct val="100000"/>
              </a:lnSpc>
              <a:spcBef>
                <a:spcPts val="400"/>
              </a:spcBef>
              <a:buClrTx/>
              <a:buSzPts val="1600"/>
              <a:buFontTx/>
              <a:buChar char="›"/>
              <a:defRPr sz="2135" cap="small">
                <a:solidFill>
                  <a:srgbClr val="000000"/>
                </a:solidFill>
              </a:defRPr>
            </a:lvl3pPr>
            <a:lvl4pPr marL="2387600" indent="-406400">
              <a:lnSpc>
                <a:spcPct val="100000"/>
              </a:lnSpc>
              <a:spcBef>
                <a:spcPts val="400"/>
              </a:spcBef>
              <a:buClrTx/>
              <a:buSzPts val="1600"/>
              <a:buFontTx/>
              <a:buChar char="•"/>
              <a:defRPr sz="2135" cap="small">
                <a:solidFill>
                  <a:srgbClr val="000000"/>
                </a:solidFill>
              </a:defRPr>
            </a:lvl4pPr>
            <a:lvl5pPr marL="2997200" indent="-406400">
              <a:lnSpc>
                <a:spcPct val="100000"/>
              </a:lnSpc>
              <a:spcBef>
                <a:spcPts val="400"/>
              </a:spcBef>
              <a:buClrTx/>
              <a:buSzPts val="1600"/>
              <a:buFontTx/>
              <a:buChar char="–"/>
              <a:defRPr sz="2135" cap="small">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54" name="Google Shape;178;p41"/>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sz="1600" cap="small">
                <a:solidFill>
                  <a:srgbClr val="000000"/>
                </a:solidFill>
              </a:defRPr>
            </a:lvl1pPr>
          </a:lstStyle>
          <a:p>
            <a:pPr marL="228600" indent="0">
              <a:lnSpc>
                <a:spcPct val="100000"/>
              </a:lnSpc>
              <a:spcBef>
                <a:spcPts val="300"/>
              </a:spcBef>
              <a:buClrTx/>
              <a:buSzTx/>
              <a:buFontTx/>
              <a:buNone/>
              <a:defRPr sz="1600" cap="small">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
        <p:nvSpPr>
          <p:cNvPr id="361" name="Google Shape;145;p35"/>
          <p:cNvSpPr/>
          <p:nvPr/>
        </p:nvSpPr>
        <p:spPr>
          <a:xfrm>
            <a:off x="-14818" y="0"/>
            <a:ext cx="12206819" cy="457200"/>
          </a:xfrm>
          <a:prstGeom prst="rect">
            <a:avLst/>
          </a:prstGeom>
          <a:solidFill>
            <a:srgbClr val="8C1515"/>
          </a:solidFill>
          <a:ln>
            <a:solidFill>
              <a:srgbClr val="8C1515"/>
            </a:solidFill>
            <a:miter/>
          </a:ln>
        </p:spPr>
        <p:txBody>
          <a:bodyPr lIns="0" tIns="0" rIns="0" bIns="0" anchor="ctr"/>
          <a:lstStyle/>
          <a:p>
            <a:pPr>
              <a:defRPr sz="2400">
                <a:latin typeface="Source Sans Pro"/>
                <a:ea typeface="Source Sans Pro"/>
                <a:cs typeface="Source Sans Pro"/>
                <a:sym typeface="Source Sans Pro"/>
              </a:defRPr>
            </a:pPr>
            <a:endParaRPr sz="3200"/>
          </a:p>
        </p:txBody>
      </p:sp>
      <p:pic>
        <p:nvPicPr>
          <p:cNvPr id="362" name="Stanford UniversityGoogle Shape;146;p35" descr="Stanford UniversityGoogle Shape;146;p3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363"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DAD7CB"/>
                </a:solidFill>
              </a:defRPr>
            </a:lvl1pPr>
          </a:lstStyle>
          <a:p>
            <a:r>
              <a:t>Title Text</a:t>
            </a:r>
          </a:p>
        </p:txBody>
      </p:sp>
      <p:sp>
        <p:nvSpPr>
          <p:cNvPr id="364"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sz="2135" cap="small">
                <a:solidFill>
                  <a:srgbClr val="000000"/>
                </a:solidFill>
              </a:defRPr>
            </a:lvl1pPr>
            <a:lvl2pPr marL="1168400" indent="-406400">
              <a:lnSpc>
                <a:spcPct val="100000"/>
              </a:lnSpc>
              <a:spcBef>
                <a:spcPts val="400"/>
              </a:spcBef>
              <a:buClrTx/>
              <a:buSzPts val="1600"/>
              <a:buFontTx/>
              <a:buChar char="▪"/>
              <a:defRPr sz="2135" cap="small">
                <a:solidFill>
                  <a:srgbClr val="000000"/>
                </a:solidFill>
              </a:defRPr>
            </a:lvl2pPr>
            <a:lvl3pPr marL="1777365" indent="-408940">
              <a:lnSpc>
                <a:spcPct val="100000"/>
              </a:lnSpc>
              <a:spcBef>
                <a:spcPts val="400"/>
              </a:spcBef>
              <a:buClrTx/>
              <a:buSzPts val="1600"/>
              <a:buFontTx/>
              <a:buChar char="›"/>
              <a:defRPr sz="2135" cap="small">
                <a:solidFill>
                  <a:srgbClr val="000000"/>
                </a:solidFill>
              </a:defRPr>
            </a:lvl3pPr>
            <a:lvl4pPr marL="2387600" indent="-406400">
              <a:lnSpc>
                <a:spcPct val="100000"/>
              </a:lnSpc>
              <a:spcBef>
                <a:spcPts val="400"/>
              </a:spcBef>
              <a:buClrTx/>
              <a:buSzPts val="1600"/>
              <a:buFontTx/>
              <a:buChar char="•"/>
              <a:defRPr sz="2135" cap="small">
                <a:solidFill>
                  <a:srgbClr val="000000"/>
                </a:solidFill>
              </a:defRPr>
            </a:lvl4pPr>
            <a:lvl5pPr marL="2997200" indent="-406400">
              <a:lnSpc>
                <a:spcPct val="100000"/>
              </a:lnSpc>
              <a:spcBef>
                <a:spcPts val="400"/>
              </a:spcBef>
              <a:buClrTx/>
              <a:buSzPts val="1600"/>
              <a:buFontTx/>
              <a:buChar char="–"/>
              <a:defRPr sz="2135" cap="small">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65"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372" name="Google Shape;183;p43"/>
          <p:cNvSpPr/>
          <p:nvPr/>
        </p:nvSpPr>
        <p:spPr>
          <a:xfrm>
            <a:off x="-1" y="6410389"/>
            <a:ext cx="12206820" cy="457281"/>
          </a:xfrm>
          <a:prstGeom prst="rect">
            <a:avLst/>
          </a:prstGeom>
          <a:solidFill>
            <a:srgbClr val="8C1515"/>
          </a:solidFill>
          <a:ln>
            <a:solidFill>
              <a:srgbClr val="8C1515"/>
            </a:solidFill>
            <a:miter lim="8000"/>
          </a:ln>
          <a:effectLst>
            <a:outerShdw dist="25401" dir="2699999"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373" name="Stanford UniversityGoogle Shape;184;p43" descr="Stanford UniversityGoogle Shape;184;p43"/>
          <p:cNvPicPr>
            <a:picLocks noChangeAspect="1"/>
          </p:cNvPicPr>
          <p:nvPr/>
        </p:nvPicPr>
        <p:blipFill>
          <a:blip r:embed="rId2"/>
          <a:stretch>
            <a:fillRect/>
          </a:stretch>
        </p:blipFill>
        <p:spPr>
          <a:xfrm>
            <a:off x="9541934" y="6512005"/>
            <a:ext cx="2061633" cy="251929"/>
          </a:xfrm>
          <a:prstGeom prst="rect">
            <a:avLst/>
          </a:prstGeom>
          <a:ln w="12700">
            <a:miter lim="400000"/>
            <a:headEnd/>
            <a:tailEnd/>
          </a:ln>
        </p:spPr>
      </p:pic>
      <p:sp>
        <p:nvSpPr>
          <p:cNvPr id="374" name="Title Text"/>
          <p:cNvSpPr txBox="1">
            <a:spLocks noGrp="1"/>
          </p:cNvSpPr>
          <p:nvPr>
            <p:ph type="title" hasCustomPrompt="1"/>
          </p:nvPr>
        </p:nvSpPr>
        <p:spPr>
          <a:xfrm>
            <a:off x="609600" y="2390441"/>
            <a:ext cx="10972800" cy="824776"/>
          </a:xfrm>
          <a:prstGeom prst="rect">
            <a:avLst/>
          </a:prstGeom>
        </p:spPr>
        <p:txBody>
          <a:bodyPr lIns="0" tIns="0" rIns="0" bIns="0" anchor="b"/>
          <a:lstStyle>
            <a:lvl1pPr algn="ctr">
              <a:lnSpc>
                <a:spcPct val="85000"/>
              </a:lnSpc>
              <a:defRPr sz="4800"/>
            </a:lvl1pPr>
          </a:lstStyle>
          <a:p>
            <a:r>
              <a:t>Title Text</a:t>
            </a:r>
          </a:p>
        </p:txBody>
      </p:sp>
      <p:sp>
        <p:nvSpPr>
          <p:cNvPr id="375" name="Body Level One…"/>
          <p:cNvSpPr txBox="1">
            <a:spLocks noGrp="1"/>
          </p:cNvSpPr>
          <p:nvPr>
            <p:ph type="body" sz="quarter" idx="1" hasCustomPrompt="1"/>
          </p:nvPr>
        </p:nvSpPr>
        <p:spPr>
          <a:xfrm>
            <a:off x="2137834" y="4799536"/>
            <a:ext cx="8079317" cy="274369"/>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376"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4_Title and Content">
    <p:spTree>
      <p:nvGrpSpPr>
        <p:cNvPr id="1" name=""/>
        <p:cNvGrpSpPr/>
        <p:nvPr/>
      </p:nvGrpSpPr>
      <p:grpSpPr>
        <a:xfrm>
          <a:off x="0" y="0"/>
          <a:ext cx="0" cy="0"/>
          <a:chOff x="0" y="0"/>
          <a:chExt cx="0" cy="0"/>
        </a:xfrm>
      </p:grpSpPr>
      <p:sp>
        <p:nvSpPr>
          <p:cNvPr id="383" name="Google Shape;145;p35"/>
          <p:cNvSpPr/>
          <p:nvPr/>
        </p:nvSpPr>
        <p:spPr>
          <a:xfrm>
            <a:off x="-14818" y="0"/>
            <a:ext cx="12206819" cy="457200"/>
          </a:xfrm>
          <a:prstGeom prst="rect">
            <a:avLst/>
          </a:prstGeom>
          <a:solidFill>
            <a:srgbClr val="8C1515"/>
          </a:solidFill>
          <a:ln>
            <a:solidFill>
              <a:srgbClr val="8C1515"/>
            </a:solidFill>
            <a:miter/>
          </a:ln>
        </p:spPr>
        <p:txBody>
          <a:bodyPr lIns="0" tIns="0" rIns="0" bIns="0" anchor="ctr"/>
          <a:lstStyle/>
          <a:p>
            <a:pPr>
              <a:defRPr sz="2400">
                <a:latin typeface="Source Sans Pro"/>
                <a:ea typeface="Source Sans Pro"/>
                <a:cs typeface="Source Sans Pro"/>
                <a:sym typeface="Source Sans Pro"/>
              </a:defRPr>
            </a:pPr>
            <a:endParaRPr sz="3200"/>
          </a:p>
        </p:txBody>
      </p:sp>
      <p:pic>
        <p:nvPicPr>
          <p:cNvPr id="384" name="Stanford UniversityGoogle Shape;146;p35" descr="Stanford UniversityGoogle Shape;146;p3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385" name="Title Text"/>
          <p:cNvSpPr txBox="1">
            <a:spLocks noGrp="1"/>
          </p:cNvSpPr>
          <p:nvPr>
            <p:ph type="title" hasCustomPrompt="1"/>
          </p:nvPr>
        </p:nvSpPr>
        <p:spPr>
          <a:xfrm>
            <a:off x="1265035" y="479471"/>
            <a:ext cx="10277151" cy="650815"/>
          </a:xfrm>
          <a:prstGeom prst="rect">
            <a:avLst/>
          </a:prstGeom>
        </p:spPr>
        <p:txBody>
          <a:bodyPr lIns="0" tIns="0" rIns="0" bIns="0" anchor="b"/>
          <a:lstStyle>
            <a:lvl1pPr>
              <a:lnSpc>
                <a:spcPct val="85000"/>
              </a:lnSpc>
              <a:defRPr sz="3200">
                <a:solidFill>
                  <a:srgbClr val="DAD7CB"/>
                </a:solidFill>
              </a:defRPr>
            </a:lvl1pPr>
          </a:lstStyle>
          <a:p>
            <a:r>
              <a:t>Title Text</a:t>
            </a:r>
          </a:p>
        </p:txBody>
      </p:sp>
      <p:sp>
        <p:nvSpPr>
          <p:cNvPr id="386" name="Body Level One…"/>
          <p:cNvSpPr txBox="1">
            <a:spLocks noGrp="1"/>
          </p:cNvSpPr>
          <p:nvPr>
            <p:ph type="body" idx="1" hasCustomPrompt="1"/>
          </p:nvPr>
        </p:nvSpPr>
        <p:spPr>
          <a:xfrm>
            <a:off x="1274236" y="1211793"/>
            <a:ext cx="10267952" cy="5012935"/>
          </a:xfrm>
          <a:prstGeom prst="rect">
            <a:avLst/>
          </a:prstGeom>
        </p:spPr>
        <p:txBody>
          <a:bodyPr lIns="0" tIns="0" rIns="0" bIns="0"/>
          <a:lstStyle>
            <a:lvl1pPr marL="304800" indent="0">
              <a:lnSpc>
                <a:spcPct val="100000"/>
              </a:lnSpc>
              <a:spcBef>
                <a:spcPts val="400"/>
              </a:spcBef>
              <a:buClrTx/>
              <a:buSzTx/>
              <a:buFontTx/>
              <a:buNone/>
              <a:defRPr sz="2135" cap="small">
                <a:solidFill>
                  <a:srgbClr val="000000"/>
                </a:solidFill>
              </a:defRPr>
            </a:lvl1pPr>
            <a:lvl2pPr marL="1168400" indent="-406400">
              <a:lnSpc>
                <a:spcPct val="100000"/>
              </a:lnSpc>
              <a:spcBef>
                <a:spcPts val="400"/>
              </a:spcBef>
              <a:buClrTx/>
              <a:buSzPts val="1600"/>
              <a:buFontTx/>
              <a:buChar char="▪"/>
              <a:defRPr sz="2135" cap="small">
                <a:solidFill>
                  <a:srgbClr val="000000"/>
                </a:solidFill>
              </a:defRPr>
            </a:lvl2pPr>
            <a:lvl3pPr marL="1777365" indent="-408940">
              <a:lnSpc>
                <a:spcPct val="100000"/>
              </a:lnSpc>
              <a:spcBef>
                <a:spcPts val="400"/>
              </a:spcBef>
              <a:buClrTx/>
              <a:buSzPts val="1600"/>
              <a:buFontTx/>
              <a:buChar char="›"/>
              <a:defRPr sz="2135" cap="small">
                <a:solidFill>
                  <a:srgbClr val="000000"/>
                </a:solidFill>
              </a:defRPr>
            </a:lvl3pPr>
            <a:lvl4pPr marL="2387600" indent="-406400">
              <a:lnSpc>
                <a:spcPct val="100000"/>
              </a:lnSpc>
              <a:spcBef>
                <a:spcPts val="400"/>
              </a:spcBef>
              <a:buClrTx/>
              <a:buSzPts val="1600"/>
              <a:buFontTx/>
              <a:buChar char="•"/>
              <a:defRPr sz="2135" cap="small">
                <a:solidFill>
                  <a:srgbClr val="000000"/>
                </a:solidFill>
              </a:defRPr>
            </a:lvl4pPr>
            <a:lvl5pPr marL="2997200" indent="-406400">
              <a:lnSpc>
                <a:spcPct val="100000"/>
              </a:lnSpc>
              <a:spcBef>
                <a:spcPts val="400"/>
              </a:spcBef>
              <a:buClrTx/>
              <a:buSzPts val="1600"/>
              <a:buFontTx/>
              <a:buChar char="–"/>
              <a:defRPr sz="2135" cap="small">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xfrm>
            <a:off x="0" y="0"/>
            <a:ext cx="385641" cy="379613"/>
          </a:xfrm>
          <a:prstGeom prst="rect">
            <a:avLst/>
          </a:prstGeom>
        </p:spPr>
        <p:txBody>
          <a:bodyPr lIns="45699" tIns="45699" rIns="45699" bIns="45699" anchor="t"/>
          <a:lstStyle>
            <a:lvl1pPr algn="l">
              <a:defRPr sz="1865">
                <a:solidFill>
                  <a:srgbClr val="000000"/>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2_标题幻灯片">
    <p:spTree>
      <p:nvGrpSpPr>
        <p:cNvPr id="1" name=""/>
        <p:cNvGrpSpPr/>
        <p:nvPr/>
      </p:nvGrpSpPr>
      <p:grpSpPr>
        <a:xfrm>
          <a:off x="0" y="0"/>
          <a:ext cx="0" cy="0"/>
          <a:chOff x="0" y="0"/>
          <a:chExt cx="0" cy="0"/>
        </a:xfrm>
      </p:grpSpPr>
      <p:sp>
        <p:nvSpPr>
          <p:cNvPr id="394" name="Google Shape;199;p46"/>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395" name="Stanford UniversityGoogle Shape;200;p46" descr="Stanford UniversityGoogle Shape;200;p46"/>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396"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397" name="Body Level One…"/>
          <p:cNvSpPr txBox="1">
            <a:spLocks noGrp="1"/>
          </p:cNvSpPr>
          <p:nvPr>
            <p:ph type="body" sz="quarter" idx="1" hasCustomPrompt="1"/>
          </p:nvPr>
        </p:nvSpPr>
        <p:spPr>
          <a:xfrm>
            <a:off x="2137834" y="4798697"/>
            <a:ext cx="8079317" cy="274321"/>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398"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2_两栏内容">
    <p:spTree>
      <p:nvGrpSpPr>
        <p:cNvPr id="1" name=""/>
        <p:cNvGrpSpPr/>
        <p:nvPr/>
      </p:nvGrpSpPr>
      <p:grpSpPr>
        <a:xfrm>
          <a:off x="0" y="0"/>
          <a:ext cx="0" cy="0"/>
          <a:chOff x="0" y="0"/>
          <a:chExt cx="0" cy="0"/>
        </a:xfrm>
      </p:grpSpPr>
      <p:sp>
        <p:nvSpPr>
          <p:cNvPr id="405" name="Google Shape;196;p45"/>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a:solidFill>
                  <a:srgbClr val="FFFFFF"/>
                </a:solidFill>
              </a:defRPr>
            </a:pPr>
            <a:endParaRPr sz="2400"/>
          </a:p>
        </p:txBody>
      </p:sp>
      <p:pic>
        <p:nvPicPr>
          <p:cNvPr id="406" name="Stanford UniversityGoogle Shape;197;p45" descr="Stanford UniversityGoogle Shape;197;p4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407"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408"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409"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10" name="Google Shape;208;p47"/>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2_标题和内容">
    <p:spTree>
      <p:nvGrpSpPr>
        <p:cNvPr id="1" name=""/>
        <p:cNvGrpSpPr/>
        <p:nvPr/>
      </p:nvGrpSpPr>
      <p:grpSpPr>
        <a:xfrm>
          <a:off x="0" y="0"/>
          <a:ext cx="0" cy="0"/>
          <a:chOff x="0" y="0"/>
          <a:chExt cx="0" cy="0"/>
        </a:xfrm>
      </p:grpSpPr>
      <p:sp>
        <p:nvSpPr>
          <p:cNvPr id="417" name="Google Shape;196;p45"/>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a:solidFill>
                  <a:srgbClr val="FFFFFF"/>
                </a:solidFill>
              </a:defRPr>
            </a:pPr>
            <a:endParaRPr sz="2400"/>
          </a:p>
        </p:txBody>
      </p:sp>
      <p:pic>
        <p:nvPicPr>
          <p:cNvPr id="418" name="Stanford UniversityGoogle Shape;197;p45" descr="Stanford UniversityGoogle Shape;197;p4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419"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420"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21"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2_节标题">
    <p:spTree>
      <p:nvGrpSpPr>
        <p:cNvPr id="1" name=""/>
        <p:cNvGrpSpPr/>
        <p:nvPr/>
      </p:nvGrpSpPr>
      <p:grpSpPr>
        <a:xfrm>
          <a:off x="0" y="0"/>
          <a:ext cx="0" cy="0"/>
          <a:chOff x="0" y="0"/>
          <a:chExt cx="0" cy="0"/>
        </a:xfrm>
      </p:grpSpPr>
      <p:sp>
        <p:nvSpPr>
          <p:cNvPr id="428" name="Google Shape;213;p49"/>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429" name="Stanford UniversityGoogle Shape;214;p49" descr="Stanford UniversityGoogle Shape;214;p49"/>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430" name="Title Text"/>
          <p:cNvSpPr txBox="1">
            <a:spLocks noGrp="1"/>
          </p:cNvSpPr>
          <p:nvPr>
            <p:ph type="title" hasCustomPrompt="1"/>
          </p:nvPr>
        </p:nvSpPr>
        <p:spPr>
          <a:xfrm>
            <a:off x="2137837"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431" name="Body Level One…"/>
          <p:cNvSpPr txBox="1">
            <a:spLocks noGrp="1"/>
          </p:cNvSpPr>
          <p:nvPr>
            <p:ph type="body" sz="quarter" idx="1" hasCustomPrompt="1"/>
          </p:nvPr>
        </p:nvSpPr>
        <p:spPr>
          <a:xfrm>
            <a:off x="2137837" y="3429000"/>
            <a:ext cx="3939116" cy="1243968"/>
          </a:xfrm>
          <a:prstGeom prst="rect">
            <a:avLst/>
          </a:prstGeom>
        </p:spPr>
        <p:txBody>
          <a:bodyPr lIns="0" tIns="0" rIns="0" bIns="0"/>
          <a:lstStyle>
            <a:lvl1pPr marL="304800" indent="0" algn="r">
              <a:lnSpc>
                <a:spcPct val="100000"/>
              </a:lnSpc>
              <a:spcBef>
                <a:spcPts val="265"/>
              </a:spcBef>
              <a:buClrTx/>
              <a:buSzTx/>
              <a:buFontTx/>
              <a:buNone/>
              <a:defRPr sz="1600">
                <a:solidFill>
                  <a:srgbClr val="A4001D"/>
                </a:solidFill>
              </a:defRPr>
            </a:lvl1pPr>
            <a:lvl2pPr marL="304800" indent="609600" algn="r">
              <a:lnSpc>
                <a:spcPct val="100000"/>
              </a:lnSpc>
              <a:spcBef>
                <a:spcPts val="265"/>
              </a:spcBef>
              <a:buClrTx/>
              <a:buSzTx/>
              <a:buFontTx/>
              <a:buNone/>
              <a:defRPr sz="1600">
                <a:solidFill>
                  <a:srgbClr val="A4001D"/>
                </a:solidFill>
              </a:defRPr>
            </a:lvl2pPr>
            <a:lvl3pPr marL="304800" indent="1219200" algn="r">
              <a:lnSpc>
                <a:spcPct val="100000"/>
              </a:lnSpc>
              <a:spcBef>
                <a:spcPts val="265"/>
              </a:spcBef>
              <a:buClrTx/>
              <a:buSzTx/>
              <a:buFontTx/>
              <a:buNone/>
              <a:defRPr sz="1600">
                <a:solidFill>
                  <a:srgbClr val="A4001D"/>
                </a:solidFill>
              </a:defRPr>
            </a:lvl3pPr>
            <a:lvl4pPr marL="304800" indent="1828800" algn="r">
              <a:lnSpc>
                <a:spcPct val="100000"/>
              </a:lnSpc>
              <a:spcBef>
                <a:spcPts val="265"/>
              </a:spcBef>
              <a:buClrTx/>
              <a:buSzTx/>
              <a:buFontTx/>
              <a:buNone/>
              <a:defRPr sz="1600">
                <a:solidFill>
                  <a:srgbClr val="A4001D"/>
                </a:solidFill>
              </a:defRPr>
            </a:lvl4pPr>
            <a:lvl5pPr marL="304800" indent="2438400" algn="r">
              <a:lnSpc>
                <a:spcPct val="100000"/>
              </a:lnSpc>
              <a:spcBef>
                <a:spcPts val="265"/>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432" name="Google Shape;217;p49"/>
          <p:cNvSpPr>
            <a:spLocks noGrp="1"/>
          </p:cNvSpPr>
          <p:nvPr>
            <p:ph type="pic" sz="quarter" idx="13"/>
          </p:nvPr>
        </p:nvSpPr>
        <p:spPr>
          <a:xfrm>
            <a:off x="6220884" y="2046817"/>
            <a:ext cx="2601385" cy="2601385"/>
          </a:xfrm>
          <a:prstGeom prst="rect">
            <a:avLst/>
          </a:prstGeom>
          <a:ln w="4445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433"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5_Title and Content">
    <p:spTree>
      <p:nvGrpSpPr>
        <p:cNvPr id="1" name=""/>
        <p:cNvGrpSpPr/>
        <p:nvPr/>
      </p:nvGrpSpPr>
      <p:grpSpPr>
        <a:xfrm>
          <a:off x="0" y="0"/>
          <a:ext cx="0" cy="0"/>
          <a:chOff x="0" y="0"/>
          <a:chExt cx="0" cy="0"/>
        </a:xfrm>
      </p:grpSpPr>
      <p:sp>
        <p:nvSpPr>
          <p:cNvPr id="440" name="Google Shape;196;p45"/>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a:solidFill>
                  <a:srgbClr val="FFFFFF"/>
                </a:solidFill>
              </a:defRPr>
            </a:pPr>
            <a:endParaRPr sz="2400"/>
          </a:p>
        </p:txBody>
      </p:sp>
      <p:pic>
        <p:nvPicPr>
          <p:cNvPr id="441" name="Stanford UniversityGoogle Shape;197;p45" descr="Stanford UniversityGoogle Shape;197;p4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442"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443"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304800" indent="609600">
              <a:lnSpc>
                <a:spcPct val="100000"/>
              </a:lnSpc>
              <a:spcBef>
                <a:spcPts val="400"/>
              </a:spcBef>
              <a:buClrTx/>
              <a:buSzTx/>
              <a:buFontTx/>
              <a:buNone/>
              <a:defRPr>
                <a:solidFill>
                  <a:srgbClr val="000000"/>
                </a:solidFill>
              </a:defRPr>
            </a:lvl2pPr>
            <a:lvl3pPr marL="304800" indent="1219200">
              <a:lnSpc>
                <a:spcPct val="100000"/>
              </a:lnSpc>
              <a:spcBef>
                <a:spcPts val="400"/>
              </a:spcBef>
              <a:buClrTx/>
              <a:buSzTx/>
              <a:buFontTx/>
              <a:buNone/>
              <a:defRPr>
                <a:solidFill>
                  <a:srgbClr val="000000"/>
                </a:solidFill>
              </a:defRPr>
            </a:lvl3pPr>
            <a:lvl4pPr marL="304800" indent="1828800">
              <a:lnSpc>
                <a:spcPct val="100000"/>
              </a:lnSpc>
              <a:spcBef>
                <a:spcPts val="400"/>
              </a:spcBef>
              <a:buClrTx/>
              <a:buSzTx/>
              <a:buFontTx/>
              <a:buNone/>
              <a:defRPr>
                <a:solidFill>
                  <a:srgbClr val="000000"/>
                </a:solidFill>
              </a:defRPr>
            </a:lvl4pPr>
            <a:lvl5pPr marL="304800" indent="2438400">
              <a:lnSpc>
                <a:spcPct val="100000"/>
              </a:lnSpc>
              <a:spcBef>
                <a:spcPts val="400"/>
              </a:spcBef>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44"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Two Content Horizontal">
    <p:spTree>
      <p:nvGrpSpPr>
        <p:cNvPr id="1" name=""/>
        <p:cNvGrpSpPr/>
        <p:nvPr/>
      </p:nvGrpSpPr>
      <p:grpSpPr>
        <a:xfrm>
          <a:off x="0" y="0"/>
          <a:ext cx="0" cy="0"/>
          <a:chOff x="0" y="0"/>
          <a:chExt cx="0" cy="0"/>
        </a:xfrm>
      </p:grpSpPr>
      <p:sp>
        <p:nvSpPr>
          <p:cNvPr id="451" name="Google Shape;196;p45"/>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a:solidFill>
                  <a:srgbClr val="FFFFFF"/>
                </a:solidFill>
              </a:defRPr>
            </a:pPr>
            <a:endParaRPr sz="2400"/>
          </a:p>
        </p:txBody>
      </p:sp>
      <p:pic>
        <p:nvPicPr>
          <p:cNvPr id="452" name="Stanford UniversityGoogle Shape;197;p45" descr="Stanford UniversityGoogle Shape;197;p4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453"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454" name="Body Level One…"/>
          <p:cNvSpPr txBox="1">
            <a:spLocks noGrp="1"/>
          </p:cNvSpPr>
          <p:nvPr>
            <p:ph type="body" sz="half" idx="1" hasCustomPrompt="1"/>
          </p:nvPr>
        </p:nvSpPr>
        <p:spPr>
          <a:xfrm>
            <a:off x="1265035" y="1211581"/>
            <a:ext cx="10277152"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55" name="Google Shape;224;p51"/>
          <p:cNvSpPr txBox="1">
            <a:spLocks noGrp="1"/>
          </p:cNvSpPr>
          <p:nvPr>
            <p:ph type="body" sz="half" idx="13"/>
          </p:nvPr>
        </p:nvSpPr>
        <p:spPr>
          <a:xfrm>
            <a:off x="1265769" y="3788418"/>
            <a:ext cx="10276420"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456"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Three Content">
    <p:spTree>
      <p:nvGrpSpPr>
        <p:cNvPr id="1" name=""/>
        <p:cNvGrpSpPr/>
        <p:nvPr/>
      </p:nvGrpSpPr>
      <p:grpSpPr>
        <a:xfrm>
          <a:off x="0" y="0"/>
          <a:ext cx="0" cy="0"/>
          <a:chOff x="0" y="0"/>
          <a:chExt cx="0" cy="0"/>
        </a:xfrm>
      </p:grpSpPr>
      <p:sp>
        <p:nvSpPr>
          <p:cNvPr id="463" name="Google Shape;196;p45"/>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a:solidFill>
                  <a:srgbClr val="FFFFFF"/>
                </a:solidFill>
              </a:defRPr>
            </a:pPr>
            <a:endParaRPr sz="2400"/>
          </a:p>
        </p:txBody>
      </p:sp>
      <p:pic>
        <p:nvPicPr>
          <p:cNvPr id="464" name="Stanford UniversityGoogle Shape;197;p45" descr="Stanford UniversityGoogle Shape;197;p4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465"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466"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67" name="Google Shape;228;p52"/>
          <p:cNvSpPr txBox="1">
            <a:spLocks noGrp="1"/>
          </p:cNvSpPr>
          <p:nvPr>
            <p:ph type="body" sz="quarter" idx="13"/>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468" name="Google Shape;229;p52"/>
          <p:cNvSpPr txBox="1">
            <a:spLocks noGrp="1"/>
          </p:cNvSpPr>
          <p:nvPr>
            <p:ph type="body" sz="quarter" idx="14"/>
          </p:nvPr>
        </p:nvSpPr>
        <p:spPr>
          <a:xfrm>
            <a:off x="6502400" y="3783329"/>
            <a:ext cx="5039784" cy="2440308"/>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469"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Four Content">
    <p:spTree>
      <p:nvGrpSpPr>
        <p:cNvPr id="1" name=""/>
        <p:cNvGrpSpPr/>
        <p:nvPr/>
      </p:nvGrpSpPr>
      <p:grpSpPr>
        <a:xfrm>
          <a:off x="0" y="0"/>
          <a:ext cx="0" cy="0"/>
          <a:chOff x="0" y="0"/>
          <a:chExt cx="0" cy="0"/>
        </a:xfrm>
      </p:grpSpPr>
      <p:sp>
        <p:nvSpPr>
          <p:cNvPr id="476" name="Google Shape;196;p45"/>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a:solidFill>
                  <a:srgbClr val="FFFFFF"/>
                </a:solidFill>
              </a:defRPr>
            </a:pPr>
            <a:endParaRPr sz="2400"/>
          </a:p>
        </p:txBody>
      </p:sp>
      <p:pic>
        <p:nvPicPr>
          <p:cNvPr id="477" name="Stanford UniversityGoogle Shape;197;p45" descr="Stanford UniversityGoogle Shape;197;p45"/>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478"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479" name="Body Level One…"/>
          <p:cNvSpPr txBox="1">
            <a:spLocks noGrp="1"/>
          </p:cNvSpPr>
          <p:nvPr>
            <p:ph type="body" sz="quarter" idx="1" hasCustomPrompt="1"/>
          </p:nvPr>
        </p:nvSpPr>
        <p:spPr>
          <a:xfrm>
            <a:off x="1265769" y="1211582"/>
            <a:ext cx="5050368" cy="2430781"/>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480" name="Google Shape;233;p53"/>
          <p:cNvSpPr txBox="1">
            <a:spLocks noGrp="1"/>
          </p:cNvSpPr>
          <p:nvPr>
            <p:ph type="body" sz="quarter" idx="13"/>
          </p:nvPr>
        </p:nvSpPr>
        <p:spPr>
          <a:xfrm>
            <a:off x="1274236" y="3787485"/>
            <a:ext cx="5041901"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481" name="Google Shape;234;p53"/>
          <p:cNvSpPr txBox="1">
            <a:spLocks noGrp="1"/>
          </p:cNvSpPr>
          <p:nvPr>
            <p:ph type="body" sz="quarter" idx="14"/>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482" name="Google Shape;235;p53"/>
          <p:cNvSpPr txBox="1">
            <a:spLocks noGrp="1"/>
          </p:cNvSpPr>
          <p:nvPr>
            <p:ph type="body" sz="quarter" idx="15"/>
          </p:nvPr>
        </p:nvSpPr>
        <p:spPr>
          <a:xfrm>
            <a:off x="6502400" y="3787485"/>
            <a:ext cx="5039784"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483"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3_标题幻灯片">
    <p:spTree>
      <p:nvGrpSpPr>
        <p:cNvPr id="1" name=""/>
        <p:cNvGrpSpPr/>
        <p:nvPr/>
      </p:nvGrpSpPr>
      <p:grpSpPr>
        <a:xfrm>
          <a:off x="0" y="0"/>
          <a:ext cx="0" cy="0"/>
          <a:chOff x="0" y="0"/>
          <a:chExt cx="0" cy="0"/>
        </a:xfrm>
      </p:grpSpPr>
      <p:sp>
        <p:nvSpPr>
          <p:cNvPr id="490" name="Google Shape;243;p55"/>
          <p:cNvSpPr/>
          <p:nvPr/>
        </p:nvSpPr>
        <p:spPr>
          <a:xfrm>
            <a:off x="-1" y="6409267"/>
            <a:ext cx="12206820" cy="457200"/>
          </a:xfrm>
          <a:prstGeom prst="rect">
            <a:avLst/>
          </a:prstGeom>
          <a:solidFill>
            <a:srgbClr val="8C1515"/>
          </a:solidFill>
          <a:ln>
            <a:solidFill>
              <a:srgbClr val="8C1515"/>
            </a:solidFill>
            <a:miter/>
          </a:ln>
          <a:effectLst>
            <a:outerShdw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491" name="Google Shape;244;p55" descr="Google Shape;244;p55"/>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492"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493" name="Body Level One…"/>
          <p:cNvSpPr txBox="1">
            <a:spLocks noGrp="1"/>
          </p:cNvSpPr>
          <p:nvPr>
            <p:ph type="body" sz="quarter" idx="1" hasCustomPrompt="1"/>
          </p:nvPr>
        </p:nvSpPr>
        <p:spPr>
          <a:xfrm>
            <a:off x="2137834" y="4798697"/>
            <a:ext cx="8079317" cy="274321"/>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494"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3_两栏内容">
    <p:spTree>
      <p:nvGrpSpPr>
        <p:cNvPr id="1" name=""/>
        <p:cNvGrpSpPr/>
        <p:nvPr/>
      </p:nvGrpSpPr>
      <p:grpSpPr>
        <a:xfrm>
          <a:off x="0" y="0"/>
          <a:ext cx="0" cy="0"/>
          <a:chOff x="0" y="0"/>
          <a:chExt cx="0" cy="0"/>
        </a:xfrm>
      </p:grpSpPr>
      <p:sp>
        <p:nvSpPr>
          <p:cNvPr id="501" name="Google Shape;240;p5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502" name="Google Shape;241;p54" descr="Google Shape;241;p5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503"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504"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505"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06" name="Google Shape;252;p56"/>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3_标题和内容">
    <p:spTree>
      <p:nvGrpSpPr>
        <p:cNvPr id="1" name=""/>
        <p:cNvGrpSpPr/>
        <p:nvPr/>
      </p:nvGrpSpPr>
      <p:grpSpPr>
        <a:xfrm>
          <a:off x="0" y="0"/>
          <a:ext cx="0" cy="0"/>
          <a:chOff x="0" y="0"/>
          <a:chExt cx="0" cy="0"/>
        </a:xfrm>
      </p:grpSpPr>
      <p:sp>
        <p:nvSpPr>
          <p:cNvPr id="513" name="Google Shape;240;p5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514" name="Google Shape;241;p54" descr="Google Shape;241;p5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515"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516"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17"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节标题">
    <p:spTree>
      <p:nvGrpSpPr>
        <p:cNvPr id="1" name=""/>
        <p:cNvGrpSpPr/>
        <p:nvPr/>
      </p:nvGrpSpPr>
      <p:grpSpPr>
        <a:xfrm>
          <a:off x="0" y="0"/>
          <a:ext cx="0" cy="0"/>
          <a:chOff x="0" y="0"/>
          <a:chExt cx="0" cy="0"/>
        </a:xfrm>
      </p:grpSpPr>
      <p:sp>
        <p:nvSpPr>
          <p:cNvPr id="524" name="Google Shape;257;p58"/>
          <p:cNvSpPr/>
          <p:nvPr/>
        </p:nvSpPr>
        <p:spPr>
          <a:xfrm>
            <a:off x="-1" y="6409267"/>
            <a:ext cx="12206820" cy="457200"/>
          </a:xfrm>
          <a:prstGeom prst="rect">
            <a:avLst/>
          </a:prstGeom>
          <a:solidFill>
            <a:srgbClr val="8C1515"/>
          </a:solidFill>
          <a:ln>
            <a:solidFill>
              <a:srgbClr val="8C1515"/>
            </a:solidFill>
            <a:miter/>
          </a:ln>
          <a:effectLst>
            <a:outerShdw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525" name="Google Shape;258;p58" descr="Google Shape;258;p58"/>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526" name="Title Text"/>
          <p:cNvSpPr txBox="1">
            <a:spLocks noGrp="1"/>
          </p:cNvSpPr>
          <p:nvPr>
            <p:ph type="title" hasCustomPrompt="1"/>
          </p:nvPr>
        </p:nvSpPr>
        <p:spPr>
          <a:xfrm>
            <a:off x="2137837"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527" name="Body Level One…"/>
          <p:cNvSpPr txBox="1">
            <a:spLocks noGrp="1"/>
          </p:cNvSpPr>
          <p:nvPr>
            <p:ph type="body" sz="quarter" idx="1" hasCustomPrompt="1"/>
          </p:nvPr>
        </p:nvSpPr>
        <p:spPr>
          <a:xfrm>
            <a:off x="2137837" y="3429000"/>
            <a:ext cx="3939116" cy="1243968"/>
          </a:xfrm>
          <a:prstGeom prst="rect">
            <a:avLst/>
          </a:prstGeom>
        </p:spPr>
        <p:txBody>
          <a:bodyPr lIns="0" tIns="0" rIns="0" bIns="0"/>
          <a:lstStyle>
            <a:lvl1pPr marL="304800" indent="0" algn="r">
              <a:lnSpc>
                <a:spcPct val="100000"/>
              </a:lnSpc>
              <a:spcBef>
                <a:spcPts val="265"/>
              </a:spcBef>
              <a:buClrTx/>
              <a:buSzTx/>
              <a:buFontTx/>
              <a:buNone/>
              <a:defRPr sz="1600">
                <a:solidFill>
                  <a:srgbClr val="A4001D"/>
                </a:solidFill>
              </a:defRPr>
            </a:lvl1pPr>
            <a:lvl2pPr marL="304800" indent="609600" algn="r">
              <a:lnSpc>
                <a:spcPct val="100000"/>
              </a:lnSpc>
              <a:spcBef>
                <a:spcPts val="265"/>
              </a:spcBef>
              <a:buClrTx/>
              <a:buSzTx/>
              <a:buFontTx/>
              <a:buNone/>
              <a:defRPr sz="1600">
                <a:solidFill>
                  <a:srgbClr val="A4001D"/>
                </a:solidFill>
              </a:defRPr>
            </a:lvl2pPr>
            <a:lvl3pPr marL="304800" indent="1219200" algn="r">
              <a:lnSpc>
                <a:spcPct val="100000"/>
              </a:lnSpc>
              <a:spcBef>
                <a:spcPts val="265"/>
              </a:spcBef>
              <a:buClrTx/>
              <a:buSzTx/>
              <a:buFontTx/>
              <a:buNone/>
              <a:defRPr sz="1600">
                <a:solidFill>
                  <a:srgbClr val="A4001D"/>
                </a:solidFill>
              </a:defRPr>
            </a:lvl3pPr>
            <a:lvl4pPr marL="304800" indent="1828800" algn="r">
              <a:lnSpc>
                <a:spcPct val="100000"/>
              </a:lnSpc>
              <a:spcBef>
                <a:spcPts val="265"/>
              </a:spcBef>
              <a:buClrTx/>
              <a:buSzTx/>
              <a:buFontTx/>
              <a:buNone/>
              <a:defRPr sz="1600">
                <a:solidFill>
                  <a:srgbClr val="A4001D"/>
                </a:solidFill>
              </a:defRPr>
            </a:lvl4pPr>
            <a:lvl5pPr marL="304800" indent="2438400" algn="r">
              <a:lnSpc>
                <a:spcPct val="100000"/>
              </a:lnSpc>
              <a:spcBef>
                <a:spcPts val="265"/>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528" name="Google Shape;261;p58"/>
          <p:cNvSpPr>
            <a:spLocks noGrp="1"/>
          </p:cNvSpPr>
          <p:nvPr>
            <p:ph type="pic" sz="quarter" idx="13"/>
          </p:nvPr>
        </p:nvSpPr>
        <p:spPr>
          <a:xfrm>
            <a:off x="6220884" y="2046817"/>
            <a:ext cx="2601385" cy="2601385"/>
          </a:xfrm>
          <a:prstGeom prst="rect">
            <a:avLst/>
          </a:prstGeom>
          <a:ln w="4445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529"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6_Title and Content">
    <p:spTree>
      <p:nvGrpSpPr>
        <p:cNvPr id="1" name=""/>
        <p:cNvGrpSpPr/>
        <p:nvPr/>
      </p:nvGrpSpPr>
      <p:grpSpPr>
        <a:xfrm>
          <a:off x="0" y="0"/>
          <a:ext cx="0" cy="0"/>
          <a:chOff x="0" y="0"/>
          <a:chExt cx="0" cy="0"/>
        </a:xfrm>
      </p:grpSpPr>
      <p:sp>
        <p:nvSpPr>
          <p:cNvPr id="536" name="Google Shape;240;p5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537" name="Google Shape;241;p54" descr="Google Shape;241;p5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538"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539"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304800" indent="609600">
              <a:lnSpc>
                <a:spcPct val="100000"/>
              </a:lnSpc>
              <a:spcBef>
                <a:spcPts val="400"/>
              </a:spcBef>
              <a:buClrTx/>
              <a:buSzTx/>
              <a:buFontTx/>
              <a:buNone/>
              <a:defRPr>
                <a:solidFill>
                  <a:srgbClr val="000000"/>
                </a:solidFill>
              </a:defRPr>
            </a:lvl2pPr>
            <a:lvl3pPr marL="304800" indent="1219200">
              <a:lnSpc>
                <a:spcPct val="100000"/>
              </a:lnSpc>
              <a:spcBef>
                <a:spcPts val="400"/>
              </a:spcBef>
              <a:buClrTx/>
              <a:buSzTx/>
              <a:buFontTx/>
              <a:buNone/>
              <a:defRPr>
                <a:solidFill>
                  <a:srgbClr val="000000"/>
                </a:solidFill>
              </a:defRPr>
            </a:lvl3pPr>
            <a:lvl4pPr marL="304800" indent="1828800">
              <a:lnSpc>
                <a:spcPct val="100000"/>
              </a:lnSpc>
              <a:spcBef>
                <a:spcPts val="400"/>
              </a:spcBef>
              <a:buClrTx/>
              <a:buSzTx/>
              <a:buFontTx/>
              <a:buNone/>
              <a:defRPr>
                <a:solidFill>
                  <a:srgbClr val="000000"/>
                </a:solidFill>
              </a:defRPr>
            </a:lvl4pPr>
            <a:lvl5pPr marL="304800" indent="2438400">
              <a:lnSpc>
                <a:spcPct val="100000"/>
              </a:lnSpc>
              <a:spcBef>
                <a:spcPts val="400"/>
              </a:spcBef>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0"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1_Two Content Horizontal">
    <p:spTree>
      <p:nvGrpSpPr>
        <p:cNvPr id="1" name=""/>
        <p:cNvGrpSpPr/>
        <p:nvPr/>
      </p:nvGrpSpPr>
      <p:grpSpPr>
        <a:xfrm>
          <a:off x="0" y="0"/>
          <a:ext cx="0" cy="0"/>
          <a:chOff x="0" y="0"/>
          <a:chExt cx="0" cy="0"/>
        </a:xfrm>
      </p:grpSpPr>
      <p:sp>
        <p:nvSpPr>
          <p:cNvPr id="547" name="Google Shape;240;p5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548" name="Google Shape;241;p54" descr="Google Shape;241;p5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549"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550" name="Body Level One…"/>
          <p:cNvSpPr txBox="1">
            <a:spLocks noGrp="1"/>
          </p:cNvSpPr>
          <p:nvPr>
            <p:ph type="body" sz="half" idx="1" hasCustomPrompt="1"/>
          </p:nvPr>
        </p:nvSpPr>
        <p:spPr>
          <a:xfrm>
            <a:off x="1265035" y="1211581"/>
            <a:ext cx="10277152"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51" name="Google Shape;268;p60"/>
          <p:cNvSpPr txBox="1">
            <a:spLocks noGrp="1"/>
          </p:cNvSpPr>
          <p:nvPr>
            <p:ph type="body" sz="half" idx="13"/>
          </p:nvPr>
        </p:nvSpPr>
        <p:spPr>
          <a:xfrm>
            <a:off x="1265769" y="3788418"/>
            <a:ext cx="10276420"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552"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1_Three Content">
    <p:spTree>
      <p:nvGrpSpPr>
        <p:cNvPr id="1" name=""/>
        <p:cNvGrpSpPr/>
        <p:nvPr/>
      </p:nvGrpSpPr>
      <p:grpSpPr>
        <a:xfrm>
          <a:off x="0" y="0"/>
          <a:ext cx="0" cy="0"/>
          <a:chOff x="0" y="0"/>
          <a:chExt cx="0" cy="0"/>
        </a:xfrm>
      </p:grpSpPr>
      <p:sp>
        <p:nvSpPr>
          <p:cNvPr id="559" name="Google Shape;240;p5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560" name="Google Shape;241;p54" descr="Google Shape;241;p5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561"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562"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63" name="Google Shape;272;p61"/>
          <p:cNvSpPr txBox="1">
            <a:spLocks noGrp="1"/>
          </p:cNvSpPr>
          <p:nvPr>
            <p:ph type="body" sz="quarter" idx="13"/>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564" name="Google Shape;273;p61"/>
          <p:cNvSpPr txBox="1">
            <a:spLocks noGrp="1"/>
          </p:cNvSpPr>
          <p:nvPr>
            <p:ph type="body" sz="quarter" idx="14"/>
          </p:nvPr>
        </p:nvSpPr>
        <p:spPr>
          <a:xfrm>
            <a:off x="6502400" y="3783329"/>
            <a:ext cx="5039784" cy="2440308"/>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565"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1_Four Content">
    <p:spTree>
      <p:nvGrpSpPr>
        <p:cNvPr id="1" name=""/>
        <p:cNvGrpSpPr/>
        <p:nvPr/>
      </p:nvGrpSpPr>
      <p:grpSpPr>
        <a:xfrm>
          <a:off x="0" y="0"/>
          <a:ext cx="0" cy="0"/>
          <a:chOff x="0" y="0"/>
          <a:chExt cx="0" cy="0"/>
        </a:xfrm>
      </p:grpSpPr>
      <p:sp>
        <p:nvSpPr>
          <p:cNvPr id="572" name="Google Shape;240;p5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573" name="Google Shape;241;p54" descr="Google Shape;241;p5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574"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575" name="Body Level One…"/>
          <p:cNvSpPr txBox="1">
            <a:spLocks noGrp="1"/>
          </p:cNvSpPr>
          <p:nvPr>
            <p:ph type="body" sz="quarter" idx="1" hasCustomPrompt="1"/>
          </p:nvPr>
        </p:nvSpPr>
        <p:spPr>
          <a:xfrm>
            <a:off x="1265769" y="1211582"/>
            <a:ext cx="5050368" cy="2430781"/>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76" name="Google Shape;277;p62"/>
          <p:cNvSpPr txBox="1">
            <a:spLocks noGrp="1"/>
          </p:cNvSpPr>
          <p:nvPr>
            <p:ph type="body" sz="quarter" idx="13"/>
          </p:nvPr>
        </p:nvSpPr>
        <p:spPr>
          <a:xfrm>
            <a:off x="1274236" y="3787485"/>
            <a:ext cx="5041901"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577" name="Google Shape;278;p62"/>
          <p:cNvSpPr txBox="1">
            <a:spLocks noGrp="1"/>
          </p:cNvSpPr>
          <p:nvPr>
            <p:ph type="body" sz="quarter" idx="14"/>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578" name="Google Shape;279;p62"/>
          <p:cNvSpPr txBox="1">
            <a:spLocks noGrp="1"/>
          </p:cNvSpPr>
          <p:nvPr>
            <p:ph type="body" sz="quarter" idx="15"/>
          </p:nvPr>
        </p:nvSpPr>
        <p:spPr>
          <a:xfrm>
            <a:off x="6502400" y="3787485"/>
            <a:ext cx="5039784"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579"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4_标题幻灯片">
    <p:spTree>
      <p:nvGrpSpPr>
        <p:cNvPr id="1" name=""/>
        <p:cNvGrpSpPr/>
        <p:nvPr/>
      </p:nvGrpSpPr>
      <p:grpSpPr>
        <a:xfrm>
          <a:off x="0" y="0"/>
          <a:ext cx="0" cy="0"/>
          <a:chOff x="0" y="0"/>
          <a:chExt cx="0" cy="0"/>
        </a:xfrm>
      </p:grpSpPr>
      <p:sp>
        <p:nvSpPr>
          <p:cNvPr id="586" name="Google Shape;287;p64"/>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587" name="Stanford UniversityGoogle Shape;288;p64" descr="Stanford UniversityGoogle Shape;288;p64"/>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588"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589" name="Body Level One…"/>
          <p:cNvSpPr txBox="1">
            <a:spLocks noGrp="1"/>
          </p:cNvSpPr>
          <p:nvPr>
            <p:ph type="body" sz="quarter" idx="1" hasCustomPrompt="1"/>
          </p:nvPr>
        </p:nvSpPr>
        <p:spPr>
          <a:xfrm>
            <a:off x="2137834" y="4199467"/>
            <a:ext cx="8079317" cy="873549"/>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590"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7_Title and Content">
    <p:spTree>
      <p:nvGrpSpPr>
        <p:cNvPr id="1" name=""/>
        <p:cNvGrpSpPr/>
        <p:nvPr/>
      </p:nvGrpSpPr>
      <p:grpSpPr>
        <a:xfrm>
          <a:off x="0" y="0"/>
          <a:ext cx="0" cy="0"/>
          <a:chOff x="0" y="0"/>
          <a:chExt cx="0" cy="0"/>
        </a:xfrm>
      </p:grpSpPr>
      <p:sp>
        <p:nvSpPr>
          <p:cNvPr id="597" name="Google Shape;284;p6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598" name="Stanford UniversityGoogle Shape;285;p63" descr="Stanford UniversityGoogle Shape;285;p6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599"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600"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304800" indent="609600">
              <a:lnSpc>
                <a:spcPct val="100000"/>
              </a:lnSpc>
              <a:spcBef>
                <a:spcPts val="400"/>
              </a:spcBef>
              <a:buClrTx/>
              <a:buSzTx/>
              <a:buFontTx/>
              <a:buNone/>
              <a:defRPr>
                <a:solidFill>
                  <a:srgbClr val="000000"/>
                </a:solidFill>
              </a:defRPr>
            </a:lvl2pPr>
            <a:lvl3pPr marL="304800" indent="1219200">
              <a:lnSpc>
                <a:spcPct val="100000"/>
              </a:lnSpc>
              <a:spcBef>
                <a:spcPts val="400"/>
              </a:spcBef>
              <a:buClrTx/>
              <a:buSzTx/>
              <a:buFontTx/>
              <a:buNone/>
              <a:defRPr>
                <a:solidFill>
                  <a:srgbClr val="000000"/>
                </a:solidFill>
              </a:defRPr>
            </a:lvl3pPr>
            <a:lvl4pPr marL="304800" indent="1828800">
              <a:lnSpc>
                <a:spcPct val="100000"/>
              </a:lnSpc>
              <a:spcBef>
                <a:spcPts val="400"/>
              </a:spcBef>
              <a:buClrTx/>
              <a:buSzTx/>
              <a:buFontTx/>
              <a:buNone/>
              <a:defRPr>
                <a:solidFill>
                  <a:srgbClr val="000000"/>
                </a:solidFill>
              </a:defRPr>
            </a:lvl4pPr>
            <a:lvl5pPr marL="304800" indent="2438400">
              <a:lnSpc>
                <a:spcPct val="100000"/>
              </a:lnSpc>
              <a:spcBef>
                <a:spcPts val="400"/>
              </a:spcBef>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01"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4_节标题">
    <p:spTree>
      <p:nvGrpSpPr>
        <p:cNvPr id="1" name=""/>
        <p:cNvGrpSpPr/>
        <p:nvPr/>
      </p:nvGrpSpPr>
      <p:grpSpPr>
        <a:xfrm>
          <a:off x="0" y="0"/>
          <a:ext cx="0" cy="0"/>
          <a:chOff x="0" y="0"/>
          <a:chExt cx="0" cy="0"/>
        </a:xfrm>
      </p:grpSpPr>
      <p:sp>
        <p:nvSpPr>
          <p:cNvPr id="608" name="Google Shape;297;p66"/>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609" name="Stanford UniversityGoogle Shape;298;p66" descr="Stanford UniversityGoogle Shape;298;p66"/>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610" name="Title Text"/>
          <p:cNvSpPr txBox="1">
            <a:spLocks noGrp="1"/>
          </p:cNvSpPr>
          <p:nvPr>
            <p:ph type="title" hasCustomPrompt="1"/>
          </p:nvPr>
        </p:nvSpPr>
        <p:spPr>
          <a:xfrm>
            <a:off x="2137837"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611" name="Body Level One…"/>
          <p:cNvSpPr txBox="1">
            <a:spLocks noGrp="1"/>
          </p:cNvSpPr>
          <p:nvPr>
            <p:ph type="body" sz="quarter" idx="1" hasCustomPrompt="1"/>
          </p:nvPr>
        </p:nvSpPr>
        <p:spPr>
          <a:xfrm>
            <a:off x="2137837" y="3429000"/>
            <a:ext cx="3939116" cy="1243968"/>
          </a:xfrm>
          <a:prstGeom prst="rect">
            <a:avLst/>
          </a:prstGeom>
        </p:spPr>
        <p:txBody>
          <a:bodyPr lIns="0" tIns="0" rIns="0" bIns="0"/>
          <a:lstStyle>
            <a:lvl1pPr marL="304800" indent="0" algn="r">
              <a:lnSpc>
                <a:spcPct val="100000"/>
              </a:lnSpc>
              <a:spcBef>
                <a:spcPts val="265"/>
              </a:spcBef>
              <a:buClrTx/>
              <a:buSzTx/>
              <a:buFontTx/>
              <a:buNone/>
              <a:defRPr sz="1600">
                <a:solidFill>
                  <a:srgbClr val="A4001D"/>
                </a:solidFill>
              </a:defRPr>
            </a:lvl1pPr>
            <a:lvl2pPr marL="304800" indent="609600" algn="r">
              <a:lnSpc>
                <a:spcPct val="100000"/>
              </a:lnSpc>
              <a:spcBef>
                <a:spcPts val="265"/>
              </a:spcBef>
              <a:buClrTx/>
              <a:buSzTx/>
              <a:buFontTx/>
              <a:buNone/>
              <a:defRPr sz="1600">
                <a:solidFill>
                  <a:srgbClr val="A4001D"/>
                </a:solidFill>
              </a:defRPr>
            </a:lvl2pPr>
            <a:lvl3pPr marL="304800" indent="1219200" algn="r">
              <a:lnSpc>
                <a:spcPct val="100000"/>
              </a:lnSpc>
              <a:spcBef>
                <a:spcPts val="265"/>
              </a:spcBef>
              <a:buClrTx/>
              <a:buSzTx/>
              <a:buFontTx/>
              <a:buNone/>
              <a:defRPr sz="1600">
                <a:solidFill>
                  <a:srgbClr val="A4001D"/>
                </a:solidFill>
              </a:defRPr>
            </a:lvl3pPr>
            <a:lvl4pPr marL="304800" indent="1828800" algn="r">
              <a:lnSpc>
                <a:spcPct val="100000"/>
              </a:lnSpc>
              <a:spcBef>
                <a:spcPts val="265"/>
              </a:spcBef>
              <a:buClrTx/>
              <a:buSzTx/>
              <a:buFontTx/>
              <a:buNone/>
              <a:defRPr sz="1600">
                <a:solidFill>
                  <a:srgbClr val="A4001D"/>
                </a:solidFill>
              </a:defRPr>
            </a:lvl4pPr>
            <a:lvl5pPr marL="304800" indent="2438400" algn="r">
              <a:lnSpc>
                <a:spcPct val="100000"/>
              </a:lnSpc>
              <a:spcBef>
                <a:spcPts val="265"/>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612" name="Google Shape;301;p66"/>
          <p:cNvSpPr>
            <a:spLocks noGrp="1"/>
          </p:cNvSpPr>
          <p:nvPr>
            <p:ph type="pic" sz="quarter" idx="13"/>
          </p:nvPr>
        </p:nvSpPr>
        <p:spPr>
          <a:xfrm>
            <a:off x="6220884" y="2046817"/>
            <a:ext cx="2601385" cy="2601385"/>
          </a:xfrm>
          <a:prstGeom prst="rect">
            <a:avLst/>
          </a:prstGeom>
          <a:ln w="4445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613"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4_标题和内容">
    <p:spTree>
      <p:nvGrpSpPr>
        <p:cNvPr id="1" name=""/>
        <p:cNvGrpSpPr/>
        <p:nvPr/>
      </p:nvGrpSpPr>
      <p:grpSpPr>
        <a:xfrm>
          <a:off x="0" y="0"/>
          <a:ext cx="0" cy="0"/>
          <a:chOff x="0" y="0"/>
          <a:chExt cx="0" cy="0"/>
        </a:xfrm>
      </p:grpSpPr>
      <p:sp>
        <p:nvSpPr>
          <p:cNvPr id="620" name="Google Shape;284;p6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621" name="Stanford UniversityGoogle Shape;285;p63" descr="Stanford UniversityGoogle Shape;285;p6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622"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623"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24"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4_两栏内容">
    <p:spTree>
      <p:nvGrpSpPr>
        <p:cNvPr id="1" name=""/>
        <p:cNvGrpSpPr/>
        <p:nvPr/>
      </p:nvGrpSpPr>
      <p:grpSpPr>
        <a:xfrm>
          <a:off x="0" y="0"/>
          <a:ext cx="0" cy="0"/>
          <a:chOff x="0" y="0"/>
          <a:chExt cx="0" cy="0"/>
        </a:xfrm>
      </p:grpSpPr>
      <p:sp>
        <p:nvSpPr>
          <p:cNvPr id="631" name="Google Shape;284;p6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632" name="Stanford UniversityGoogle Shape;285;p63" descr="Stanford UniversityGoogle Shape;285;p6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633"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634"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635"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6" name="Google Shape;310;p68"/>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2_Two Content Horizontal">
    <p:spTree>
      <p:nvGrpSpPr>
        <p:cNvPr id="1" name=""/>
        <p:cNvGrpSpPr/>
        <p:nvPr/>
      </p:nvGrpSpPr>
      <p:grpSpPr>
        <a:xfrm>
          <a:off x="0" y="0"/>
          <a:ext cx="0" cy="0"/>
          <a:chOff x="0" y="0"/>
          <a:chExt cx="0" cy="0"/>
        </a:xfrm>
      </p:grpSpPr>
      <p:sp>
        <p:nvSpPr>
          <p:cNvPr id="643" name="Google Shape;284;p6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644" name="Stanford UniversityGoogle Shape;285;p63" descr="Stanford UniversityGoogle Shape;285;p6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645"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646" name="Body Level One…"/>
          <p:cNvSpPr txBox="1">
            <a:spLocks noGrp="1"/>
          </p:cNvSpPr>
          <p:nvPr>
            <p:ph type="body" sz="half" idx="1" hasCustomPrompt="1"/>
          </p:nvPr>
        </p:nvSpPr>
        <p:spPr>
          <a:xfrm>
            <a:off x="1265035" y="1211581"/>
            <a:ext cx="10277152"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7" name="Google Shape;314;p69"/>
          <p:cNvSpPr txBox="1">
            <a:spLocks noGrp="1"/>
          </p:cNvSpPr>
          <p:nvPr>
            <p:ph type="body" sz="half" idx="13"/>
          </p:nvPr>
        </p:nvSpPr>
        <p:spPr>
          <a:xfrm>
            <a:off x="1265769" y="3788418"/>
            <a:ext cx="10276420"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648"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2_Three Content">
    <p:spTree>
      <p:nvGrpSpPr>
        <p:cNvPr id="1" name=""/>
        <p:cNvGrpSpPr/>
        <p:nvPr/>
      </p:nvGrpSpPr>
      <p:grpSpPr>
        <a:xfrm>
          <a:off x="0" y="0"/>
          <a:ext cx="0" cy="0"/>
          <a:chOff x="0" y="0"/>
          <a:chExt cx="0" cy="0"/>
        </a:xfrm>
      </p:grpSpPr>
      <p:sp>
        <p:nvSpPr>
          <p:cNvPr id="655" name="Google Shape;284;p6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656" name="Stanford UniversityGoogle Shape;285;p63" descr="Stanford UniversityGoogle Shape;285;p6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657"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658"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9" name="Google Shape;318;p70"/>
          <p:cNvSpPr txBox="1">
            <a:spLocks noGrp="1"/>
          </p:cNvSpPr>
          <p:nvPr>
            <p:ph type="body" sz="quarter" idx="13"/>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660" name="Google Shape;319;p70"/>
          <p:cNvSpPr txBox="1">
            <a:spLocks noGrp="1"/>
          </p:cNvSpPr>
          <p:nvPr>
            <p:ph type="body" sz="quarter" idx="14"/>
          </p:nvPr>
        </p:nvSpPr>
        <p:spPr>
          <a:xfrm>
            <a:off x="6502400" y="3783329"/>
            <a:ext cx="5039784" cy="2440308"/>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661"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2_Four Content">
    <p:spTree>
      <p:nvGrpSpPr>
        <p:cNvPr id="1" name=""/>
        <p:cNvGrpSpPr/>
        <p:nvPr/>
      </p:nvGrpSpPr>
      <p:grpSpPr>
        <a:xfrm>
          <a:off x="0" y="0"/>
          <a:ext cx="0" cy="0"/>
          <a:chOff x="0" y="0"/>
          <a:chExt cx="0" cy="0"/>
        </a:xfrm>
      </p:grpSpPr>
      <p:sp>
        <p:nvSpPr>
          <p:cNvPr id="668" name="Google Shape;284;p6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669" name="Stanford UniversityGoogle Shape;285;p63" descr="Stanford UniversityGoogle Shape;285;p6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670"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671" name="Body Level One…"/>
          <p:cNvSpPr txBox="1">
            <a:spLocks noGrp="1"/>
          </p:cNvSpPr>
          <p:nvPr>
            <p:ph type="body" sz="quarter" idx="1" hasCustomPrompt="1"/>
          </p:nvPr>
        </p:nvSpPr>
        <p:spPr>
          <a:xfrm>
            <a:off x="1265769" y="1211582"/>
            <a:ext cx="5050368" cy="2430781"/>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2" name="Google Shape;323;p71"/>
          <p:cNvSpPr txBox="1">
            <a:spLocks noGrp="1"/>
          </p:cNvSpPr>
          <p:nvPr>
            <p:ph type="body" sz="quarter" idx="13"/>
          </p:nvPr>
        </p:nvSpPr>
        <p:spPr>
          <a:xfrm>
            <a:off x="1274236" y="3787485"/>
            <a:ext cx="5041901"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673" name="Google Shape;324;p71"/>
          <p:cNvSpPr txBox="1">
            <a:spLocks noGrp="1"/>
          </p:cNvSpPr>
          <p:nvPr>
            <p:ph type="body" sz="quarter" idx="14"/>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674" name="Google Shape;325;p71"/>
          <p:cNvSpPr txBox="1">
            <a:spLocks noGrp="1"/>
          </p:cNvSpPr>
          <p:nvPr>
            <p:ph type="body" sz="quarter" idx="15"/>
          </p:nvPr>
        </p:nvSpPr>
        <p:spPr>
          <a:xfrm>
            <a:off x="6502400" y="3787485"/>
            <a:ext cx="5039784"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675"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1_OBJEC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82" name="Title Text"/>
          <p:cNvSpPr txBox="1">
            <a:spLocks noGrp="1"/>
          </p:cNvSpPr>
          <p:nvPr>
            <p:ph type="title" hasCustomPrompt="1"/>
          </p:nvPr>
        </p:nvSpPr>
        <p:spPr>
          <a:xfrm>
            <a:off x="838200" y="365125"/>
            <a:ext cx="10515600" cy="1325564"/>
          </a:xfrm>
          <a:prstGeom prst="rect">
            <a:avLst/>
          </a:prstGeom>
        </p:spPr>
        <p:txBody>
          <a:bodyPr lIns="34275" tIns="34275" rIns="34275" bIns="34275" anchor="ctr"/>
          <a:lstStyle>
            <a:lvl1pPr>
              <a:lnSpc>
                <a:spcPct val="90000"/>
              </a:lnSpc>
              <a:defRPr sz="4400"/>
            </a:lvl1pPr>
          </a:lstStyle>
          <a:p>
            <a:r>
              <a:t>Title Text</a:t>
            </a:r>
          </a:p>
        </p:txBody>
      </p:sp>
      <p:sp>
        <p:nvSpPr>
          <p:cNvPr id="683" name="Body Level One…"/>
          <p:cNvSpPr txBox="1">
            <a:spLocks noGrp="1"/>
          </p:cNvSpPr>
          <p:nvPr>
            <p:ph type="body" idx="1" hasCustomPrompt="1"/>
          </p:nvPr>
        </p:nvSpPr>
        <p:spPr>
          <a:xfrm>
            <a:off x="838200" y="1825625"/>
            <a:ext cx="10515600" cy="4351339"/>
          </a:xfrm>
          <a:prstGeom prst="rect">
            <a:avLst/>
          </a:prstGeom>
        </p:spPr>
        <p:txBody>
          <a:bodyPr lIns="34275" tIns="34275" rIns="34275" bIns="34275"/>
          <a:lstStyle>
            <a:lvl1pPr indent="-423545">
              <a:lnSpc>
                <a:spcPct val="90000"/>
              </a:lnSpc>
              <a:spcBef>
                <a:spcPts val="1065"/>
              </a:spcBef>
              <a:buClr>
                <a:srgbClr val="000000"/>
              </a:buClr>
              <a:buSzPts val="2100"/>
              <a:buChar char="•"/>
              <a:defRPr sz="2800">
                <a:solidFill>
                  <a:srgbClr val="000000"/>
                </a:solidFill>
              </a:defRPr>
            </a:lvl1pPr>
            <a:lvl2pPr marL="1289685" indent="-494030">
              <a:lnSpc>
                <a:spcPct val="90000"/>
              </a:lnSpc>
              <a:spcBef>
                <a:spcPts val="1065"/>
              </a:spcBef>
              <a:buClr>
                <a:srgbClr val="000000"/>
              </a:buClr>
              <a:buSzPts val="2100"/>
              <a:buChar char="•"/>
              <a:defRPr sz="2800">
                <a:solidFill>
                  <a:srgbClr val="000000"/>
                </a:solidFill>
              </a:defRPr>
            </a:lvl2pPr>
            <a:lvl3pPr marL="1998345" indent="-592455">
              <a:lnSpc>
                <a:spcPct val="90000"/>
              </a:lnSpc>
              <a:spcBef>
                <a:spcPts val="1065"/>
              </a:spcBef>
              <a:buClr>
                <a:srgbClr val="000000"/>
              </a:buClr>
              <a:buSzPts val="2100"/>
              <a:buChar char="•"/>
              <a:defRPr sz="2800">
                <a:solidFill>
                  <a:srgbClr val="000000"/>
                </a:solidFill>
              </a:defRPr>
            </a:lvl3pPr>
            <a:lvl4pPr marL="2649855" indent="-635000">
              <a:lnSpc>
                <a:spcPct val="90000"/>
              </a:lnSpc>
              <a:spcBef>
                <a:spcPts val="1065"/>
              </a:spcBef>
              <a:buClr>
                <a:srgbClr val="000000"/>
              </a:buClr>
              <a:buSzPts val="2100"/>
              <a:buChar char="•"/>
              <a:defRPr sz="2800">
                <a:solidFill>
                  <a:srgbClr val="000000"/>
                </a:solidFill>
              </a:defRPr>
            </a:lvl4pPr>
            <a:lvl5pPr marL="3259455" indent="-635000">
              <a:lnSpc>
                <a:spcPct val="90000"/>
              </a:lnSpc>
              <a:spcBef>
                <a:spcPts val="1065"/>
              </a:spcBef>
              <a:buClr>
                <a:srgbClr val="000000"/>
              </a:buClr>
              <a:buSzPts val="2100"/>
              <a:buChar char="•"/>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4"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2_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91" name="Title Text"/>
          <p:cNvSpPr txBox="1">
            <a:spLocks noGrp="1"/>
          </p:cNvSpPr>
          <p:nvPr>
            <p:ph type="title" hasCustomPrompt="1"/>
          </p:nvPr>
        </p:nvSpPr>
        <p:spPr>
          <a:xfrm>
            <a:off x="1524000" y="1122362"/>
            <a:ext cx="9144000" cy="2387601"/>
          </a:xfrm>
          <a:prstGeom prst="rect">
            <a:avLst/>
          </a:prstGeom>
        </p:spPr>
        <p:txBody>
          <a:bodyPr lIns="34275" tIns="34275" rIns="34275" bIns="34275" anchor="b"/>
          <a:lstStyle>
            <a:lvl1pPr algn="ctr">
              <a:lnSpc>
                <a:spcPct val="90000"/>
              </a:lnSpc>
              <a:defRPr sz="6000"/>
            </a:lvl1pPr>
          </a:lstStyle>
          <a:p>
            <a:r>
              <a:t>Title Text</a:t>
            </a:r>
          </a:p>
        </p:txBody>
      </p:sp>
      <p:sp>
        <p:nvSpPr>
          <p:cNvPr id="692" name="Body Level One…"/>
          <p:cNvSpPr txBox="1">
            <a:spLocks noGrp="1"/>
          </p:cNvSpPr>
          <p:nvPr>
            <p:ph type="body" sz="quarter" idx="1" hasCustomPrompt="1"/>
          </p:nvPr>
        </p:nvSpPr>
        <p:spPr>
          <a:xfrm>
            <a:off x="1524000" y="3602036"/>
            <a:ext cx="9144000" cy="1655763"/>
          </a:xfrm>
          <a:prstGeom prst="rect">
            <a:avLst/>
          </a:prstGeom>
        </p:spPr>
        <p:txBody>
          <a:bodyPr lIns="34275" tIns="34275" rIns="34275" bIns="34275"/>
          <a:lstStyle>
            <a:lvl1pPr marL="482600" indent="-355600" algn="ctr">
              <a:lnSpc>
                <a:spcPct val="90000"/>
              </a:lnSpc>
              <a:spcBef>
                <a:spcPts val="1065"/>
              </a:spcBef>
              <a:buClrTx/>
              <a:buSzTx/>
              <a:buFontTx/>
              <a:buNone/>
              <a:defRPr>
                <a:solidFill>
                  <a:srgbClr val="000000"/>
                </a:solidFill>
              </a:defRPr>
            </a:lvl1pPr>
            <a:lvl2pPr marL="482600" indent="279400" algn="ctr">
              <a:lnSpc>
                <a:spcPct val="90000"/>
              </a:lnSpc>
              <a:spcBef>
                <a:spcPts val="1065"/>
              </a:spcBef>
              <a:buClrTx/>
              <a:buSzTx/>
              <a:buFontTx/>
              <a:buNone/>
              <a:defRPr>
                <a:solidFill>
                  <a:srgbClr val="000000"/>
                </a:solidFill>
              </a:defRPr>
            </a:lvl2pPr>
            <a:lvl3pPr marL="482600" indent="914400" algn="ctr">
              <a:lnSpc>
                <a:spcPct val="90000"/>
              </a:lnSpc>
              <a:spcBef>
                <a:spcPts val="1065"/>
              </a:spcBef>
              <a:buClrTx/>
              <a:buSzTx/>
              <a:buFontTx/>
              <a:buNone/>
              <a:defRPr>
                <a:solidFill>
                  <a:srgbClr val="000000"/>
                </a:solidFill>
              </a:defRPr>
            </a:lvl3pPr>
            <a:lvl4pPr marL="482600" indent="1532255" algn="ctr">
              <a:lnSpc>
                <a:spcPct val="90000"/>
              </a:lnSpc>
              <a:spcBef>
                <a:spcPts val="1065"/>
              </a:spcBef>
              <a:buClrTx/>
              <a:buSzTx/>
              <a:buFontTx/>
              <a:buNone/>
              <a:defRPr>
                <a:solidFill>
                  <a:srgbClr val="000000"/>
                </a:solidFill>
              </a:defRPr>
            </a:lvl4pPr>
            <a:lvl5pPr marL="482600" indent="2141855" algn="ctr">
              <a:lnSpc>
                <a:spcPct val="90000"/>
              </a:lnSpc>
              <a:spcBef>
                <a:spcPts val="1065"/>
              </a:spcBef>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3"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2_SECTION_HEADER">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0" name="Title Text"/>
          <p:cNvSpPr txBox="1">
            <a:spLocks noGrp="1"/>
          </p:cNvSpPr>
          <p:nvPr>
            <p:ph type="title" hasCustomPrompt="1"/>
          </p:nvPr>
        </p:nvSpPr>
        <p:spPr>
          <a:xfrm>
            <a:off x="831850" y="1709737"/>
            <a:ext cx="10515601" cy="2852739"/>
          </a:xfrm>
          <a:prstGeom prst="rect">
            <a:avLst/>
          </a:prstGeom>
        </p:spPr>
        <p:txBody>
          <a:bodyPr lIns="34275" tIns="34275" rIns="34275" bIns="34275" anchor="b"/>
          <a:lstStyle>
            <a:lvl1pPr>
              <a:lnSpc>
                <a:spcPct val="90000"/>
              </a:lnSpc>
              <a:defRPr sz="6000"/>
            </a:lvl1pPr>
          </a:lstStyle>
          <a:p>
            <a:r>
              <a:t>Title Text</a:t>
            </a:r>
          </a:p>
        </p:txBody>
      </p:sp>
      <p:sp>
        <p:nvSpPr>
          <p:cNvPr id="701" name="Body Level One…"/>
          <p:cNvSpPr txBox="1">
            <a:spLocks noGrp="1"/>
          </p:cNvSpPr>
          <p:nvPr>
            <p:ph type="body" sz="quarter" idx="1" hasCustomPrompt="1"/>
          </p:nvPr>
        </p:nvSpPr>
        <p:spPr>
          <a:xfrm>
            <a:off x="831850" y="4589462"/>
            <a:ext cx="10515601" cy="1500188"/>
          </a:xfrm>
          <a:prstGeom prst="rect">
            <a:avLst/>
          </a:prstGeom>
        </p:spPr>
        <p:txBody>
          <a:bodyPr lIns="34275" tIns="34275" rIns="34275" bIns="34275"/>
          <a:lstStyle>
            <a:lvl1pPr marL="304800" indent="0">
              <a:lnSpc>
                <a:spcPct val="90000"/>
              </a:lnSpc>
              <a:spcBef>
                <a:spcPts val="1065"/>
              </a:spcBef>
              <a:buClrTx/>
              <a:buSzTx/>
              <a:buFontTx/>
              <a:buNone/>
              <a:defRPr>
                <a:solidFill>
                  <a:srgbClr val="888888"/>
                </a:solidFill>
              </a:defRPr>
            </a:lvl1pPr>
            <a:lvl2pPr marL="304800" indent="609600">
              <a:lnSpc>
                <a:spcPct val="90000"/>
              </a:lnSpc>
              <a:spcBef>
                <a:spcPts val="1065"/>
              </a:spcBef>
              <a:buClrTx/>
              <a:buSzTx/>
              <a:buFontTx/>
              <a:buNone/>
              <a:defRPr>
                <a:solidFill>
                  <a:srgbClr val="888888"/>
                </a:solidFill>
              </a:defRPr>
            </a:lvl2pPr>
            <a:lvl3pPr marL="304800" indent="1219200">
              <a:lnSpc>
                <a:spcPct val="90000"/>
              </a:lnSpc>
              <a:spcBef>
                <a:spcPts val="1065"/>
              </a:spcBef>
              <a:buClrTx/>
              <a:buSzTx/>
              <a:buFontTx/>
              <a:buNone/>
              <a:defRPr>
                <a:solidFill>
                  <a:srgbClr val="888888"/>
                </a:solidFill>
              </a:defRPr>
            </a:lvl3pPr>
            <a:lvl4pPr marL="304800" indent="1828800">
              <a:lnSpc>
                <a:spcPct val="90000"/>
              </a:lnSpc>
              <a:spcBef>
                <a:spcPts val="1065"/>
              </a:spcBef>
              <a:buClrTx/>
              <a:buSzTx/>
              <a:buFontTx/>
              <a:buNone/>
              <a:defRPr>
                <a:solidFill>
                  <a:srgbClr val="888888"/>
                </a:solidFill>
              </a:defRPr>
            </a:lvl4pPr>
            <a:lvl5pPr marL="304800" indent="2438400">
              <a:lnSpc>
                <a:spcPct val="90000"/>
              </a:lnSpc>
              <a:spcBef>
                <a:spcPts val="1065"/>
              </a:spcBef>
              <a:buClrTx/>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702"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TWO_OBJECTS">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09" name="Title Text"/>
          <p:cNvSpPr txBox="1">
            <a:spLocks noGrp="1"/>
          </p:cNvSpPr>
          <p:nvPr>
            <p:ph type="title" hasCustomPrompt="1"/>
          </p:nvPr>
        </p:nvSpPr>
        <p:spPr>
          <a:xfrm>
            <a:off x="838200" y="365125"/>
            <a:ext cx="10515600" cy="1325564"/>
          </a:xfrm>
          <a:prstGeom prst="rect">
            <a:avLst/>
          </a:prstGeom>
        </p:spPr>
        <p:txBody>
          <a:bodyPr lIns="34275" tIns="34275" rIns="34275" bIns="34275" anchor="ctr"/>
          <a:lstStyle>
            <a:lvl1pPr>
              <a:lnSpc>
                <a:spcPct val="90000"/>
              </a:lnSpc>
              <a:defRPr sz="4400"/>
            </a:lvl1pPr>
          </a:lstStyle>
          <a:p>
            <a:r>
              <a:t>Title Text</a:t>
            </a:r>
          </a:p>
        </p:txBody>
      </p:sp>
      <p:sp>
        <p:nvSpPr>
          <p:cNvPr id="710" name="Body Level One…"/>
          <p:cNvSpPr txBox="1">
            <a:spLocks noGrp="1"/>
          </p:cNvSpPr>
          <p:nvPr>
            <p:ph type="body" sz="half" idx="1" hasCustomPrompt="1"/>
          </p:nvPr>
        </p:nvSpPr>
        <p:spPr>
          <a:xfrm>
            <a:off x="838200" y="1825625"/>
            <a:ext cx="5181600" cy="4351339"/>
          </a:xfrm>
          <a:prstGeom prst="rect">
            <a:avLst/>
          </a:prstGeom>
        </p:spPr>
        <p:txBody>
          <a:bodyPr lIns="34275" tIns="34275" rIns="34275" bIns="34275"/>
          <a:lstStyle>
            <a:lvl1pPr indent="-423545">
              <a:lnSpc>
                <a:spcPct val="90000"/>
              </a:lnSpc>
              <a:spcBef>
                <a:spcPts val="1065"/>
              </a:spcBef>
              <a:buClr>
                <a:srgbClr val="000000"/>
              </a:buClr>
              <a:buSzPts val="2100"/>
              <a:buChar char="•"/>
              <a:defRPr sz="2800">
                <a:solidFill>
                  <a:srgbClr val="000000"/>
                </a:solidFill>
              </a:defRPr>
            </a:lvl1pPr>
            <a:lvl2pPr marL="1289685" indent="-494030">
              <a:lnSpc>
                <a:spcPct val="90000"/>
              </a:lnSpc>
              <a:spcBef>
                <a:spcPts val="1065"/>
              </a:spcBef>
              <a:buClr>
                <a:srgbClr val="000000"/>
              </a:buClr>
              <a:buSzPts val="2100"/>
              <a:buChar char="•"/>
              <a:defRPr sz="2800">
                <a:solidFill>
                  <a:srgbClr val="000000"/>
                </a:solidFill>
              </a:defRPr>
            </a:lvl2pPr>
            <a:lvl3pPr marL="1998345" indent="-592455">
              <a:lnSpc>
                <a:spcPct val="90000"/>
              </a:lnSpc>
              <a:spcBef>
                <a:spcPts val="1065"/>
              </a:spcBef>
              <a:buClr>
                <a:srgbClr val="000000"/>
              </a:buClr>
              <a:buSzPts val="2100"/>
              <a:buChar char="•"/>
              <a:defRPr sz="2800">
                <a:solidFill>
                  <a:srgbClr val="000000"/>
                </a:solidFill>
              </a:defRPr>
            </a:lvl3pPr>
            <a:lvl4pPr marL="2649855" indent="-635000">
              <a:lnSpc>
                <a:spcPct val="90000"/>
              </a:lnSpc>
              <a:spcBef>
                <a:spcPts val="1065"/>
              </a:spcBef>
              <a:buClr>
                <a:srgbClr val="000000"/>
              </a:buClr>
              <a:buSzPts val="2100"/>
              <a:buChar char="•"/>
              <a:defRPr sz="2800">
                <a:solidFill>
                  <a:srgbClr val="000000"/>
                </a:solidFill>
              </a:defRPr>
            </a:lvl4pPr>
            <a:lvl5pPr marL="3259455" indent="-635000">
              <a:lnSpc>
                <a:spcPct val="90000"/>
              </a:lnSpc>
              <a:spcBef>
                <a:spcPts val="1065"/>
              </a:spcBef>
              <a:buClr>
                <a:srgbClr val="000000"/>
              </a:buClr>
              <a:buSzPts val="2100"/>
              <a:buChar char="•"/>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1" name="Google Shape;353;p76"/>
          <p:cNvSpPr txBox="1">
            <a:spLocks noGrp="1"/>
          </p:cNvSpPr>
          <p:nvPr>
            <p:ph type="body" sz="half" idx="13"/>
          </p:nvPr>
        </p:nvSpPr>
        <p:spPr>
          <a:xfrm>
            <a:off x="6172200" y="1825625"/>
            <a:ext cx="5181600" cy="4351339"/>
          </a:xfrm>
          <a:prstGeom prst="rect">
            <a:avLst/>
          </a:prstGeom>
        </p:spPr>
        <p:txBody>
          <a:bodyPr lIns="34275" tIns="34275" rIns="34275" bIns="34275"/>
          <a:lstStyle>
            <a:lvl1pPr indent="-423545">
              <a:lnSpc>
                <a:spcPct val="90000"/>
              </a:lnSpc>
              <a:spcBef>
                <a:spcPts val="1065"/>
              </a:spcBef>
              <a:buClr>
                <a:srgbClr val="000000"/>
              </a:buClr>
              <a:buSzPts val="2100"/>
              <a:buChar char="•"/>
              <a:defRPr sz="2100">
                <a:solidFill>
                  <a:srgbClr val="000000"/>
                </a:solidFill>
              </a:defRPr>
            </a:lvl1pPr>
          </a:lstStyle>
          <a:p>
            <a:pPr indent="-317500">
              <a:lnSpc>
                <a:spcPct val="90000"/>
              </a:lnSpc>
              <a:spcBef>
                <a:spcPts val="800"/>
              </a:spcBef>
              <a:buClr>
                <a:srgbClr val="000000"/>
              </a:buClr>
              <a:buSzPts val="2100"/>
              <a:buChar char="•"/>
              <a:defRPr sz="2100">
                <a:solidFill>
                  <a:srgbClr val="000000"/>
                </a:solidFill>
              </a:defRPr>
            </a:pPr>
          </a:p>
        </p:txBody>
      </p:sp>
      <p:sp>
        <p:nvSpPr>
          <p:cNvPr id="712"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TWO_OBJECTS_WITH_TEX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19" name="Title Text"/>
          <p:cNvSpPr txBox="1">
            <a:spLocks noGrp="1"/>
          </p:cNvSpPr>
          <p:nvPr>
            <p:ph type="title" hasCustomPrompt="1"/>
          </p:nvPr>
        </p:nvSpPr>
        <p:spPr>
          <a:xfrm>
            <a:off x="839789" y="365125"/>
            <a:ext cx="10515601" cy="1325564"/>
          </a:xfrm>
          <a:prstGeom prst="rect">
            <a:avLst/>
          </a:prstGeom>
        </p:spPr>
        <p:txBody>
          <a:bodyPr lIns="34275" tIns="34275" rIns="34275" bIns="34275" anchor="ctr"/>
          <a:lstStyle>
            <a:lvl1pPr>
              <a:lnSpc>
                <a:spcPct val="90000"/>
              </a:lnSpc>
              <a:defRPr sz="4400"/>
            </a:lvl1pPr>
          </a:lstStyle>
          <a:p>
            <a:r>
              <a:t>Title Text</a:t>
            </a:r>
          </a:p>
        </p:txBody>
      </p:sp>
      <p:sp>
        <p:nvSpPr>
          <p:cNvPr id="720" name="Body Level One…"/>
          <p:cNvSpPr txBox="1">
            <a:spLocks noGrp="1"/>
          </p:cNvSpPr>
          <p:nvPr>
            <p:ph type="body" sz="quarter" idx="1" hasCustomPrompt="1"/>
          </p:nvPr>
        </p:nvSpPr>
        <p:spPr>
          <a:xfrm>
            <a:off x="839788" y="1681162"/>
            <a:ext cx="5157787" cy="823913"/>
          </a:xfrm>
          <a:prstGeom prst="rect">
            <a:avLst/>
          </a:prstGeom>
        </p:spPr>
        <p:txBody>
          <a:bodyPr lIns="34275" tIns="34275" rIns="34275" bIns="34275" anchor="b"/>
          <a:lstStyle>
            <a:lvl1pPr marL="304800" indent="0">
              <a:lnSpc>
                <a:spcPct val="90000"/>
              </a:lnSpc>
              <a:spcBef>
                <a:spcPts val="1065"/>
              </a:spcBef>
              <a:buClrTx/>
              <a:buSzTx/>
              <a:buFontTx/>
              <a:buNone/>
              <a:defRPr b="1">
                <a:solidFill>
                  <a:srgbClr val="000000"/>
                </a:solidFill>
              </a:defRPr>
            </a:lvl1pPr>
            <a:lvl2pPr marL="304800" indent="609600">
              <a:lnSpc>
                <a:spcPct val="90000"/>
              </a:lnSpc>
              <a:spcBef>
                <a:spcPts val="1065"/>
              </a:spcBef>
              <a:buClrTx/>
              <a:buSzTx/>
              <a:buFontTx/>
              <a:buNone/>
              <a:defRPr b="1">
                <a:solidFill>
                  <a:srgbClr val="000000"/>
                </a:solidFill>
              </a:defRPr>
            </a:lvl2pPr>
            <a:lvl3pPr marL="304800" indent="1219200">
              <a:lnSpc>
                <a:spcPct val="90000"/>
              </a:lnSpc>
              <a:spcBef>
                <a:spcPts val="1065"/>
              </a:spcBef>
              <a:buClrTx/>
              <a:buSzTx/>
              <a:buFontTx/>
              <a:buNone/>
              <a:defRPr b="1">
                <a:solidFill>
                  <a:srgbClr val="000000"/>
                </a:solidFill>
              </a:defRPr>
            </a:lvl3pPr>
            <a:lvl4pPr marL="304800" indent="1828800">
              <a:lnSpc>
                <a:spcPct val="90000"/>
              </a:lnSpc>
              <a:spcBef>
                <a:spcPts val="1065"/>
              </a:spcBef>
              <a:buClrTx/>
              <a:buSzTx/>
              <a:buFontTx/>
              <a:buNone/>
              <a:defRPr b="1">
                <a:solidFill>
                  <a:srgbClr val="000000"/>
                </a:solidFill>
              </a:defRPr>
            </a:lvl4pPr>
            <a:lvl5pPr marL="304800" indent="2438400">
              <a:lnSpc>
                <a:spcPct val="90000"/>
              </a:lnSpc>
              <a:spcBef>
                <a:spcPts val="1065"/>
              </a:spcBef>
              <a:buClrTx/>
              <a:buSzTx/>
              <a:buFontTx/>
              <a:buNone/>
              <a:defRPr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1" name="Google Shape;360;p77"/>
          <p:cNvSpPr txBox="1">
            <a:spLocks noGrp="1"/>
          </p:cNvSpPr>
          <p:nvPr>
            <p:ph type="body" sz="half" idx="13"/>
          </p:nvPr>
        </p:nvSpPr>
        <p:spPr>
          <a:xfrm>
            <a:off x="839787" y="2505075"/>
            <a:ext cx="5157788" cy="3684589"/>
          </a:xfrm>
          <a:prstGeom prst="rect">
            <a:avLst/>
          </a:prstGeom>
        </p:spPr>
        <p:txBody>
          <a:bodyPr lIns="34275" tIns="34275" rIns="34275" bIns="34275"/>
          <a:lstStyle>
            <a:lvl1pPr indent="-423545">
              <a:lnSpc>
                <a:spcPct val="90000"/>
              </a:lnSpc>
              <a:spcBef>
                <a:spcPts val="1065"/>
              </a:spcBef>
              <a:buClr>
                <a:srgbClr val="000000"/>
              </a:buClr>
              <a:buSzPts val="2100"/>
              <a:buChar char="•"/>
              <a:defRPr sz="2100">
                <a:solidFill>
                  <a:srgbClr val="000000"/>
                </a:solidFill>
              </a:defRPr>
            </a:lvl1pPr>
          </a:lstStyle>
          <a:p>
            <a:pPr indent="-317500">
              <a:lnSpc>
                <a:spcPct val="90000"/>
              </a:lnSpc>
              <a:spcBef>
                <a:spcPts val="800"/>
              </a:spcBef>
              <a:buClr>
                <a:srgbClr val="000000"/>
              </a:buClr>
              <a:buSzPts val="2100"/>
              <a:buChar char="•"/>
              <a:defRPr sz="2100">
                <a:solidFill>
                  <a:srgbClr val="000000"/>
                </a:solidFill>
              </a:defRPr>
            </a:pPr>
          </a:p>
        </p:txBody>
      </p:sp>
      <p:sp>
        <p:nvSpPr>
          <p:cNvPr id="722" name="Google Shape;361;p77"/>
          <p:cNvSpPr txBox="1">
            <a:spLocks noGrp="1"/>
          </p:cNvSpPr>
          <p:nvPr>
            <p:ph type="body" sz="quarter" idx="14"/>
          </p:nvPr>
        </p:nvSpPr>
        <p:spPr>
          <a:xfrm>
            <a:off x="6172199" y="1681162"/>
            <a:ext cx="5183191" cy="823913"/>
          </a:xfrm>
          <a:prstGeom prst="rect">
            <a:avLst/>
          </a:prstGeom>
        </p:spPr>
        <p:txBody>
          <a:bodyPr lIns="34275" tIns="34275" rIns="34275" bIns="34275" anchor="b"/>
          <a:lstStyle>
            <a:lvl1pPr marL="304800" indent="0">
              <a:lnSpc>
                <a:spcPct val="90000"/>
              </a:lnSpc>
              <a:spcBef>
                <a:spcPts val="1065"/>
              </a:spcBef>
              <a:buClrTx/>
              <a:buSzTx/>
              <a:buFontTx/>
              <a:buNone/>
              <a:defRPr b="1">
                <a:solidFill>
                  <a:srgbClr val="000000"/>
                </a:solidFill>
              </a:defRPr>
            </a:lvl1pPr>
          </a:lstStyle>
          <a:p>
            <a:pPr marL="228600" indent="0">
              <a:lnSpc>
                <a:spcPct val="90000"/>
              </a:lnSpc>
              <a:spcBef>
                <a:spcPts val="800"/>
              </a:spcBef>
              <a:buClrTx/>
              <a:buSzTx/>
              <a:buFontTx/>
              <a:buNone/>
              <a:defRPr b="1">
                <a:solidFill>
                  <a:srgbClr val="000000"/>
                </a:solidFill>
              </a:defRPr>
            </a:pPr>
          </a:p>
        </p:txBody>
      </p:sp>
      <p:sp>
        <p:nvSpPr>
          <p:cNvPr id="723" name="Google Shape;362;p77"/>
          <p:cNvSpPr txBox="1">
            <a:spLocks noGrp="1"/>
          </p:cNvSpPr>
          <p:nvPr>
            <p:ph type="body" sz="half" idx="15"/>
          </p:nvPr>
        </p:nvSpPr>
        <p:spPr>
          <a:xfrm>
            <a:off x="6172199" y="2505075"/>
            <a:ext cx="5183191" cy="3684589"/>
          </a:xfrm>
          <a:prstGeom prst="rect">
            <a:avLst/>
          </a:prstGeom>
        </p:spPr>
        <p:txBody>
          <a:bodyPr lIns="34275" tIns="34275" rIns="34275" bIns="34275"/>
          <a:lstStyle>
            <a:lvl1pPr indent="-423545">
              <a:lnSpc>
                <a:spcPct val="90000"/>
              </a:lnSpc>
              <a:spcBef>
                <a:spcPts val="1065"/>
              </a:spcBef>
              <a:buClr>
                <a:srgbClr val="000000"/>
              </a:buClr>
              <a:buSzPts val="2100"/>
              <a:buChar char="•"/>
              <a:defRPr sz="2100">
                <a:solidFill>
                  <a:srgbClr val="000000"/>
                </a:solidFill>
              </a:defRPr>
            </a:lvl1pPr>
          </a:lstStyle>
          <a:p>
            <a:pPr indent="-317500">
              <a:lnSpc>
                <a:spcPct val="90000"/>
              </a:lnSpc>
              <a:spcBef>
                <a:spcPts val="800"/>
              </a:spcBef>
              <a:buClr>
                <a:srgbClr val="000000"/>
              </a:buClr>
              <a:buSzPts val="2100"/>
              <a:buChar char="•"/>
              <a:defRPr sz="2100">
                <a:solidFill>
                  <a:srgbClr val="000000"/>
                </a:solidFill>
              </a:defRPr>
            </a:pPr>
          </a:p>
        </p:txBody>
      </p:sp>
      <p:sp>
        <p:nvSpPr>
          <p:cNvPr id="724"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2_TITLE_ONLY">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31" name="Title Text"/>
          <p:cNvSpPr txBox="1">
            <a:spLocks noGrp="1"/>
          </p:cNvSpPr>
          <p:nvPr>
            <p:ph type="title" hasCustomPrompt="1"/>
          </p:nvPr>
        </p:nvSpPr>
        <p:spPr>
          <a:xfrm>
            <a:off x="838200" y="365125"/>
            <a:ext cx="10515600" cy="1325564"/>
          </a:xfrm>
          <a:prstGeom prst="rect">
            <a:avLst/>
          </a:prstGeom>
        </p:spPr>
        <p:txBody>
          <a:bodyPr lIns="34275" tIns="34275" rIns="34275" bIns="34275" anchor="ctr"/>
          <a:lstStyle>
            <a:lvl1pPr>
              <a:lnSpc>
                <a:spcPct val="90000"/>
              </a:lnSpc>
              <a:defRPr sz="4400"/>
            </a:lvl1pPr>
          </a:lstStyle>
          <a:p>
            <a:r>
              <a:t>Title Text</a:t>
            </a:r>
          </a:p>
        </p:txBody>
      </p:sp>
      <p:sp>
        <p:nvSpPr>
          <p:cNvPr id="732"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2_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39"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OBJECT_WITH_CAPTION_TEX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46" name="Title Text"/>
          <p:cNvSpPr txBox="1">
            <a:spLocks noGrp="1"/>
          </p:cNvSpPr>
          <p:nvPr>
            <p:ph type="title" hasCustomPrompt="1"/>
          </p:nvPr>
        </p:nvSpPr>
        <p:spPr>
          <a:xfrm>
            <a:off x="839788" y="457200"/>
            <a:ext cx="3932237" cy="1600200"/>
          </a:xfrm>
          <a:prstGeom prst="rect">
            <a:avLst/>
          </a:prstGeom>
        </p:spPr>
        <p:txBody>
          <a:bodyPr lIns="34275" tIns="34275" rIns="34275" bIns="34275" anchor="b"/>
          <a:lstStyle>
            <a:lvl1pPr>
              <a:lnSpc>
                <a:spcPct val="90000"/>
              </a:lnSpc>
              <a:defRPr sz="3200"/>
            </a:lvl1pPr>
          </a:lstStyle>
          <a:p>
            <a:r>
              <a:t>Title Text</a:t>
            </a:r>
          </a:p>
        </p:txBody>
      </p:sp>
      <p:sp>
        <p:nvSpPr>
          <p:cNvPr id="747" name="Body Level One…"/>
          <p:cNvSpPr txBox="1">
            <a:spLocks noGrp="1"/>
          </p:cNvSpPr>
          <p:nvPr>
            <p:ph type="body" sz="half" idx="1" hasCustomPrompt="1"/>
          </p:nvPr>
        </p:nvSpPr>
        <p:spPr>
          <a:xfrm>
            <a:off x="5183189" y="987425"/>
            <a:ext cx="6172201" cy="4873628"/>
          </a:xfrm>
          <a:prstGeom prst="rect">
            <a:avLst/>
          </a:prstGeom>
        </p:spPr>
        <p:txBody>
          <a:bodyPr lIns="34275" tIns="34275" rIns="34275" bIns="34275"/>
          <a:lstStyle>
            <a:lvl1pPr indent="-508000">
              <a:lnSpc>
                <a:spcPct val="90000"/>
              </a:lnSpc>
              <a:spcBef>
                <a:spcPts val="1065"/>
              </a:spcBef>
              <a:buClr>
                <a:srgbClr val="000000"/>
              </a:buClr>
              <a:buSzPts val="2400"/>
              <a:buChar char="•"/>
              <a:defRPr sz="3200">
                <a:solidFill>
                  <a:srgbClr val="000000"/>
                </a:solidFill>
              </a:defRPr>
            </a:lvl1pPr>
            <a:lvl2pPr marL="1288415" indent="-551815">
              <a:lnSpc>
                <a:spcPct val="90000"/>
              </a:lnSpc>
              <a:spcBef>
                <a:spcPts val="1065"/>
              </a:spcBef>
              <a:buClr>
                <a:srgbClr val="000000"/>
              </a:buClr>
              <a:buSzPts val="2400"/>
              <a:buChar char="•"/>
              <a:defRPr sz="3200">
                <a:solidFill>
                  <a:srgbClr val="000000"/>
                </a:solidFill>
              </a:defRPr>
            </a:lvl2pPr>
            <a:lvl3pPr marL="1981200" indent="-609600">
              <a:lnSpc>
                <a:spcPct val="90000"/>
              </a:lnSpc>
              <a:spcBef>
                <a:spcPts val="1065"/>
              </a:spcBef>
              <a:buClr>
                <a:srgbClr val="000000"/>
              </a:buClr>
              <a:buSzPts val="2400"/>
              <a:buChar char="•"/>
              <a:defRPr sz="3200">
                <a:solidFill>
                  <a:srgbClr val="000000"/>
                </a:solidFill>
              </a:defRPr>
            </a:lvl3pPr>
            <a:lvl4pPr marL="2697480" indent="-690880">
              <a:lnSpc>
                <a:spcPct val="90000"/>
              </a:lnSpc>
              <a:spcBef>
                <a:spcPts val="1065"/>
              </a:spcBef>
              <a:buClr>
                <a:srgbClr val="000000"/>
              </a:buClr>
              <a:buSzPts val="2400"/>
              <a:buChar char="•"/>
              <a:defRPr sz="3200">
                <a:solidFill>
                  <a:srgbClr val="000000"/>
                </a:solidFill>
              </a:defRPr>
            </a:lvl4pPr>
            <a:lvl5pPr marL="3307080" indent="-690880">
              <a:lnSpc>
                <a:spcPct val="90000"/>
              </a:lnSpc>
              <a:spcBef>
                <a:spcPts val="1065"/>
              </a:spcBef>
              <a:buClr>
                <a:srgbClr val="000000"/>
              </a:buClr>
              <a:buSzPts val="2400"/>
              <a:buChar char="•"/>
              <a:defRPr sz="32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Google Shape;378;p80"/>
          <p:cNvSpPr txBox="1">
            <a:spLocks noGrp="1"/>
          </p:cNvSpPr>
          <p:nvPr>
            <p:ph type="body" sz="quarter" idx="13"/>
          </p:nvPr>
        </p:nvSpPr>
        <p:spPr>
          <a:xfrm>
            <a:off x="839787" y="2057399"/>
            <a:ext cx="3932240" cy="3811591"/>
          </a:xfrm>
          <a:prstGeom prst="rect">
            <a:avLst/>
          </a:prstGeom>
        </p:spPr>
        <p:txBody>
          <a:bodyPr lIns="34275" tIns="34275" rIns="34275" bIns="34275"/>
          <a:lstStyle>
            <a:lvl1pPr marL="304800" indent="0">
              <a:lnSpc>
                <a:spcPct val="90000"/>
              </a:lnSpc>
              <a:spcBef>
                <a:spcPts val="1065"/>
              </a:spcBef>
              <a:buClrTx/>
              <a:buSzTx/>
              <a:buFontTx/>
              <a:buNone/>
              <a:defRPr sz="1200">
                <a:solidFill>
                  <a:srgbClr val="000000"/>
                </a:solidFill>
              </a:defRPr>
            </a:lvl1pPr>
          </a:lstStyle>
          <a:p>
            <a:pPr marL="228600" indent="0">
              <a:lnSpc>
                <a:spcPct val="90000"/>
              </a:lnSpc>
              <a:spcBef>
                <a:spcPts val="800"/>
              </a:spcBef>
              <a:buClrTx/>
              <a:buSzTx/>
              <a:buFontTx/>
              <a:buNone/>
              <a:defRPr sz="1200">
                <a:solidFill>
                  <a:srgbClr val="000000"/>
                </a:solidFill>
              </a:defRPr>
            </a:pPr>
          </a:p>
        </p:txBody>
      </p:sp>
      <p:sp>
        <p:nvSpPr>
          <p:cNvPr id="749"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PICTURE_WITH_CAPTION_TEX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56" name="Title Text"/>
          <p:cNvSpPr txBox="1">
            <a:spLocks noGrp="1"/>
          </p:cNvSpPr>
          <p:nvPr>
            <p:ph type="title" hasCustomPrompt="1"/>
          </p:nvPr>
        </p:nvSpPr>
        <p:spPr>
          <a:xfrm>
            <a:off x="839788" y="457200"/>
            <a:ext cx="3932237" cy="1600200"/>
          </a:xfrm>
          <a:prstGeom prst="rect">
            <a:avLst/>
          </a:prstGeom>
        </p:spPr>
        <p:txBody>
          <a:bodyPr lIns="34275" tIns="34275" rIns="34275" bIns="34275" anchor="b"/>
          <a:lstStyle>
            <a:lvl1pPr>
              <a:lnSpc>
                <a:spcPct val="90000"/>
              </a:lnSpc>
              <a:defRPr sz="3200"/>
            </a:lvl1pPr>
          </a:lstStyle>
          <a:p>
            <a:r>
              <a:t>Title Text</a:t>
            </a:r>
          </a:p>
        </p:txBody>
      </p:sp>
      <p:sp>
        <p:nvSpPr>
          <p:cNvPr id="757" name="Google Shape;384;p81"/>
          <p:cNvSpPr>
            <a:spLocks noGrp="1"/>
          </p:cNvSpPr>
          <p:nvPr>
            <p:ph type="pic" sz="half" idx="13"/>
          </p:nvPr>
        </p:nvSpPr>
        <p:spPr>
          <a:xfrm>
            <a:off x="5183189" y="987425"/>
            <a:ext cx="6172201" cy="4873628"/>
          </a:xfrm>
          <a:prstGeom prst="rect">
            <a:avLst/>
          </a:prstGeom>
        </p:spPr>
        <p:txBody>
          <a:bodyPr lIns="91439" tIns="45719" rIns="91439" bIns="45719">
            <a:noAutofit/>
          </a:bodyPr>
          <a:lstStyle/>
          <a:p/>
        </p:txBody>
      </p:sp>
      <p:sp>
        <p:nvSpPr>
          <p:cNvPr id="758" name="Body Level One…"/>
          <p:cNvSpPr txBox="1">
            <a:spLocks noGrp="1"/>
          </p:cNvSpPr>
          <p:nvPr>
            <p:ph type="body" sz="quarter" idx="1" hasCustomPrompt="1"/>
          </p:nvPr>
        </p:nvSpPr>
        <p:spPr>
          <a:xfrm>
            <a:off x="839788" y="2057400"/>
            <a:ext cx="3932237" cy="3811589"/>
          </a:xfrm>
          <a:prstGeom prst="rect">
            <a:avLst/>
          </a:prstGeom>
        </p:spPr>
        <p:txBody>
          <a:bodyPr lIns="34275" tIns="34275" rIns="34275" bIns="34275"/>
          <a:lstStyle>
            <a:lvl1pPr marL="304800" indent="0">
              <a:lnSpc>
                <a:spcPct val="90000"/>
              </a:lnSpc>
              <a:spcBef>
                <a:spcPts val="1065"/>
              </a:spcBef>
              <a:buClrTx/>
              <a:buSzTx/>
              <a:buFontTx/>
              <a:buNone/>
              <a:defRPr sz="1600">
                <a:solidFill>
                  <a:srgbClr val="000000"/>
                </a:solidFill>
              </a:defRPr>
            </a:lvl1pPr>
            <a:lvl2pPr marL="304800" indent="609600">
              <a:lnSpc>
                <a:spcPct val="90000"/>
              </a:lnSpc>
              <a:spcBef>
                <a:spcPts val="1065"/>
              </a:spcBef>
              <a:buClrTx/>
              <a:buSzTx/>
              <a:buFontTx/>
              <a:buNone/>
              <a:defRPr sz="1600">
                <a:solidFill>
                  <a:srgbClr val="000000"/>
                </a:solidFill>
              </a:defRPr>
            </a:lvl2pPr>
            <a:lvl3pPr marL="304800" indent="1219200">
              <a:lnSpc>
                <a:spcPct val="90000"/>
              </a:lnSpc>
              <a:spcBef>
                <a:spcPts val="1065"/>
              </a:spcBef>
              <a:buClrTx/>
              <a:buSzTx/>
              <a:buFontTx/>
              <a:buNone/>
              <a:defRPr sz="1600">
                <a:solidFill>
                  <a:srgbClr val="000000"/>
                </a:solidFill>
              </a:defRPr>
            </a:lvl3pPr>
            <a:lvl4pPr marL="304800" indent="1828800">
              <a:lnSpc>
                <a:spcPct val="90000"/>
              </a:lnSpc>
              <a:spcBef>
                <a:spcPts val="1065"/>
              </a:spcBef>
              <a:buClrTx/>
              <a:buSzTx/>
              <a:buFontTx/>
              <a:buNone/>
              <a:defRPr sz="1600">
                <a:solidFill>
                  <a:srgbClr val="000000"/>
                </a:solidFill>
              </a:defRPr>
            </a:lvl4pPr>
            <a:lvl5pPr marL="304800" indent="2438400">
              <a:lnSpc>
                <a:spcPct val="90000"/>
              </a:lnSpc>
              <a:spcBef>
                <a:spcPts val="1065"/>
              </a:spcBef>
              <a:buClrTx/>
              <a:buSzTx/>
              <a:buFontTx/>
              <a:buNone/>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59"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type="tx">
  <p:cSld name="VERTICAL_TEX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66" name="Title Text"/>
          <p:cNvSpPr txBox="1">
            <a:spLocks noGrp="1"/>
          </p:cNvSpPr>
          <p:nvPr>
            <p:ph type="title" hasCustomPrompt="1"/>
          </p:nvPr>
        </p:nvSpPr>
        <p:spPr>
          <a:xfrm>
            <a:off x="838200" y="365125"/>
            <a:ext cx="10515600" cy="1325564"/>
          </a:xfrm>
          <a:prstGeom prst="rect">
            <a:avLst/>
          </a:prstGeom>
        </p:spPr>
        <p:txBody>
          <a:bodyPr lIns="34275" tIns="34275" rIns="34275" bIns="34275" anchor="ctr"/>
          <a:lstStyle>
            <a:lvl1pPr>
              <a:lnSpc>
                <a:spcPct val="90000"/>
              </a:lnSpc>
              <a:defRPr sz="4400"/>
            </a:lvl1pPr>
          </a:lstStyle>
          <a:p>
            <a:r>
              <a:t>Title Text</a:t>
            </a:r>
          </a:p>
        </p:txBody>
      </p:sp>
      <p:sp>
        <p:nvSpPr>
          <p:cNvPr id="767" name="Body Level One…"/>
          <p:cNvSpPr txBox="1">
            <a:spLocks noGrp="1"/>
          </p:cNvSpPr>
          <p:nvPr>
            <p:ph type="body" idx="1" hasCustomPrompt="1"/>
          </p:nvPr>
        </p:nvSpPr>
        <p:spPr>
          <a:xfrm rot="5400000">
            <a:off x="3920331" y="-1256506"/>
            <a:ext cx="4351339" cy="10515601"/>
          </a:xfrm>
          <a:prstGeom prst="rect">
            <a:avLst/>
          </a:prstGeom>
        </p:spPr>
        <p:txBody>
          <a:bodyPr lIns="34275" tIns="34275" rIns="34275" bIns="34275"/>
          <a:lstStyle>
            <a:lvl1pPr indent="-423545">
              <a:lnSpc>
                <a:spcPct val="90000"/>
              </a:lnSpc>
              <a:spcBef>
                <a:spcPts val="1065"/>
              </a:spcBef>
              <a:buClr>
                <a:srgbClr val="000000"/>
              </a:buClr>
              <a:buSzPts val="2100"/>
              <a:buChar char="•"/>
              <a:defRPr sz="2800">
                <a:solidFill>
                  <a:srgbClr val="000000"/>
                </a:solidFill>
              </a:defRPr>
            </a:lvl1pPr>
            <a:lvl2pPr marL="1289685" indent="-494030">
              <a:lnSpc>
                <a:spcPct val="90000"/>
              </a:lnSpc>
              <a:spcBef>
                <a:spcPts val="1065"/>
              </a:spcBef>
              <a:buClr>
                <a:srgbClr val="000000"/>
              </a:buClr>
              <a:buSzPts val="2100"/>
              <a:buChar char="•"/>
              <a:defRPr sz="2800">
                <a:solidFill>
                  <a:srgbClr val="000000"/>
                </a:solidFill>
              </a:defRPr>
            </a:lvl2pPr>
            <a:lvl3pPr marL="1998345" indent="-592455">
              <a:lnSpc>
                <a:spcPct val="90000"/>
              </a:lnSpc>
              <a:spcBef>
                <a:spcPts val="1065"/>
              </a:spcBef>
              <a:buClr>
                <a:srgbClr val="000000"/>
              </a:buClr>
              <a:buSzPts val="2100"/>
              <a:buChar char="•"/>
              <a:defRPr sz="2800">
                <a:solidFill>
                  <a:srgbClr val="000000"/>
                </a:solidFill>
              </a:defRPr>
            </a:lvl3pPr>
            <a:lvl4pPr marL="2649855" indent="-635000">
              <a:lnSpc>
                <a:spcPct val="90000"/>
              </a:lnSpc>
              <a:spcBef>
                <a:spcPts val="1065"/>
              </a:spcBef>
              <a:buClr>
                <a:srgbClr val="000000"/>
              </a:buClr>
              <a:buSzPts val="2100"/>
              <a:buChar char="•"/>
              <a:defRPr sz="2800">
                <a:solidFill>
                  <a:srgbClr val="000000"/>
                </a:solidFill>
              </a:defRPr>
            </a:lvl4pPr>
            <a:lvl5pPr marL="3259455" indent="-635000">
              <a:lnSpc>
                <a:spcPct val="90000"/>
              </a:lnSpc>
              <a:spcBef>
                <a:spcPts val="1065"/>
              </a:spcBef>
              <a:buClr>
                <a:srgbClr val="000000"/>
              </a:buClr>
              <a:buSzPts val="2100"/>
              <a:buChar char="•"/>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type="tx">
  <p:cSld name="VERTICAL_TITLE_AND_VERTICAL_TEXT">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75" name="Title Text"/>
          <p:cNvSpPr txBox="1">
            <a:spLocks noGrp="1"/>
          </p:cNvSpPr>
          <p:nvPr>
            <p:ph type="title" hasCustomPrompt="1"/>
          </p:nvPr>
        </p:nvSpPr>
        <p:spPr>
          <a:xfrm rot="5400000">
            <a:off x="7133431" y="1956594"/>
            <a:ext cx="5811839" cy="2628901"/>
          </a:xfrm>
          <a:prstGeom prst="rect">
            <a:avLst/>
          </a:prstGeom>
        </p:spPr>
        <p:txBody>
          <a:bodyPr lIns="34275" tIns="34275" rIns="34275" bIns="34275" anchor="ctr"/>
          <a:lstStyle>
            <a:lvl1pPr>
              <a:lnSpc>
                <a:spcPct val="90000"/>
              </a:lnSpc>
              <a:defRPr sz="4400"/>
            </a:lvl1pPr>
          </a:lstStyle>
          <a:p>
            <a:r>
              <a:t>Title Text</a:t>
            </a:r>
          </a:p>
        </p:txBody>
      </p:sp>
      <p:sp>
        <p:nvSpPr>
          <p:cNvPr id="776" name="Body Level One…"/>
          <p:cNvSpPr txBox="1">
            <a:spLocks noGrp="1"/>
          </p:cNvSpPr>
          <p:nvPr>
            <p:ph type="body" idx="1" hasCustomPrompt="1"/>
          </p:nvPr>
        </p:nvSpPr>
        <p:spPr>
          <a:xfrm rot="5400000">
            <a:off x="1799429" y="-596107"/>
            <a:ext cx="5811840" cy="7734301"/>
          </a:xfrm>
          <a:prstGeom prst="rect">
            <a:avLst/>
          </a:prstGeom>
        </p:spPr>
        <p:txBody>
          <a:bodyPr lIns="34275" tIns="34275" rIns="34275" bIns="34275"/>
          <a:lstStyle>
            <a:lvl1pPr indent="-423545">
              <a:lnSpc>
                <a:spcPct val="90000"/>
              </a:lnSpc>
              <a:spcBef>
                <a:spcPts val="1065"/>
              </a:spcBef>
              <a:buClr>
                <a:srgbClr val="000000"/>
              </a:buClr>
              <a:buSzPts val="2100"/>
              <a:buChar char="•"/>
              <a:defRPr sz="2800">
                <a:solidFill>
                  <a:srgbClr val="000000"/>
                </a:solidFill>
              </a:defRPr>
            </a:lvl1pPr>
            <a:lvl2pPr marL="1289685" indent="-494030">
              <a:lnSpc>
                <a:spcPct val="90000"/>
              </a:lnSpc>
              <a:spcBef>
                <a:spcPts val="1065"/>
              </a:spcBef>
              <a:buClr>
                <a:srgbClr val="000000"/>
              </a:buClr>
              <a:buSzPts val="2100"/>
              <a:buChar char="•"/>
              <a:defRPr sz="2800">
                <a:solidFill>
                  <a:srgbClr val="000000"/>
                </a:solidFill>
              </a:defRPr>
            </a:lvl2pPr>
            <a:lvl3pPr marL="1998345" indent="-592455">
              <a:lnSpc>
                <a:spcPct val="90000"/>
              </a:lnSpc>
              <a:spcBef>
                <a:spcPts val="1065"/>
              </a:spcBef>
              <a:buClr>
                <a:srgbClr val="000000"/>
              </a:buClr>
              <a:buSzPts val="2100"/>
              <a:buChar char="•"/>
              <a:defRPr sz="2800">
                <a:solidFill>
                  <a:srgbClr val="000000"/>
                </a:solidFill>
              </a:defRPr>
            </a:lvl3pPr>
            <a:lvl4pPr marL="2649855" indent="-635000">
              <a:lnSpc>
                <a:spcPct val="90000"/>
              </a:lnSpc>
              <a:spcBef>
                <a:spcPts val="1065"/>
              </a:spcBef>
              <a:buClr>
                <a:srgbClr val="000000"/>
              </a:buClr>
              <a:buSzPts val="2100"/>
              <a:buChar char="•"/>
              <a:defRPr sz="2800">
                <a:solidFill>
                  <a:srgbClr val="000000"/>
                </a:solidFill>
              </a:defRPr>
            </a:lvl4pPr>
            <a:lvl5pPr marL="3259455" indent="-635000">
              <a:lnSpc>
                <a:spcPct val="90000"/>
              </a:lnSpc>
              <a:spcBef>
                <a:spcPts val="1065"/>
              </a:spcBef>
              <a:buClr>
                <a:srgbClr val="000000"/>
              </a:buClr>
              <a:buSzPts val="2100"/>
              <a:buChar char="•"/>
              <a:defRPr sz="28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77" name="Slide Number"/>
          <p:cNvSpPr txBox="1">
            <a:spLocks noGrp="1"/>
          </p:cNvSpPr>
          <p:nvPr>
            <p:ph type="sldNum" sz="quarter" idx="2"/>
          </p:nvPr>
        </p:nvSpPr>
        <p:spPr>
          <a:xfrm>
            <a:off x="11097031" y="6411971"/>
            <a:ext cx="256771" cy="253885"/>
          </a:xfrm>
          <a:prstGeom prst="rect">
            <a:avLst/>
          </a:prstGeom>
        </p:spPr>
        <p:txBody>
          <a:bodyPr lIns="34275" tIns="34275" rIns="34275" bIns="34275"/>
          <a:lstStyle>
            <a:lvl1pPr>
              <a:defRPr sz="1200">
                <a:solidFill>
                  <a:srgbClr val="888888"/>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type="tx">
  <p:cSld name="2_Title Slide">
    <p:spTree>
      <p:nvGrpSpPr>
        <p:cNvPr id="1" name=""/>
        <p:cNvGrpSpPr/>
        <p:nvPr/>
      </p:nvGrpSpPr>
      <p:grpSpPr>
        <a:xfrm>
          <a:off x="0" y="0"/>
          <a:ext cx="0" cy="0"/>
          <a:chOff x="0" y="0"/>
          <a:chExt cx="0" cy="0"/>
        </a:xfrm>
      </p:grpSpPr>
      <p:sp>
        <p:nvSpPr>
          <p:cNvPr id="784" name="Google Shape;408;p85"/>
          <p:cNvSpPr/>
          <p:nvPr/>
        </p:nvSpPr>
        <p:spPr>
          <a:xfrm>
            <a:off x="-1" y="6410389"/>
            <a:ext cx="12206820" cy="457281"/>
          </a:xfrm>
          <a:prstGeom prst="rect">
            <a:avLst/>
          </a:prstGeom>
          <a:solidFill>
            <a:srgbClr val="8C1515"/>
          </a:solidFill>
          <a:ln>
            <a:solidFill>
              <a:srgbClr val="8C1515"/>
            </a:solidFill>
            <a:miter lim="8000"/>
          </a:ln>
          <a:effectLst>
            <a:outerShdw dist="25401" dir="2699999"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785" name="Stanford UniversityGoogle Shape;409;p85" descr="Stanford UniversityGoogle Shape;409;p85"/>
          <p:cNvPicPr>
            <a:picLocks noChangeAspect="1"/>
          </p:cNvPicPr>
          <p:nvPr/>
        </p:nvPicPr>
        <p:blipFill>
          <a:blip r:embed="rId2"/>
          <a:stretch>
            <a:fillRect/>
          </a:stretch>
        </p:blipFill>
        <p:spPr>
          <a:xfrm>
            <a:off x="9541934" y="6512005"/>
            <a:ext cx="2061633" cy="251929"/>
          </a:xfrm>
          <a:prstGeom prst="rect">
            <a:avLst/>
          </a:prstGeom>
          <a:ln w="12700">
            <a:miter lim="400000"/>
            <a:headEnd/>
            <a:tailEnd/>
          </a:ln>
        </p:spPr>
      </p:pic>
      <p:sp>
        <p:nvSpPr>
          <p:cNvPr id="786" name="Title Text"/>
          <p:cNvSpPr txBox="1">
            <a:spLocks noGrp="1"/>
          </p:cNvSpPr>
          <p:nvPr>
            <p:ph type="title" hasCustomPrompt="1"/>
          </p:nvPr>
        </p:nvSpPr>
        <p:spPr>
          <a:xfrm>
            <a:off x="609600" y="2390441"/>
            <a:ext cx="10972800" cy="824776"/>
          </a:xfrm>
          <a:prstGeom prst="rect">
            <a:avLst/>
          </a:prstGeom>
        </p:spPr>
        <p:txBody>
          <a:bodyPr lIns="0" tIns="0" rIns="0" bIns="0" anchor="b"/>
          <a:lstStyle>
            <a:lvl1pPr algn="ctr">
              <a:lnSpc>
                <a:spcPct val="85000"/>
              </a:lnSpc>
              <a:defRPr sz="4800"/>
            </a:lvl1pPr>
          </a:lstStyle>
          <a:p>
            <a:r>
              <a:t>Title Text</a:t>
            </a:r>
          </a:p>
        </p:txBody>
      </p:sp>
      <p:sp>
        <p:nvSpPr>
          <p:cNvPr id="787" name="Body Level One…"/>
          <p:cNvSpPr txBox="1">
            <a:spLocks noGrp="1"/>
          </p:cNvSpPr>
          <p:nvPr>
            <p:ph type="body" sz="quarter" idx="1" hasCustomPrompt="1"/>
          </p:nvPr>
        </p:nvSpPr>
        <p:spPr>
          <a:xfrm>
            <a:off x="2137834" y="4799536"/>
            <a:ext cx="8079317" cy="274369"/>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788"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type="tx">
  <p:cSld name="8_Title and Content">
    <p:spTree>
      <p:nvGrpSpPr>
        <p:cNvPr id="1" name=""/>
        <p:cNvGrpSpPr/>
        <p:nvPr/>
      </p:nvGrpSpPr>
      <p:grpSpPr>
        <a:xfrm>
          <a:off x="0" y="0"/>
          <a:ext cx="0" cy="0"/>
          <a:chOff x="0" y="0"/>
          <a:chExt cx="0" cy="0"/>
        </a:xfrm>
      </p:grpSpPr>
      <p:sp>
        <p:nvSpPr>
          <p:cNvPr id="795" name="Google Shape;405;p84"/>
          <p:cNvSpPr/>
          <p:nvPr/>
        </p:nvSpPr>
        <p:spPr>
          <a:xfrm>
            <a:off x="0" y="-1"/>
            <a:ext cx="609600" cy="6867671"/>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796" name="Stanford UniversityGoogle Shape;406;p84" descr="Stanford UniversityGoogle Shape;406;p84"/>
          <p:cNvPicPr>
            <a:picLocks noChangeAspect="1"/>
          </p:cNvPicPr>
          <p:nvPr/>
        </p:nvPicPr>
        <p:blipFill>
          <a:blip r:embed="rId2"/>
          <a:stretch>
            <a:fillRect/>
          </a:stretch>
        </p:blipFill>
        <p:spPr>
          <a:xfrm>
            <a:off x="9495368" y="6476016"/>
            <a:ext cx="2061633" cy="254045"/>
          </a:xfrm>
          <a:prstGeom prst="rect">
            <a:avLst/>
          </a:prstGeom>
          <a:ln w="12700">
            <a:miter lim="400000"/>
            <a:headEnd/>
            <a:tailEnd/>
          </a:ln>
        </p:spPr>
      </p:pic>
      <p:sp>
        <p:nvSpPr>
          <p:cNvPr id="797" name="Title Text"/>
          <p:cNvSpPr txBox="1">
            <a:spLocks noGrp="1"/>
          </p:cNvSpPr>
          <p:nvPr>
            <p:ph type="title" hasCustomPrompt="1"/>
          </p:nvPr>
        </p:nvSpPr>
        <p:spPr>
          <a:xfrm>
            <a:off x="1265035" y="479471"/>
            <a:ext cx="10277151" cy="650815"/>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798" name="Body Level One…"/>
          <p:cNvSpPr txBox="1">
            <a:spLocks noGrp="1"/>
          </p:cNvSpPr>
          <p:nvPr>
            <p:ph type="body" idx="1" hasCustomPrompt="1"/>
          </p:nvPr>
        </p:nvSpPr>
        <p:spPr>
          <a:xfrm>
            <a:off x="1274236" y="1211793"/>
            <a:ext cx="10267952" cy="5012935"/>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9" name="Slide Number"/>
          <p:cNvSpPr txBox="1">
            <a:spLocks noGrp="1"/>
          </p:cNvSpPr>
          <p:nvPr>
            <p:ph type="sldNum" sz="quarter" idx="2"/>
          </p:nvPr>
        </p:nvSpPr>
        <p:spPr>
          <a:xfrm>
            <a:off x="146049" y="6449040"/>
            <a:ext cx="302284" cy="297411"/>
          </a:xfrm>
          <a:prstGeom prst="rect">
            <a:avLst/>
          </a:prstGeom>
        </p:spPr>
        <p:txBody>
          <a:bodyPr lIns="45699" tIns="45699" rIns="45699" bIns="45699"/>
          <a:lstStyle>
            <a:lvl1pPr algn="l">
              <a:defRPr>
                <a:solidFill>
                  <a:srgbClr val="898989"/>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806" name="Google Shape;418;p87"/>
          <p:cNvSpPr/>
          <p:nvPr/>
        </p:nvSpPr>
        <p:spPr>
          <a:xfrm>
            <a:off x="-1" y="6410389"/>
            <a:ext cx="12206820" cy="457281"/>
          </a:xfrm>
          <a:prstGeom prst="rect">
            <a:avLst/>
          </a:prstGeom>
          <a:solidFill>
            <a:srgbClr val="8C1515"/>
          </a:solidFill>
          <a:ln>
            <a:solidFill>
              <a:srgbClr val="8C1515"/>
            </a:solidFill>
            <a:miter lim="8000"/>
          </a:ln>
          <a:effectLst>
            <a:outerShdw dist="25401" dir="2699999"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807" name="Stanford UniversityGoogle Shape;419;p87" descr="Stanford UniversityGoogle Shape;419;p87"/>
          <p:cNvPicPr>
            <a:picLocks noChangeAspect="1"/>
          </p:cNvPicPr>
          <p:nvPr/>
        </p:nvPicPr>
        <p:blipFill>
          <a:blip r:embed="rId2"/>
          <a:stretch>
            <a:fillRect/>
          </a:stretch>
        </p:blipFill>
        <p:spPr>
          <a:xfrm>
            <a:off x="9541934" y="6512005"/>
            <a:ext cx="2061633" cy="251929"/>
          </a:xfrm>
          <a:prstGeom prst="rect">
            <a:avLst/>
          </a:prstGeom>
          <a:ln w="12700">
            <a:miter lim="400000"/>
            <a:headEnd/>
            <a:tailEnd/>
          </a:ln>
        </p:spPr>
      </p:pic>
      <p:sp>
        <p:nvSpPr>
          <p:cNvPr id="808" name="Title Text"/>
          <p:cNvSpPr txBox="1">
            <a:spLocks noGrp="1"/>
          </p:cNvSpPr>
          <p:nvPr>
            <p:ph type="title" hasCustomPrompt="1"/>
          </p:nvPr>
        </p:nvSpPr>
        <p:spPr>
          <a:xfrm>
            <a:off x="2137837" y="2052045"/>
            <a:ext cx="3939116" cy="1234657"/>
          </a:xfrm>
          <a:prstGeom prst="rect">
            <a:avLst/>
          </a:prstGeom>
        </p:spPr>
        <p:txBody>
          <a:bodyPr lIns="0" tIns="0" rIns="0" bIns="0" anchor="b"/>
          <a:lstStyle>
            <a:lvl1pPr algn="r">
              <a:lnSpc>
                <a:spcPct val="85000"/>
              </a:lnSpc>
              <a:defRPr sz="2665" b="1"/>
            </a:lvl1pPr>
          </a:lstStyle>
          <a:p>
            <a:r>
              <a:t>Title Text</a:t>
            </a:r>
          </a:p>
        </p:txBody>
      </p:sp>
      <p:sp>
        <p:nvSpPr>
          <p:cNvPr id="809" name="Body Level One…"/>
          <p:cNvSpPr txBox="1">
            <a:spLocks noGrp="1"/>
          </p:cNvSpPr>
          <p:nvPr>
            <p:ph type="body" sz="quarter" idx="1" hasCustomPrompt="1"/>
          </p:nvPr>
        </p:nvSpPr>
        <p:spPr>
          <a:xfrm>
            <a:off x="2137837" y="3429599"/>
            <a:ext cx="3939116" cy="1244185"/>
          </a:xfrm>
          <a:prstGeom prst="rect">
            <a:avLst/>
          </a:prstGeom>
        </p:spPr>
        <p:txBody>
          <a:bodyPr lIns="0" tIns="0" rIns="0" bIns="0"/>
          <a:lstStyle>
            <a:lvl1pPr marL="304800" indent="0" algn="r">
              <a:lnSpc>
                <a:spcPct val="100000"/>
              </a:lnSpc>
              <a:spcBef>
                <a:spcPts val="265"/>
              </a:spcBef>
              <a:buClrTx/>
              <a:buSzTx/>
              <a:buFontTx/>
              <a:buNone/>
              <a:defRPr sz="1600">
                <a:solidFill>
                  <a:srgbClr val="A4001D"/>
                </a:solidFill>
              </a:defRPr>
            </a:lvl1pPr>
            <a:lvl2pPr marL="304800" indent="609600" algn="r">
              <a:lnSpc>
                <a:spcPct val="100000"/>
              </a:lnSpc>
              <a:spcBef>
                <a:spcPts val="265"/>
              </a:spcBef>
              <a:buClrTx/>
              <a:buSzTx/>
              <a:buFontTx/>
              <a:buNone/>
              <a:defRPr sz="1600">
                <a:solidFill>
                  <a:srgbClr val="A4001D"/>
                </a:solidFill>
              </a:defRPr>
            </a:lvl2pPr>
            <a:lvl3pPr marL="304800" indent="1219200" algn="r">
              <a:lnSpc>
                <a:spcPct val="100000"/>
              </a:lnSpc>
              <a:spcBef>
                <a:spcPts val="265"/>
              </a:spcBef>
              <a:buClrTx/>
              <a:buSzTx/>
              <a:buFontTx/>
              <a:buNone/>
              <a:defRPr sz="1600">
                <a:solidFill>
                  <a:srgbClr val="A4001D"/>
                </a:solidFill>
              </a:defRPr>
            </a:lvl3pPr>
            <a:lvl4pPr marL="304800" indent="1828800" algn="r">
              <a:lnSpc>
                <a:spcPct val="100000"/>
              </a:lnSpc>
              <a:spcBef>
                <a:spcPts val="265"/>
              </a:spcBef>
              <a:buClrTx/>
              <a:buSzTx/>
              <a:buFontTx/>
              <a:buNone/>
              <a:defRPr sz="1600">
                <a:solidFill>
                  <a:srgbClr val="A4001D"/>
                </a:solidFill>
              </a:defRPr>
            </a:lvl4pPr>
            <a:lvl5pPr marL="304800" indent="2438400" algn="r">
              <a:lnSpc>
                <a:spcPct val="100000"/>
              </a:lnSpc>
              <a:spcBef>
                <a:spcPts val="265"/>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810" name="Google Shape;422;p87"/>
          <p:cNvSpPr>
            <a:spLocks noGrp="1"/>
          </p:cNvSpPr>
          <p:nvPr>
            <p:ph type="pic" sz="quarter" idx="13"/>
          </p:nvPr>
        </p:nvSpPr>
        <p:spPr>
          <a:xfrm>
            <a:off x="6220884" y="2047173"/>
            <a:ext cx="2601385" cy="2601840"/>
          </a:xfrm>
          <a:prstGeom prst="rect">
            <a:avLst/>
          </a:prstGeom>
          <a:ln w="4445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811"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type="tx">
  <p:cSld name="9_Title and Content">
    <p:spTree>
      <p:nvGrpSpPr>
        <p:cNvPr id="1" name=""/>
        <p:cNvGrpSpPr/>
        <p:nvPr/>
      </p:nvGrpSpPr>
      <p:grpSpPr>
        <a:xfrm>
          <a:off x="0" y="0"/>
          <a:ext cx="0" cy="0"/>
          <a:chOff x="0" y="0"/>
          <a:chExt cx="0" cy="0"/>
        </a:xfrm>
      </p:grpSpPr>
      <p:sp>
        <p:nvSpPr>
          <p:cNvPr id="818" name="Google Shape;405;p84"/>
          <p:cNvSpPr/>
          <p:nvPr/>
        </p:nvSpPr>
        <p:spPr>
          <a:xfrm>
            <a:off x="0" y="-1"/>
            <a:ext cx="609600" cy="6867671"/>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819" name="Stanford UniversityGoogle Shape;406;p84" descr="Stanford UniversityGoogle Shape;406;p84"/>
          <p:cNvPicPr>
            <a:picLocks noChangeAspect="1"/>
          </p:cNvPicPr>
          <p:nvPr/>
        </p:nvPicPr>
        <p:blipFill>
          <a:blip r:embed="rId2"/>
          <a:stretch>
            <a:fillRect/>
          </a:stretch>
        </p:blipFill>
        <p:spPr>
          <a:xfrm>
            <a:off x="9495368" y="6476016"/>
            <a:ext cx="2061633" cy="254045"/>
          </a:xfrm>
          <a:prstGeom prst="rect">
            <a:avLst/>
          </a:prstGeom>
          <a:ln w="12700">
            <a:miter lim="400000"/>
            <a:headEnd/>
            <a:tailEnd/>
          </a:ln>
        </p:spPr>
      </p:pic>
      <p:sp>
        <p:nvSpPr>
          <p:cNvPr id="820" name="Title Text"/>
          <p:cNvSpPr txBox="1">
            <a:spLocks noGrp="1"/>
          </p:cNvSpPr>
          <p:nvPr>
            <p:ph type="title" hasCustomPrompt="1"/>
          </p:nvPr>
        </p:nvSpPr>
        <p:spPr>
          <a:xfrm>
            <a:off x="1265035" y="479471"/>
            <a:ext cx="10277151" cy="650815"/>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821" name="Body Level One…"/>
          <p:cNvSpPr txBox="1">
            <a:spLocks noGrp="1"/>
          </p:cNvSpPr>
          <p:nvPr>
            <p:ph type="body" idx="1" hasCustomPrompt="1"/>
          </p:nvPr>
        </p:nvSpPr>
        <p:spPr>
          <a:xfrm>
            <a:off x="1274236" y="1211793"/>
            <a:ext cx="10267952" cy="5012935"/>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304800" indent="609600">
              <a:lnSpc>
                <a:spcPct val="100000"/>
              </a:lnSpc>
              <a:spcBef>
                <a:spcPts val="400"/>
              </a:spcBef>
              <a:buClrTx/>
              <a:buSzTx/>
              <a:buFontTx/>
              <a:buNone/>
              <a:defRPr>
                <a:solidFill>
                  <a:srgbClr val="000000"/>
                </a:solidFill>
              </a:defRPr>
            </a:lvl2pPr>
            <a:lvl3pPr marL="304800" indent="1219200">
              <a:lnSpc>
                <a:spcPct val="100000"/>
              </a:lnSpc>
              <a:spcBef>
                <a:spcPts val="400"/>
              </a:spcBef>
              <a:buClrTx/>
              <a:buSzTx/>
              <a:buFontTx/>
              <a:buNone/>
              <a:defRPr>
                <a:solidFill>
                  <a:srgbClr val="000000"/>
                </a:solidFill>
              </a:defRPr>
            </a:lvl3pPr>
            <a:lvl4pPr marL="304800" indent="1828800">
              <a:lnSpc>
                <a:spcPct val="100000"/>
              </a:lnSpc>
              <a:spcBef>
                <a:spcPts val="400"/>
              </a:spcBef>
              <a:buClrTx/>
              <a:buSzTx/>
              <a:buFontTx/>
              <a:buNone/>
              <a:defRPr>
                <a:solidFill>
                  <a:srgbClr val="000000"/>
                </a:solidFill>
              </a:defRPr>
            </a:lvl4pPr>
            <a:lvl5pPr marL="304800" indent="2438400">
              <a:lnSpc>
                <a:spcPct val="100000"/>
              </a:lnSpc>
              <a:spcBef>
                <a:spcPts val="400"/>
              </a:spcBef>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22" name="Slide Number"/>
          <p:cNvSpPr txBox="1">
            <a:spLocks noGrp="1"/>
          </p:cNvSpPr>
          <p:nvPr>
            <p:ph type="sldNum" sz="quarter" idx="2"/>
          </p:nvPr>
        </p:nvSpPr>
        <p:spPr>
          <a:xfrm>
            <a:off x="146049" y="6449040"/>
            <a:ext cx="302284" cy="297411"/>
          </a:xfrm>
          <a:prstGeom prst="rect">
            <a:avLst/>
          </a:prstGeom>
        </p:spPr>
        <p:txBody>
          <a:bodyPr lIns="45699" tIns="45699" rIns="45699" bIns="45699"/>
          <a:lstStyle>
            <a:lvl1pPr algn="l">
              <a:defRPr>
                <a:solidFill>
                  <a:srgbClr val="898989"/>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829" name="Google Shape;405;p84"/>
          <p:cNvSpPr/>
          <p:nvPr/>
        </p:nvSpPr>
        <p:spPr>
          <a:xfrm>
            <a:off x="0" y="-1"/>
            <a:ext cx="609600" cy="6867671"/>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830" name="Stanford UniversityGoogle Shape;406;p84" descr="Stanford UniversityGoogle Shape;406;p84"/>
          <p:cNvPicPr>
            <a:picLocks noChangeAspect="1"/>
          </p:cNvPicPr>
          <p:nvPr/>
        </p:nvPicPr>
        <p:blipFill>
          <a:blip r:embed="rId2"/>
          <a:stretch>
            <a:fillRect/>
          </a:stretch>
        </p:blipFill>
        <p:spPr>
          <a:xfrm>
            <a:off x="9495368" y="6476016"/>
            <a:ext cx="2061633" cy="254045"/>
          </a:xfrm>
          <a:prstGeom prst="rect">
            <a:avLst/>
          </a:prstGeom>
          <a:ln w="12700">
            <a:miter lim="400000"/>
            <a:headEnd/>
            <a:tailEnd/>
          </a:ln>
        </p:spPr>
      </p:pic>
      <p:sp>
        <p:nvSpPr>
          <p:cNvPr id="831" name="Slide Number"/>
          <p:cNvSpPr txBox="1">
            <a:spLocks noGrp="1"/>
          </p:cNvSpPr>
          <p:nvPr>
            <p:ph type="sldNum" sz="quarter" idx="2"/>
          </p:nvPr>
        </p:nvSpPr>
        <p:spPr>
          <a:xfrm>
            <a:off x="280237" y="212879"/>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832" name="Title Text"/>
          <p:cNvSpPr txBox="1">
            <a:spLocks noGrp="1"/>
          </p:cNvSpPr>
          <p:nvPr>
            <p:ph type="title" hasCustomPrompt="1"/>
          </p:nvPr>
        </p:nvSpPr>
        <p:spPr>
          <a:xfrm>
            <a:off x="1265035" y="479471"/>
            <a:ext cx="10277151" cy="650815"/>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833" name="Body Level One…"/>
          <p:cNvSpPr txBox="1">
            <a:spLocks noGrp="1"/>
          </p:cNvSpPr>
          <p:nvPr>
            <p:ph type="body" sz="half" idx="1" hasCustomPrompt="1"/>
          </p:nvPr>
        </p:nvSpPr>
        <p:spPr>
          <a:xfrm>
            <a:off x="1265769" y="1211793"/>
            <a:ext cx="5050368" cy="5012935"/>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34" name="Google Shape;431;p89"/>
          <p:cNvSpPr txBox="1">
            <a:spLocks noGrp="1"/>
          </p:cNvSpPr>
          <p:nvPr>
            <p:ph type="body" sz="half" idx="13"/>
          </p:nvPr>
        </p:nvSpPr>
        <p:spPr>
          <a:xfrm>
            <a:off x="6502400" y="1211793"/>
            <a:ext cx="5039784" cy="5012935"/>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tx">
  <p:cSld name="3_Two Content Horizontal">
    <p:spTree>
      <p:nvGrpSpPr>
        <p:cNvPr id="1" name=""/>
        <p:cNvGrpSpPr/>
        <p:nvPr/>
      </p:nvGrpSpPr>
      <p:grpSpPr>
        <a:xfrm>
          <a:off x="0" y="0"/>
          <a:ext cx="0" cy="0"/>
          <a:chOff x="0" y="0"/>
          <a:chExt cx="0" cy="0"/>
        </a:xfrm>
      </p:grpSpPr>
      <p:sp>
        <p:nvSpPr>
          <p:cNvPr id="841" name="Google Shape;405;p84"/>
          <p:cNvSpPr/>
          <p:nvPr/>
        </p:nvSpPr>
        <p:spPr>
          <a:xfrm>
            <a:off x="0" y="-1"/>
            <a:ext cx="609600" cy="6867671"/>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842" name="Stanford UniversityGoogle Shape;406;p84" descr="Stanford UniversityGoogle Shape;406;p84"/>
          <p:cNvPicPr>
            <a:picLocks noChangeAspect="1"/>
          </p:cNvPicPr>
          <p:nvPr/>
        </p:nvPicPr>
        <p:blipFill>
          <a:blip r:embed="rId2"/>
          <a:stretch>
            <a:fillRect/>
          </a:stretch>
        </p:blipFill>
        <p:spPr>
          <a:xfrm>
            <a:off x="9495368" y="6476016"/>
            <a:ext cx="2061633" cy="254045"/>
          </a:xfrm>
          <a:prstGeom prst="rect">
            <a:avLst/>
          </a:prstGeom>
          <a:ln w="12700">
            <a:miter lim="400000"/>
            <a:headEnd/>
            <a:tailEnd/>
          </a:ln>
        </p:spPr>
      </p:pic>
      <p:sp>
        <p:nvSpPr>
          <p:cNvPr id="843" name="Title Text"/>
          <p:cNvSpPr txBox="1">
            <a:spLocks noGrp="1"/>
          </p:cNvSpPr>
          <p:nvPr>
            <p:ph type="title" hasCustomPrompt="1"/>
          </p:nvPr>
        </p:nvSpPr>
        <p:spPr>
          <a:xfrm>
            <a:off x="1265035" y="479471"/>
            <a:ext cx="10277151" cy="650815"/>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844" name="Body Level One…"/>
          <p:cNvSpPr txBox="1">
            <a:spLocks noGrp="1"/>
          </p:cNvSpPr>
          <p:nvPr>
            <p:ph type="body" sz="half" idx="1" hasCustomPrompt="1"/>
          </p:nvPr>
        </p:nvSpPr>
        <p:spPr>
          <a:xfrm>
            <a:off x="1265035" y="1211793"/>
            <a:ext cx="10277152" cy="242256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45" name="Google Shape;436;p90"/>
          <p:cNvSpPr txBox="1">
            <a:spLocks noGrp="1"/>
          </p:cNvSpPr>
          <p:nvPr>
            <p:ph type="body" sz="half" idx="13"/>
          </p:nvPr>
        </p:nvSpPr>
        <p:spPr>
          <a:xfrm>
            <a:off x="1265769" y="3789080"/>
            <a:ext cx="10276420" cy="2422568"/>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846" name="Slide Number"/>
          <p:cNvSpPr txBox="1">
            <a:spLocks noGrp="1"/>
          </p:cNvSpPr>
          <p:nvPr>
            <p:ph type="sldNum" sz="quarter" idx="2"/>
          </p:nvPr>
        </p:nvSpPr>
        <p:spPr>
          <a:xfrm>
            <a:off x="146049" y="6449040"/>
            <a:ext cx="302284" cy="297411"/>
          </a:xfrm>
          <a:prstGeom prst="rect">
            <a:avLst/>
          </a:prstGeom>
        </p:spPr>
        <p:txBody>
          <a:bodyPr lIns="45699" tIns="45699" rIns="45699" bIns="45699"/>
          <a:lstStyle>
            <a:lvl1pPr algn="l">
              <a:defRPr>
                <a:solidFill>
                  <a:srgbClr val="898989"/>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type="tx">
  <p:cSld name="3_Three Content">
    <p:spTree>
      <p:nvGrpSpPr>
        <p:cNvPr id="1" name=""/>
        <p:cNvGrpSpPr/>
        <p:nvPr/>
      </p:nvGrpSpPr>
      <p:grpSpPr>
        <a:xfrm>
          <a:off x="0" y="0"/>
          <a:ext cx="0" cy="0"/>
          <a:chOff x="0" y="0"/>
          <a:chExt cx="0" cy="0"/>
        </a:xfrm>
      </p:grpSpPr>
      <p:sp>
        <p:nvSpPr>
          <p:cNvPr id="853" name="Google Shape;405;p84"/>
          <p:cNvSpPr/>
          <p:nvPr/>
        </p:nvSpPr>
        <p:spPr>
          <a:xfrm>
            <a:off x="0" y="-1"/>
            <a:ext cx="609600" cy="6867671"/>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854" name="Stanford UniversityGoogle Shape;406;p84" descr="Stanford UniversityGoogle Shape;406;p84"/>
          <p:cNvPicPr>
            <a:picLocks noChangeAspect="1"/>
          </p:cNvPicPr>
          <p:nvPr/>
        </p:nvPicPr>
        <p:blipFill>
          <a:blip r:embed="rId2"/>
          <a:stretch>
            <a:fillRect/>
          </a:stretch>
        </p:blipFill>
        <p:spPr>
          <a:xfrm>
            <a:off x="9495368" y="6476016"/>
            <a:ext cx="2061633" cy="254045"/>
          </a:xfrm>
          <a:prstGeom prst="rect">
            <a:avLst/>
          </a:prstGeom>
          <a:ln w="12700">
            <a:miter lim="400000"/>
            <a:headEnd/>
            <a:tailEnd/>
          </a:ln>
        </p:spPr>
      </p:pic>
      <p:sp>
        <p:nvSpPr>
          <p:cNvPr id="855" name="Title Text"/>
          <p:cNvSpPr txBox="1">
            <a:spLocks noGrp="1"/>
          </p:cNvSpPr>
          <p:nvPr>
            <p:ph type="title" hasCustomPrompt="1"/>
          </p:nvPr>
        </p:nvSpPr>
        <p:spPr>
          <a:xfrm>
            <a:off x="1265035" y="479471"/>
            <a:ext cx="10277151" cy="650815"/>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856" name="Body Level One…"/>
          <p:cNvSpPr txBox="1">
            <a:spLocks noGrp="1"/>
          </p:cNvSpPr>
          <p:nvPr>
            <p:ph type="body" sz="half" idx="1" hasCustomPrompt="1"/>
          </p:nvPr>
        </p:nvSpPr>
        <p:spPr>
          <a:xfrm>
            <a:off x="1265769" y="1211793"/>
            <a:ext cx="5050368" cy="5012935"/>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57" name="Google Shape;441;p91"/>
          <p:cNvSpPr txBox="1">
            <a:spLocks noGrp="1"/>
          </p:cNvSpPr>
          <p:nvPr>
            <p:ph type="body" sz="quarter" idx="13"/>
          </p:nvPr>
        </p:nvSpPr>
        <p:spPr>
          <a:xfrm>
            <a:off x="6502400" y="1211794"/>
            <a:ext cx="5039784" cy="243120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858" name="Google Shape;442;p91"/>
          <p:cNvSpPr txBox="1">
            <a:spLocks noGrp="1"/>
          </p:cNvSpPr>
          <p:nvPr>
            <p:ph type="body" sz="quarter" idx="14"/>
          </p:nvPr>
        </p:nvSpPr>
        <p:spPr>
          <a:xfrm>
            <a:off x="6502400" y="3783991"/>
            <a:ext cx="5039784" cy="2440735"/>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859" name="Slide Number"/>
          <p:cNvSpPr txBox="1">
            <a:spLocks noGrp="1"/>
          </p:cNvSpPr>
          <p:nvPr>
            <p:ph type="sldNum" sz="quarter" idx="2"/>
          </p:nvPr>
        </p:nvSpPr>
        <p:spPr>
          <a:xfrm>
            <a:off x="146049" y="6449040"/>
            <a:ext cx="302284" cy="297411"/>
          </a:xfrm>
          <a:prstGeom prst="rect">
            <a:avLst/>
          </a:prstGeom>
        </p:spPr>
        <p:txBody>
          <a:bodyPr lIns="45699" tIns="45699" rIns="45699" bIns="45699"/>
          <a:lstStyle>
            <a:lvl1pPr algn="l">
              <a:defRPr>
                <a:solidFill>
                  <a:srgbClr val="898989"/>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tx">
  <p:cSld name="3_Four Content">
    <p:spTree>
      <p:nvGrpSpPr>
        <p:cNvPr id="1" name=""/>
        <p:cNvGrpSpPr/>
        <p:nvPr/>
      </p:nvGrpSpPr>
      <p:grpSpPr>
        <a:xfrm>
          <a:off x="0" y="0"/>
          <a:ext cx="0" cy="0"/>
          <a:chOff x="0" y="0"/>
          <a:chExt cx="0" cy="0"/>
        </a:xfrm>
      </p:grpSpPr>
      <p:sp>
        <p:nvSpPr>
          <p:cNvPr id="866" name="Google Shape;405;p84"/>
          <p:cNvSpPr/>
          <p:nvPr/>
        </p:nvSpPr>
        <p:spPr>
          <a:xfrm>
            <a:off x="0" y="-1"/>
            <a:ext cx="609600" cy="6867671"/>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867" name="Stanford UniversityGoogle Shape;406;p84" descr="Stanford UniversityGoogle Shape;406;p84"/>
          <p:cNvPicPr>
            <a:picLocks noChangeAspect="1"/>
          </p:cNvPicPr>
          <p:nvPr/>
        </p:nvPicPr>
        <p:blipFill>
          <a:blip r:embed="rId2"/>
          <a:stretch>
            <a:fillRect/>
          </a:stretch>
        </p:blipFill>
        <p:spPr>
          <a:xfrm>
            <a:off x="9495368" y="6476016"/>
            <a:ext cx="2061633" cy="254045"/>
          </a:xfrm>
          <a:prstGeom prst="rect">
            <a:avLst/>
          </a:prstGeom>
          <a:ln w="12700">
            <a:miter lim="400000"/>
            <a:headEnd/>
            <a:tailEnd/>
          </a:ln>
        </p:spPr>
      </p:pic>
      <p:sp>
        <p:nvSpPr>
          <p:cNvPr id="868" name="Title Text"/>
          <p:cNvSpPr txBox="1">
            <a:spLocks noGrp="1"/>
          </p:cNvSpPr>
          <p:nvPr>
            <p:ph type="title" hasCustomPrompt="1"/>
          </p:nvPr>
        </p:nvSpPr>
        <p:spPr>
          <a:xfrm>
            <a:off x="1265035" y="479471"/>
            <a:ext cx="10277151" cy="650815"/>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869" name="Body Level One…"/>
          <p:cNvSpPr txBox="1">
            <a:spLocks noGrp="1"/>
          </p:cNvSpPr>
          <p:nvPr>
            <p:ph type="body" sz="quarter" idx="1" hasCustomPrompt="1"/>
          </p:nvPr>
        </p:nvSpPr>
        <p:spPr>
          <a:xfrm>
            <a:off x="1265769" y="1211794"/>
            <a:ext cx="5050368" cy="243120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0" name="Google Shape;447;p92"/>
          <p:cNvSpPr txBox="1">
            <a:spLocks noGrp="1"/>
          </p:cNvSpPr>
          <p:nvPr>
            <p:ph type="body" sz="quarter" idx="13"/>
          </p:nvPr>
        </p:nvSpPr>
        <p:spPr>
          <a:xfrm>
            <a:off x="1274236" y="3788146"/>
            <a:ext cx="5041901" cy="2436580"/>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871" name="Google Shape;448;p92"/>
          <p:cNvSpPr txBox="1">
            <a:spLocks noGrp="1"/>
          </p:cNvSpPr>
          <p:nvPr>
            <p:ph type="body" sz="quarter" idx="14"/>
          </p:nvPr>
        </p:nvSpPr>
        <p:spPr>
          <a:xfrm>
            <a:off x="6502400" y="1211794"/>
            <a:ext cx="5039784" cy="243120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872" name="Google Shape;449;p92"/>
          <p:cNvSpPr txBox="1">
            <a:spLocks noGrp="1"/>
          </p:cNvSpPr>
          <p:nvPr>
            <p:ph type="body" sz="quarter" idx="15"/>
          </p:nvPr>
        </p:nvSpPr>
        <p:spPr>
          <a:xfrm>
            <a:off x="6502400" y="3788146"/>
            <a:ext cx="5039784" cy="2436580"/>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873" name="Slide Number"/>
          <p:cNvSpPr txBox="1">
            <a:spLocks noGrp="1"/>
          </p:cNvSpPr>
          <p:nvPr>
            <p:ph type="sldNum" sz="quarter" idx="2"/>
          </p:nvPr>
        </p:nvSpPr>
        <p:spPr>
          <a:xfrm>
            <a:off x="146049" y="6449040"/>
            <a:ext cx="302284" cy="297411"/>
          </a:xfrm>
          <a:prstGeom prst="rect">
            <a:avLst/>
          </a:prstGeom>
        </p:spPr>
        <p:txBody>
          <a:bodyPr lIns="45699" tIns="45699" rIns="45699" bIns="45699"/>
          <a:lstStyle>
            <a:lvl1pPr algn="l">
              <a:defRPr>
                <a:solidFill>
                  <a:srgbClr val="898989"/>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3_BLANK">
    <p:spTree>
      <p:nvGrpSpPr>
        <p:cNvPr id="1" name=""/>
        <p:cNvGrpSpPr/>
        <p:nvPr/>
      </p:nvGrpSpPr>
      <p:grpSpPr>
        <a:xfrm>
          <a:off x="0" y="0"/>
          <a:ext cx="0" cy="0"/>
          <a:chOff x="0" y="0"/>
          <a:chExt cx="0" cy="0"/>
        </a:xfrm>
      </p:grpSpPr>
      <p:sp>
        <p:nvSpPr>
          <p:cNvPr id="880" name="Google Shape;405;p84"/>
          <p:cNvSpPr/>
          <p:nvPr/>
        </p:nvSpPr>
        <p:spPr>
          <a:xfrm>
            <a:off x="0" y="-1"/>
            <a:ext cx="609600" cy="6867671"/>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881" name="Stanford UniversityGoogle Shape;406;p84" descr="Stanford UniversityGoogle Shape;406;p84"/>
          <p:cNvPicPr>
            <a:picLocks noChangeAspect="1"/>
          </p:cNvPicPr>
          <p:nvPr/>
        </p:nvPicPr>
        <p:blipFill>
          <a:blip r:embed="rId2"/>
          <a:stretch>
            <a:fillRect/>
          </a:stretch>
        </p:blipFill>
        <p:spPr>
          <a:xfrm>
            <a:off x="9495368" y="6476016"/>
            <a:ext cx="2061633" cy="254045"/>
          </a:xfrm>
          <a:prstGeom prst="rect">
            <a:avLst/>
          </a:prstGeom>
          <a:ln w="12700">
            <a:miter lim="400000"/>
            <a:headEnd/>
            <a:tailEnd/>
          </a:ln>
        </p:spPr>
      </p:pic>
      <p:sp>
        <p:nvSpPr>
          <p:cNvPr id="882" name="Slide Number"/>
          <p:cNvSpPr txBox="1">
            <a:spLocks noGrp="1"/>
          </p:cNvSpPr>
          <p:nvPr>
            <p:ph type="sldNum" sz="quarter" idx="2"/>
          </p:nvPr>
        </p:nvSpPr>
        <p:spPr>
          <a:xfrm>
            <a:off x="146049" y="6449040"/>
            <a:ext cx="302284" cy="297411"/>
          </a:xfrm>
          <a:prstGeom prst="rect">
            <a:avLst/>
          </a:prstGeom>
        </p:spPr>
        <p:txBody>
          <a:bodyPr lIns="45699" tIns="45699" rIns="45699" bIns="45699"/>
          <a:lstStyle>
            <a:lvl1pPr algn="l">
              <a:defRPr>
                <a:solidFill>
                  <a:srgbClr val="898989"/>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5_标题幻灯片">
    <p:spTree>
      <p:nvGrpSpPr>
        <p:cNvPr id="1" name=""/>
        <p:cNvGrpSpPr/>
        <p:nvPr/>
      </p:nvGrpSpPr>
      <p:grpSpPr>
        <a:xfrm>
          <a:off x="0" y="0"/>
          <a:ext cx="0" cy="0"/>
          <a:chOff x="0" y="0"/>
          <a:chExt cx="0" cy="0"/>
        </a:xfrm>
      </p:grpSpPr>
      <p:sp>
        <p:nvSpPr>
          <p:cNvPr id="889" name="Google Shape;462;p95"/>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890" name="Stanford UniversityGoogle Shape;463;p95" descr="Stanford UniversityGoogle Shape;463;p95"/>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891"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892" name="Body Level One…"/>
          <p:cNvSpPr txBox="1">
            <a:spLocks noGrp="1"/>
          </p:cNvSpPr>
          <p:nvPr>
            <p:ph type="body" sz="quarter" idx="1" hasCustomPrompt="1"/>
          </p:nvPr>
        </p:nvSpPr>
        <p:spPr>
          <a:xfrm>
            <a:off x="2137834" y="4798697"/>
            <a:ext cx="8079317" cy="274321"/>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893"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5_两栏内容">
    <p:spTree>
      <p:nvGrpSpPr>
        <p:cNvPr id="1" name=""/>
        <p:cNvGrpSpPr/>
        <p:nvPr/>
      </p:nvGrpSpPr>
      <p:grpSpPr>
        <a:xfrm>
          <a:off x="0" y="0"/>
          <a:ext cx="0" cy="0"/>
          <a:chOff x="0" y="0"/>
          <a:chExt cx="0" cy="0"/>
        </a:xfrm>
      </p:grpSpPr>
      <p:sp>
        <p:nvSpPr>
          <p:cNvPr id="900" name="Google Shape;459;p9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901" name="Stanford UniversityGoogle Shape;460;p94" descr="Stanford UniversityGoogle Shape;460;p9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902"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903"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904"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05" name="Google Shape;471;p96"/>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5_节标题">
    <p:spTree>
      <p:nvGrpSpPr>
        <p:cNvPr id="1" name=""/>
        <p:cNvGrpSpPr/>
        <p:nvPr/>
      </p:nvGrpSpPr>
      <p:grpSpPr>
        <a:xfrm>
          <a:off x="0" y="0"/>
          <a:ext cx="0" cy="0"/>
          <a:chOff x="0" y="0"/>
          <a:chExt cx="0" cy="0"/>
        </a:xfrm>
      </p:grpSpPr>
      <p:sp>
        <p:nvSpPr>
          <p:cNvPr id="912" name="Google Shape;473;p97"/>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913" name="Stanford UniversityGoogle Shape;474;p97" descr="Stanford UniversityGoogle Shape;474;p97"/>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914" name="Title Text"/>
          <p:cNvSpPr txBox="1">
            <a:spLocks noGrp="1"/>
          </p:cNvSpPr>
          <p:nvPr>
            <p:ph type="title" hasCustomPrompt="1"/>
          </p:nvPr>
        </p:nvSpPr>
        <p:spPr>
          <a:xfrm>
            <a:off x="2137837"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915" name="Body Level One…"/>
          <p:cNvSpPr txBox="1">
            <a:spLocks noGrp="1"/>
          </p:cNvSpPr>
          <p:nvPr>
            <p:ph type="body" sz="quarter" idx="1" hasCustomPrompt="1"/>
          </p:nvPr>
        </p:nvSpPr>
        <p:spPr>
          <a:xfrm>
            <a:off x="2137837" y="3429000"/>
            <a:ext cx="3939116" cy="1243968"/>
          </a:xfrm>
          <a:prstGeom prst="rect">
            <a:avLst/>
          </a:prstGeom>
        </p:spPr>
        <p:txBody>
          <a:bodyPr lIns="0" tIns="0" rIns="0" bIns="0"/>
          <a:lstStyle>
            <a:lvl1pPr marL="304800" indent="0" algn="r">
              <a:lnSpc>
                <a:spcPct val="100000"/>
              </a:lnSpc>
              <a:spcBef>
                <a:spcPts val="265"/>
              </a:spcBef>
              <a:buClrTx/>
              <a:buSzTx/>
              <a:buFontTx/>
              <a:buNone/>
              <a:defRPr sz="1600">
                <a:solidFill>
                  <a:srgbClr val="A4001D"/>
                </a:solidFill>
              </a:defRPr>
            </a:lvl1pPr>
            <a:lvl2pPr marL="304800" indent="609600" algn="r">
              <a:lnSpc>
                <a:spcPct val="100000"/>
              </a:lnSpc>
              <a:spcBef>
                <a:spcPts val="265"/>
              </a:spcBef>
              <a:buClrTx/>
              <a:buSzTx/>
              <a:buFontTx/>
              <a:buNone/>
              <a:defRPr sz="1600">
                <a:solidFill>
                  <a:srgbClr val="A4001D"/>
                </a:solidFill>
              </a:defRPr>
            </a:lvl2pPr>
            <a:lvl3pPr marL="304800" indent="1219200" algn="r">
              <a:lnSpc>
                <a:spcPct val="100000"/>
              </a:lnSpc>
              <a:spcBef>
                <a:spcPts val="265"/>
              </a:spcBef>
              <a:buClrTx/>
              <a:buSzTx/>
              <a:buFontTx/>
              <a:buNone/>
              <a:defRPr sz="1600">
                <a:solidFill>
                  <a:srgbClr val="A4001D"/>
                </a:solidFill>
              </a:defRPr>
            </a:lvl3pPr>
            <a:lvl4pPr marL="304800" indent="1828800" algn="r">
              <a:lnSpc>
                <a:spcPct val="100000"/>
              </a:lnSpc>
              <a:spcBef>
                <a:spcPts val="265"/>
              </a:spcBef>
              <a:buClrTx/>
              <a:buSzTx/>
              <a:buFontTx/>
              <a:buNone/>
              <a:defRPr sz="1600">
                <a:solidFill>
                  <a:srgbClr val="A4001D"/>
                </a:solidFill>
              </a:defRPr>
            </a:lvl4pPr>
            <a:lvl5pPr marL="304800" indent="2438400" algn="r">
              <a:lnSpc>
                <a:spcPct val="100000"/>
              </a:lnSpc>
              <a:spcBef>
                <a:spcPts val="265"/>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916" name="Google Shape;477;p97"/>
          <p:cNvSpPr>
            <a:spLocks noGrp="1"/>
          </p:cNvSpPr>
          <p:nvPr>
            <p:ph type="pic" sz="quarter" idx="13"/>
          </p:nvPr>
        </p:nvSpPr>
        <p:spPr>
          <a:xfrm>
            <a:off x="6220884" y="2046817"/>
            <a:ext cx="2601385" cy="2601385"/>
          </a:xfrm>
          <a:prstGeom prst="rect">
            <a:avLst/>
          </a:prstGeom>
          <a:ln w="4445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917"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5_标题和内容">
    <p:spTree>
      <p:nvGrpSpPr>
        <p:cNvPr id="1" name=""/>
        <p:cNvGrpSpPr/>
        <p:nvPr/>
      </p:nvGrpSpPr>
      <p:grpSpPr>
        <a:xfrm>
          <a:off x="0" y="0"/>
          <a:ext cx="0" cy="0"/>
          <a:chOff x="0" y="0"/>
          <a:chExt cx="0" cy="0"/>
        </a:xfrm>
      </p:grpSpPr>
      <p:sp>
        <p:nvSpPr>
          <p:cNvPr id="924" name="Google Shape;459;p9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925" name="Stanford UniversityGoogle Shape;460;p94" descr="Stanford UniversityGoogle Shape;460;p9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926"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927"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8"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10_Title and Content">
    <p:spTree>
      <p:nvGrpSpPr>
        <p:cNvPr id="1" name=""/>
        <p:cNvGrpSpPr/>
        <p:nvPr/>
      </p:nvGrpSpPr>
      <p:grpSpPr>
        <a:xfrm>
          <a:off x="0" y="0"/>
          <a:ext cx="0" cy="0"/>
          <a:chOff x="0" y="0"/>
          <a:chExt cx="0" cy="0"/>
        </a:xfrm>
      </p:grpSpPr>
      <p:sp>
        <p:nvSpPr>
          <p:cNvPr id="935" name="Google Shape;459;p9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936" name="Stanford UniversityGoogle Shape;460;p94" descr="Stanford UniversityGoogle Shape;460;p9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937"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938"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304800" indent="609600">
              <a:lnSpc>
                <a:spcPct val="100000"/>
              </a:lnSpc>
              <a:spcBef>
                <a:spcPts val="400"/>
              </a:spcBef>
              <a:buClrTx/>
              <a:buSzTx/>
              <a:buFontTx/>
              <a:buNone/>
              <a:defRPr>
                <a:solidFill>
                  <a:srgbClr val="000000"/>
                </a:solidFill>
              </a:defRPr>
            </a:lvl2pPr>
            <a:lvl3pPr marL="304800" indent="1219200">
              <a:lnSpc>
                <a:spcPct val="100000"/>
              </a:lnSpc>
              <a:spcBef>
                <a:spcPts val="400"/>
              </a:spcBef>
              <a:buClrTx/>
              <a:buSzTx/>
              <a:buFontTx/>
              <a:buNone/>
              <a:defRPr>
                <a:solidFill>
                  <a:srgbClr val="000000"/>
                </a:solidFill>
              </a:defRPr>
            </a:lvl3pPr>
            <a:lvl4pPr marL="304800" indent="1828800">
              <a:lnSpc>
                <a:spcPct val="100000"/>
              </a:lnSpc>
              <a:spcBef>
                <a:spcPts val="400"/>
              </a:spcBef>
              <a:buClrTx/>
              <a:buSzTx/>
              <a:buFontTx/>
              <a:buNone/>
              <a:defRPr>
                <a:solidFill>
                  <a:srgbClr val="000000"/>
                </a:solidFill>
              </a:defRPr>
            </a:lvl4pPr>
            <a:lvl5pPr marL="304800" indent="2438400">
              <a:lnSpc>
                <a:spcPct val="100000"/>
              </a:lnSpc>
              <a:spcBef>
                <a:spcPts val="400"/>
              </a:spcBef>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9"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4_Two Content Horizontal">
    <p:spTree>
      <p:nvGrpSpPr>
        <p:cNvPr id="1" name=""/>
        <p:cNvGrpSpPr/>
        <p:nvPr/>
      </p:nvGrpSpPr>
      <p:grpSpPr>
        <a:xfrm>
          <a:off x="0" y="0"/>
          <a:ext cx="0" cy="0"/>
          <a:chOff x="0" y="0"/>
          <a:chExt cx="0" cy="0"/>
        </a:xfrm>
      </p:grpSpPr>
      <p:sp>
        <p:nvSpPr>
          <p:cNvPr id="946" name="Google Shape;459;p9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947" name="Stanford UniversityGoogle Shape;460;p94" descr="Stanford UniversityGoogle Shape;460;p9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948"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949" name="Body Level One…"/>
          <p:cNvSpPr txBox="1">
            <a:spLocks noGrp="1"/>
          </p:cNvSpPr>
          <p:nvPr>
            <p:ph type="body" sz="half" idx="1" hasCustomPrompt="1"/>
          </p:nvPr>
        </p:nvSpPr>
        <p:spPr>
          <a:xfrm>
            <a:off x="1265035" y="1211581"/>
            <a:ext cx="10277152"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50" name="Google Shape;487;p100"/>
          <p:cNvSpPr txBox="1">
            <a:spLocks noGrp="1"/>
          </p:cNvSpPr>
          <p:nvPr>
            <p:ph type="body" sz="half" idx="13"/>
          </p:nvPr>
        </p:nvSpPr>
        <p:spPr>
          <a:xfrm>
            <a:off x="1265769" y="3788418"/>
            <a:ext cx="10276420"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951"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4_Three Content">
    <p:spTree>
      <p:nvGrpSpPr>
        <p:cNvPr id="1" name=""/>
        <p:cNvGrpSpPr/>
        <p:nvPr/>
      </p:nvGrpSpPr>
      <p:grpSpPr>
        <a:xfrm>
          <a:off x="0" y="0"/>
          <a:ext cx="0" cy="0"/>
          <a:chOff x="0" y="0"/>
          <a:chExt cx="0" cy="0"/>
        </a:xfrm>
      </p:grpSpPr>
      <p:sp>
        <p:nvSpPr>
          <p:cNvPr id="958" name="Google Shape;459;p9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959" name="Stanford UniversityGoogle Shape;460;p94" descr="Stanford UniversityGoogle Shape;460;p9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960"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961"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2" name="Google Shape;491;p101"/>
          <p:cNvSpPr txBox="1">
            <a:spLocks noGrp="1"/>
          </p:cNvSpPr>
          <p:nvPr>
            <p:ph type="body" sz="quarter" idx="13"/>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963" name="Google Shape;492;p101"/>
          <p:cNvSpPr txBox="1">
            <a:spLocks noGrp="1"/>
          </p:cNvSpPr>
          <p:nvPr>
            <p:ph type="body" sz="quarter" idx="14"/>
          </p:nvPr>
        </p:nvSpPr>
        <p:spPr>
          <a:xfrm>
            <a:off x="6502400" y="3783329"/>
            <a:ext cx="5039784" cy="2440308"/>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964"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4_Four Content">
    <p:spTree>
      <p:nvGrpSpPr>
        <p:cNvPr id="1" name=""/>
        <p:cNvGrpSpPr/>
        <p:nvPr/>
      </p:nvGrpSpPr>
      <p:grpSpPr>
        <a:xfrm>
          <a:off x="0" y="0"/>
          <a:ext cx="0" cy="0"/>
          <a:chOff x="0" y="0"/>
          <a:chExt cx="0" cy="0"/>
        </a:xfrm>
      </p:grpSpPr>
      <p:sp>
        <p:nvSpPr>
          <p:cNvPr id="971" name="Google Shape;459;p94"/>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972" name="Stanford UniversityGoogle Shape;460;p94" descr="Stanford UniversityGoogle Shape;460;p94"/>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973"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974" name="Body Level One…"/>
          <p:cNvSpPr txBox="1">
            <a:spLocks noGrp="1"/>
          </p:cNvSpPr>
          <p:nvPr>
            <p:ph type="body" sz="quarter" idx="1" hasCustomPrompt="1"/>
          </p:nvPr>
        </p:nvSpPr>
        <p:spPr>
          <a:xfrm>
            <a:off x="1265769" y="1211582"/>
            <a:ext cx="5050368" cy="2430781"/>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5" name="Google Shape;496;p102"/>
          <p:cNvSpPr txBox="1">
            <a:spLocks noGrp="1"/>
          </p:cNvSpPr>
          <p:nvPr>
            <p:ph type="body" sz="quarter" idx="13"/>
          </p:nvPr>
        </p:nvSpPr>
        <p:spPr>
          <a:xfrm>
            <a:off x="1274236" y="3787485"/>
            <a:ext cx="5041901"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976" name="Google Shape;497;p102"/>
          <p:cNvSpPr txBox="1">
            <a:spLocks noGrp="1"/>
          </p:cNvSpPr>
          <p:nvPr>
            <p:ph type="body" sz="quarter" idx="14"/>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977" name="Google Shape;498;p102"/>
          <p:cNvSpPr txBox="1">
            <a:spLocks noGrp="1"/>
          </p:cNvSpPr>
          <p:nvPr>
            <p:ph type="body" sz="quarter" idx="15"/>
          </p:nvPr>
        </p:nvSpPr>
        <p:spPr>
          <a:xfrm>
            <a:off x="6502400" y="3787485"/>
            <a:ext cx="5039784"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978"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6_标题幻灯片">
    <p:spTree>
      <p:nvGrpSpPr>
        <p:cNvPr id="1" name=""/>
        <p:cNvGrpSpPr/>
        <p:nvPr/>
      </p:nvGrpSpPr>
      <p:grpSpPr>
        <a:xfrm>
          <a:off x="0" y="0"/>
          <a:ext cx="0" cy="0"/>
          <a:chOff x="0" y="0"/>
          <a:chExt cx="0" cy="0"/>
        </a:xfrm>
      </p:grpSpPr>
      <p:sp>
        <p:nvSpPr>
          <p:cNvPr id="985" name="Google Shape;506;p104"/>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986" name="Stanford UniversityGoogle Shape;507;p104" descr="Stanford UniversityGoogle Shape;507;p104"/>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987"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988" name="Body Level One…"/>
          <p:cNvSpPr txBox="1">
            <a:spLocks noGrp="1"/>
          </p:cNvSpPr>
          <p:nvPr>
            <p:ph type="body" sz="quarter" idx="1" hasCustomPrompt="1"/>
          </p:nvPr>
        </p:nvSpPr>
        <p:spPr>
          <a:xfrm>
            <a:off x="2137834" y="4798697"/>
            <a:ext cx="8079317" cy="274321"/>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989"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6_两栏内容">
    <p:spTree>
      <p:nvGrpSpPr>
        <p:cNvPr id="1" name=""/>
        <p:cNvGrpSpPr/>
        <p:nvPr/>
      </p:nvGrpSpPr>
      <p:grpSpPr>
        <a:xfrm>
          <a:off x="0" y="0"/>
          <a:ext cx="0" cy="0"/>
          <a:chOff x="0" y="0"/>
          <a:chExt cx="0" cy="0"/>
        </a:xfrm>
      </p:grpSpPr>
      <p:sp>
        <p:nvSpPr>
          <p:cNvPr id="996" name="Google Shape;503;p10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997" name="Stanford UniversityGoogle Shape;504;p103" descr="Stanford UniversityGoogle Shape;504;p10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998"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999"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000"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01" name="Google Shape;515;p105"/>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6_标题和内容">
    <p:spTree>
      <p:nvGrpSpPr>
        <p:cNvPr id="1" name=""/>
        <p:cNvGrpSpPr/>
        <p:nvPr/>
      </p:nvGrpSpPr>
      <p:grpSpPr>
        <a:xfrm>
          <a:off x="0" y="0"/>
          <a:ext cx="0" cy="0"/>
          <a:chOff x="0" y="0"/>
          <a:chExt cx="0" cy="0"/>
        </a:xfrm>
      </p:grpSpPr>
      <p:sp>
        <p:nvSpPr>
          <p:cNvPr id="1008" name="Google Shape;503;p10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009" name="Stanford UniversityGoogle Shape;504;p103" descr="Stanford UniversityGoogle Shape;504;p10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010"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011"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2"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6_节标题">
    <p:spTree>
      <p:nvGrpSpPr>
        <p:cNvPr id="1" name=""/>
        <p:cNvGrpSpPr/>
        <p:nvPr/>
      </p:nvGrpSpPr>
      <p:grpSpPr>
        <a:xfrm>
          <a:off x="0" y="0"/>
          <a:ext cx="0" cy="0"/>
          <a:chOff x="0" y="0"/>
          <a:chExt cx="0" cy="0"/>
        </a:xfrm>
      </p:grpSpPr>
      <p:sp>
        <p:nvSpPr>
          <p:cNvPr id="1019" name="Google Shape;520;p107"/>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020" name="Stanford UniversityGoogle Shape;521;p107" descr="Stanford UniversityGoogle Shape;521;p107"/>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021" name="Title Text"/>
          <p:cNvSpPr txBox="1">
            <a:spLocks noGrp="1"/>
          </p:cNvSpPr>
          <p:nvPr>
            <p:ph type="title" hasCustomPrompt="1"/>
          </p:nvPr>
        </p:nvSpPr>
        <p:spPr>
          <a:xfrm>
            <a:off x="2137837"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1022" name="Body Level One…"/>
          <p:cNvSpPr txBox="1">
            <a:spLocks noGrp="1"/>
          </p:cNvSpPr>
          <p:nvPr>
            <p:ph type="body" sz="quarter" idx="1" hasCustomPrompt="1"/>
          </p:nvPr>
        </p:nvSpPr>
        <p:spPr>
          <a:xfrm>
            <a:off x="2137837" y="3429000"/>
            <a:ext cx="3939116" cy="1243968"/>
          </a:xfrm>
          <a:prstGeom prst="rect">
            <a:avLst/>
          </a:prstGeom>
        </p:spPr>
        <p:txBody>
          <a:bodyPr lIns="0" tIns="0" rIns="0" bIns="0"/>
          <a:lstStyle>
            <a:lvl1pPr marL="304800" indent="0" algn="r">
              <a:lnSpc>
                <a:spcPct val="100000"/>
              </a:lnSpc>
              <a:spcBef>
                <a:spcPts val="265"/>
              </a:spcBef>
              <a:buClrTx/>
              <a:buSzTx/>
              <a:buFontTx/>
              <a:buNone/>
              <a:defRPr sz="1600">
                <a:solidFill>
                  <a:srgbClr val="A4001D"/>
                </a:solidFill>
              </a:defRPr>
            </a:lvl1pPr>
            <a:lvl2pPr marL="304800" indent="609600" algn="r">
              <a:lnSpc>
                <a:spcPct val="100000"/>
              </a:lnSpc>
              <a:spcBef>
                <a:spcPts val="265"/>
              </a:spcBef>
              <a:buClrTx/>
              <a:buSzTx/>
              <a:buFontTx/>
              <a:buNone/>
              <a:defRPr sz="1600">
                <a:solidFill>
                  <a:srgbClr val="A4001D"/>
                </a:solidFill>
              </a:defRPr>
            </a:lvl2pPr>
            <a:lvl3pPr marL="304800" indent="1219200" algn="r">
              <a:lnSpc>
                <a:spcPct val="100000"/>
              </a:lnSpc>
              <a:spcBef>
                <a:spcPts val="265"/>
              </a:spcBef>
              <a:buClrTx/>
              <a:buSzTx/>
              <a:buFontTx/>
              <a:buNone/>
              <a:defRPr sz="1600">
                <a:solidFill>
                  <a:srgbClr val="A4001D"/>
                </a:solidFill>
              </a:defRPr>
            </a:lvl3pPr>
            <a:lvl4pPr marL="304800" indent="1828800" algn="r">
              <a:lnSpc>
                <a:spcPct val="100000"/>
              </a:lnSpc>
              <a:spcBef>
                <a:spcPts val="265"/>
              </a:spcBef>
              <a:buClrTx/>
              <a:buSzTx/>
              <a:buFontTx/>
              <a:buNone/>
              <a:defRPr sz="1600">
                <a:solidFill>
                  <a:srgbClr val="A4001D"/>
                </a:solidFill>
              </a:defRPr>
            </a:lvl4pPr>
            <a:lvl5pPr marL="304800" indent="2438400" algn="r">
              <a:lnSpc>
                <a:spcPct val="100000"/>
              </a:lnSpc>
              <a:spcBef>
                <a:spcPts val="265"/>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1023" name="Google Shape;524;p107"/>
          <p:cNvSpPr>
            <a:spLocks noGrp="1"/>
          </p:cNvSpPr>
          <p:nvPr>
            <p:ph type="pic" sz="quarter" idx="13"/>
          </p:nvPr>
        </p:nvSpPr>
        <p:spPr>
          <a:xfrm>
            <a:off x="6220884" y="2046817"/>
            <a:ext cx="2601385" cy="2601385"/>
          </a:xfrm>
          <a:prstGeom prst="rect">
            <a:avLst/>
          </a:prstGeom>
          <a:ln w="4445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1024"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11_Title and Content">
    <p:spTree>
      <p:nvGrpSpPr>
        <p:cNvPr id="1" name=""/>
        <p:cNvGrpSpPr/>
        <p:nvPr/>
      </p:nvGrpSpPr>
      <p:grpSpPr>
        <a:xfrm>
          <a:off x="0" y="0"/>
          <a:ext cx="0" cy="0"/>
          <a:chOff x="0" y="0"/>
          <a:chExt cx="0" cy="0"/>
        </a:xfrm>
      </p:grpSpPr>
      <p:sp>
        <p:nvSpPr>
          <p:cNvPr id="1031" name="Google Shape;503;p10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032" name="Stanford UniversityGoogle Shape;504;p103" descr="Stanford UniversityGoogle Shape;504;p10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033"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034"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304800" indent="609600">
              <a:lnSpc>
                <a:spcPct val="100000"/>
              </a:lnSpc>
              <a:spcBef>
                <a:spcPts val="400"/>
              </a:spcBef>
              <a:buClrTx/>
              <a:buSzTx/>
              <a:buFontTx/>
              <a:buNone/>
              <a:defRPr>
                <a:solidFill>
                  <a:srgbClr val="000000"/>
                </a:solidFill>
              </a:defRPr>
            </a:lvl2pPr>
            <a:lvl3pPr marL="304800" indent="1219200">
              <a:lnSpc>
                <a:spcPct val="100000"/>
              </a:lnSpc>
              <a:spcBef>
                <a:spcPts val="400"/>
              </a:spcBef>
              <a:buClrTx/>
              <a:buSzTx/>
              <a:buFontTx/>
              <a:buNone/>
              <a:defRPr>
                <a:solidFill>
                  <a:srgbClr val="000000"/>
                </a:solidFill>
              </a:defRPr>
            </a:lvl3pPr>
            <a:lvl4pPr marL="304800" indent="1828800">
              <a:lnSpc>
                <a:spcPct val="100000"/>
              </a:lnSpc>
              <a:spcBef>
                <a:spcPts val="400"/>
              </a:spcBef>
              <a:buClrTx/>
              <a:buSzTx/>
              <a:buFontTx/>
              <a:buNone/>
              <a:defRPr>
                <a:solidFill>
                  <a:srgbClr val="000000"/>
                </a:solidFill>
              </a:defRPr>
            </a:lvl4pPr>
            <a:lvl5pPr marL="304800" indent="2438400">
              <a:lnSpc>
                <a:spcPct val="100000"/>
              </a:lnSpc>
              <a:spcBef>
                <a:spcPts val="400"/>
              </a:spcBef>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35"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5_Two Content Horizontal">
    <p:spTree>
      <p:nvGrpSpPr>
        <p:cNvPr id="1" name=""/>
        <p:cNvGrpSpPr/>
        <p:nvPr/>
      </p:nvGrpSpPr>
      <p:grpSpPr>
        <a:xfrm>
          <a:off x="0" y="0"/>
          <a:ext cx="0" cy="0"/>
          <a:chOff x="0" y="0"/>
          <a:chExt cx="0" cy="0"/>
        </a:xfrm>
      </p:grpSpPr>
      <p:sp>
        <p:nvSpPr>
          <p:cNvPr id="1042" name="Google Shape;503;p10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043" name="Stanford UniversityGoogle Shape;504;p103" descr="Stanford UniversityGoogle Shape;504;p10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044"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045" name="Body Level One…"/>
          <p:cNvSpPr txBox="1">
            <a:spLocks noGrp="1"/>
          </p:cNvSpPr>
          <p:nvPr>
            <p:ph type="body" sz="half" idx="1" hasCustomPrompt="1"/>
          </p:nvPr>
        </p:nvSpPr>
        <p:spPr>
          <a:xfrm>
            <a:off x="1265035" y="1211581"/>
            <a:ext cx="10277152"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46" name="Google Shape;531;p109"/>
          <p:cNvSpPr txBox="1">
            <a:spLocks noGrp="1"/>
          </p:cNvSpPr>
          <p:nvPr>
            <p:ph type="body" sz="half" idx="13"/>
          </p:nvPr>
        </p:nvSpPr>
        <p:spPr>
          <a:xfrm>
            <a:off x="1265769" y="3788418"/>
            <a:ext cx="10276420"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047"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5_Three Content">
    <p:spTree>
      <p:nvGrpSpPr>
        <p:cNvPr id="1" name=""/>
        <p:cNvGrpSpPr/>
        <p:nvPr/>
      </p:nvGrpSpPr>
      <p:grpSpPr>
        <a:xfrm>
          <a:off x="0" y="0"/>
          <a:ext cx="0" cy="0"/>
          <a:chOff x="0" y="0"/>
          <a:chExt cx="0" cy="0"/>
        </a:xfrm>
      </p:grpSpPr>
      <p:sp>
        <p:nvSpPr>
          <p:cNvPr id="1054" name="Google Shape;503;p10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055" name="Stanford UniversityGoogle Shape;504;p103" descr="Stanford UniversityGoogle Shape;504;p10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056"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057"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8" name="Google Shape;535;p110"/>
          <p:cNvSpPr txBox="1">
            <a:spLocks noGrp="1"/>
          </p:cNvSpPr>
          <p:nvPr>
            <p:ph type="body" sz="quarter" idx="13"/>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059" name="Google Shape;536;p110"/>
          <p:cNvSpPr txBox="1">
            <a:spLocks noGrp="1"/>
          </p:cNvSpPr>
          <p:nvPr>
            <p:ph type="body" sz="quarter" idx="14"/>
          </p:nvPr>
        </p:nvSpPr>
        <p:spPr>
          <a:xfrm>
            <a:off x="6502400" y="3783329"/>
            <a:ext cx="5039784" cy="2440308"/>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060"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5_Four Content">
    <p:spTree>
      <p:nvGrpSpPr>
        <p:cNvPr id="1" name=""/>
        <p:cNvGrpSpPr/>
        <p:nvPr/>
      </p:nvGrpSpPr>
      <p:grpSpPr>
        <a:xfrm>
          <a:off x="0" y="0"/>
          <a:ext cx="0" cy="0"/>
          <a:chOff x="0" y="0"/>
          <a:chExt cx="0" cy="0"/>
        </a:xfrm>
      </p:grpSpPr>
      <p:sp>
        <p:nvSpPr>
          <p:cNvPr id="1067" name="Google Shape;503;p103"/>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068" name="Stanford UniversityGoogle Shape;504;p103" descr="Stanford UniversityGoogle Shape;504;p103"/>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069"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070" name="Body Level One…"/>
          <p:cNvSpPr txBox="1">
            <a:spLocks noGrp="1"/>
          </p:cNvSpPr>
          <p:nvPr>
            <p:ph type="body" sz="quarter" idx="1" hasCustomPrompt="1"/>
          </p:nvPr>
        </p:nvSpPr>
        <p:spPr>
          <a:xfrm>
            <a:off x="1265769" y="1211582"/>
            <a:ext cx="5050368" cy="2430781"/>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1" name="Google Shape;540;p111"/>
          <p:cNvSpPr txBox="1">
            <a:spLocks noGrp="1"/>
          </p:cNvSpPr>
          <p:nvPr>
            <p:ph type="body" sz="quarter" idx="13"/>
          </p:nvPr>
        </p:nvSpPr>
        <p:spPr>
          <a:xfrm>
            <a:off x="1274236" y="3787485"/>
            <a:ext cx="5041901"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072" name="Google Shape;541;p111"/>
          <p:cNvSpPr txBox="1">
            <a:spLocks noGrp="1"/>
          </p:cNvSpPr>
          <p:nvPr>
            <p:ph type="body" sz="quarter" idx="14"/>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073" name="Google Shape;542;p111"/>
          <p:cNvSpPr txBox="1">
            <a:spLocks noGrp="1"/>
          </p:cNvSpPr>
          <p:nvPr>
            <p:ph type="body" sz="quarter" idx="15"/>
          </p:nvPr>
        </p:nvSpPr>
        <p:spPr>
          <a:xfrm>
            <a:off x="6502400" y="3787485"/>
            <a:ext cx="5039784"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074"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7_标题幻灯片">
    <p:spTree>
      <p:nvGrpSpPr>
        <p:cNvPr id="1" name=""/>
        <p:cNvGrpSpPr/>
        <p:nvPr/>
      </p:nvGrpSpPr>
      <p:grpSpPr>
        <a:xfrm>
          <a:off x="0" y="0"/>
          <a:ext cx="0" cy="0"/>
          <a:chOff x="0" y="0"/>
          <a:chExt cx="0" cy="0"/>
        </a:xfrm>
      </p:grpSpPr>
      <p:sp>
        <p:nvSpPr>
          <p:cNvPr id="1081" name="Google Shape;550;p113"/>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082" name="Stanford UniversityGoogle Shape;551;p113" descr="Stanford UniversityGoogle Shape;551;p113"/>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083"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1084" name="Body Level One…"/>
          <p:cNvSpPr txBox="1">
            <a:spLocks noGrp="1"/>
          </p:cNvSpPr>
          <p:nvPr>
            <p:ph type="body" sz="quarter" idx="1" hasCustomPrompt="1"/>
          </p:nvPr>
        </p:nvSpPr>
        <p:spPr>
          <a:xfrm>
            <a:off x="2137834" y="4798697"/>
            <a:ext cx="8079317" cy="274321"/>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085"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7_两栏内容">
    <p:spTree>
      <p:nvGrpSpPr>
        <p:cNvPr id="1" name=""/>
        <p:cNvGrpSpPr/>
        <p:nvPr/>
      </p:nvGrpSpPr>
      <p:grpSpPr>
        <a:xfrm>
          <a:off x="0" y="0"/>
          <a:ext cx="0" cy="0"/>
          <a:chOff x="0" y="0"/>
          <a:chExt cx="0" cy="0"/>
        </a:xfrm>
      </p:grpSpPr>
      <p:sp>
        <p:nvSpPr>
          <p:cNvPr id="1092" name="Google Shape;547;p112"/>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093" name="Stanford UniversityGoogle Shape;548;p112" descr="Stanford UniversityGoogle Shape;548;p112"/>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094"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1095"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096"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7" name="Google Shape;559;p114"/>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7_节标题">
    <p:spTree>
      <p:nvGrpSpPr>
        <p:cNvPr id="1" name=""/>
        <p:cNvGrpSpPr/>
        <p:nvPr/>
      </p:nvGrpSpPr>
      <p:grpSpPr>
        <a:xfrm>
          <a:off x="0" y="0"/>
          <a:ext cx="0" cy="0"/>
          <a:chOff x="0" y="0"/>
          <a:chExt cx="0" cy="0"/>
        </a:xfrm>
      </p:grpSpPr>
      <p:sp>
        <p:nvSpPr>
          <p:cNvPr id="1104" name="Google Shape;561;p115"/>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105" name="Stanford UniversityGoogle Shape;562;p115" descr="Stanford UniversityGoogle Shape;562;p115"/>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106" name="Title Text"/>
          <p:cNvSpPr txBox="1">
            <a:spLocks noGrp="1"/>
          </p:cNvSpPr>
          <p:nvPr>
            <p:ph type="title" hasCustomPrompt="1"/>
          </p:nvPr>
        </p:nvSpPr>
        <p:spPr>
          <a:xfrm>
            <a:off x="2137837"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1107" name="Body Level One…"/>
          <p:cNvSpPr txBox="1">
            <a:spLocks noGrp="1"/>
          </p:cNvSpPr>
          <p:nvPr>
            <p:ph type="body" sz="quarter" idx="1" hasCustomPrompt="1"/>
          </p:nvPr>
        </p:nvSpPr>
        <p:spPr>
          <a:xfrm>
            <a:off x="2137837" y="3429000"/>
            <a:ext cx="3939116" cy="1243968"/>
          </a:xfrm>
          <a:prstGeom prst="rect">
            <a:avLst/>
          </a:prstGeom>
        </p:spPr>
        <p:txBody>
          <a:bodyPr lIns="0" tIns="0" rIns="0" bIns="0"/>
          <a:lstStyle>
            <a:lvl1pPr marL="304800" indent="0" algn="r">
              <a:lnSpc>
                <a:spcPct val="100000"/>
              </a:lnSpc>
              <a:spcBef>
                <a:spcPts val="265"/>
              </a:spcBef>
              <a:buClrTx/>
              <a:buSzTx/>
              <a:buFontTx/>
              <a:buNone/>
              <a:defRPr sz="1600">
                <a:solidFill>
                  <a:srgbClr val="A4001D"/>
                </a:solidFill>
              </a:defRPr>
            </a:lvl1pPr>
            <a:lvl2pPr marL="304800" indent="609600" algn="r">
              <a:lnSpc>
                <a:spcPct val="100000"/>
              </a:lnSpc>
              <a:spcBef>
                <a:spcPts val="265"/>
              </a:spcBef>
              <a:buClrTx/>
              <a:buSzTx/>
              <a:buFontTx/>
              <a:buNone/>
              <a:defRPr sz="1600">
                <a:solidFill>
                  <a:srgbClr val="A4001D"/>
                </a:solidFill>
              </a:defRPr>
            </a:lvl2pPr>
            <a:lvl3pPr marL="304800" indent="1219200" algn="r">
              <a:lnSpc>
                <a:spcPct val="100000"/>
              </a:lnSpc>
              <a:spcBef>
                <a:spcPts val="265"/>
              </a:spcBef>
              <a:buClrTx/>
              <a:buSzTx/>
              <a:buFontTx/>
              <a:buNone/>
              <a:defRPr sz="1600">
                <a:solidFill>
                  <a:srgbClr val="A4001D"/>
                </a:solidFill>
              </a:defRPr>
            </a:lvl3pPr>
            <a:lvl4pPr marL="304800" indent="1828800" algn="r">
              <a:lnSpc>
                <a:spcPct val="100000"/>
              </a:lnSpc>
              <a:spcBef>
                <a:spcPts val="265"/>
              </a:spcBef>
              <a:buClrTx/>
              <a:buSzTx/>
              <a:buFontTx/>
              <a:buNone/>
              <a:defRPr sz="1600">
                <a:solidFill>
                  <a:srgbClr val="A4001D"/>
                </a:solidFill>
              </a:defRPr>
            </a:lvl4pPr>
            <a:lvl5pPr marL="304800" indent="2438400" algn="r">
              <a:lnSpc>
                <a:spcPct val="100000"/>
              </a:lnSpc>
              <a:spcBef>
                <a:spcPts val="265"/>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Google Shape;565;p115"/>
          <p:cNvSpPr>
            <a:spLocks noGrp="1"/>
          </p:cNvSpPr>
          <p:nvPr>
            <p:ph type="pic" sz="quarter" idx="13"/>
          </p:nvPr>
        </p:nvSpPr>
        <p:spPr>
          <a:xfrm>
            <a:off x="6220884" y="2046817"/>
            <a:ext cx="2601385" cy="2601385"/>
          </a:xfrm>
          <a:prstGeom prst="rect">
            <a:avLst/>
          </a:prstGeom>
          <a:ln w="4445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1109"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7_标题和内容">
    <p:spTree>
      <p:nvGrpSpPr>
        <p:cNvPr id="1" name=""/>
        <p:cNvGrpSpPr/>
        <p:nvPr/>
      </p:nvGrpSpPr>
      <p:grpSpPr>
        <a:xfrm>
          <a:off x="0" y="0"/>
          <a:ext cx="0" cy="0"/>
          <a:chOff x="0" y="0"/>
          <a:chExt cx="0" cy="0"/>
        </a:xfrm>
      </p:grpSpPr>
      <p:sp>
        <p:nvSpPr>
          <p:cNvPr id="1116" name="Google Shape;547;p112"/>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117" name="Stanford UniversityGoogle Shape;548;p112" descr="Stanford UniversityGoogle Shape;548;p112"/>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118"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119"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20"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12_Title and Content">
    <p:spTree>
      <p:nvGrpSpPr>
        <p:cNvPr id="1" name=""/>
        <p:cNvGrpSpPr/>
        <p:nvPr/>
      </p:nvGrpSpPr>
      <p:grpSpPr>
        <a:xfrm>
          <a:off x="0" y="0"/>
          <a:ext cx="0" cy="0"/>
          <a:chOff x="0" y="0"/>
          <a:chExt cx="0" cy="0"/>
        </a:xfrm>
      </p:grpSpPr>
      <p:sp>
        <p:nvSpPr>
          <p:cNvPr id="1127" name="Google Shape;547;p112"/>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128" name="Stanford UniversityGoogle Shape;548;p112" descr="Stanford UniversityGoogle Shape;548;p112"/>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129"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130"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304800" indent="609600">
              <a:lnSpc>
                <a:spcPct val="100000"/>
              </a:lnSpc>
              <a:spcBef>
                <a:spcPts val="400"/>
              </a:spcBef>
              <a:buClrTx/>
              <a:buSzTx/>
              <a:buFontTx/>
              <a:buNone/>
              <a:defRPr>
                <a:solidFill>
                  <a:srgbClr val="000000"/>
                </a:solidFill>
              </a:defRPr>
            </a:lvl2pPr>
            <a:lvl3pPr marL="304800" indent="1219200">
              <a:lnSpc>
                <a:spcPct val="100000"/>
              </a:lnSpc>
              <a:spcBef>
                <a:spcPts val="400"/>
              </a:spcBef>
              <a:buClrTx/>
              <a:buSzTx/>
              <a:buFontTx/>
              <a:buNone/>
              <a:defRPr>
                <a:solidFill>
                  <a:srgbClr val="000000"/>
                </a:solidFill>
              </a:defRPr>
            </a:lvl3pPr>
            <a:lvl4pPr marL="304800" indent="1828800">
              <a:lnSpc>
                <a:spcPct val="100000"/>
              </a:lnSpc>
              <a:spcBef>
                <a:spcPts val="400"/>
              </a:spcBef>
              <a:buClrTx/>
              <a:buSzTx/>
              <a:buFontTx/>
              <a:buNone/>
              <a:defRPr>
                <a:solidFill>
                  <a:srgbClr val="000000"/>
                </a:solidFill>
              </a:defRPr>
            </a:lvl4pPr>
            <a:lvl5pPr marL="304800" indent="2438400">
              <a:lnSpc>
                <a:spcPct val="100000"/>
              </a:lnSpc>
              <a:spcBef>
                <a:spcPts val="400"/>
              </a:spcBef>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1"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6_Two Content Horizontal">
    <p:spTree>
      <p:nvGrpSpPr>
        <p:cNvPr id="1" name=""/>
        <p:cNvGrpSpPr/>
        <p:nvPr/>
      </p:nvGrpSpPr>
      <p:grpSpPr>
        <a:xfrm>
          <a:off x="0" y="0"/>
          <a:ext cx="0" cy="0"/>
          <a:chOff x="0" y="0"/>
          <a:chExt cx="0" cy="0"/>
        </a:xfrm>
      </p:grpSpPr>
      <p:sp>
        <p:nvSpPr>
          <p:cNvPr id="1138" name="Google Shape;547;p112"/>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139" name="Stanford UniversityGoogle Shape;548;p112" descr="Stanford UniversityGoogle Shape;548;p112"/>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140"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141" name="Body Level One…"/>
          <p:cNvSpPr txBox="1">
            <a:spLocks noGrp="1"/>
          </p:cNvSpPr>
          <p:nvPr>
            <p:ph type="body" sz="half" idx="1" hasCustomPrompt="1"/>
          </p:nvPr>
        </p:nvSpPr>
        <p:spPr>
          <a:xfrm>
            <a:off x="1265035" y="1211581"/>
            <a:ext cx="10277152"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42" name="Google Shape;575;p118"/>
          <p:cNvSpPr txBox="1">
            <a:spLocks noGrp="1"/>
          </p:cNvSpPr>
          <p:nvPr>
            <p:ph type="body" sz="half" idx="13"/>
          </p:nvPr>
        </p:nvSpPr>
        <p:spPr>
          <a:xfrm>
            <a:off x="1265769" y="3788418"/>
            <a:ext cx="10276420"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143"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6_Three Content">
    <p:spTree>
      <p:nvGrpSpPr>
        <p:cNvPr id="1" name=""/>
        <p:cNvGrpSpPr/>
        <p:nvPr/>
      </p:nvGrpSpPr>
      <p:grpSpPr>
        <a:xfrm>
          <a:off x="0" y="0"/>
          <a:ext cx="0" cy="0"/>
          <a:chOff x="0" y="0"/>
          <a:chExt cx="0" cy="0"/>
        </a:xfrm>
      </p:grpSpPr>
      <p:sp>
        <p:nvSpPr>
          <p:cNvPr id="1150" name="Google Shape;547;p112"/>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151" name="Stanford UniversityGoogle Shape;548;p112" descr="Stanford UniversityGoogle Shape;548;p112"/>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152"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153"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54" name="Google Shape;579;p119"/>
          <p:cNvSpPr txBox="1">
            <a:spLocks noGrp="1"/>
          </p:cNvSpPr>
          <p:nvPr>
            <p:ph type="body" sz="quarter" idx="13"/>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155" name="Google Shape;580;p119"/>
          <p:cNvSpPr txBox="1">
            <a:spLocks noGrp="1"/>
          </p:cNvSpPr>
          <p:nvPr>
            <p:ph type="body" sz="quarter" idx="14"/>
          </p:nvPr>
        </p:nvSpPr>
        <p:spPr>
          <a:xfrm>
            <a:off x="6502400" y="3783329"/>
            <a:ext cx="5039784" cy="2440308"/>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156"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6_Four Content">
    <p:spTree>
      <p:nvGrpSpPr>
        <p:cNvPr id="1" name=""/>
        <p:cNvGrpSpPr/>
        <p:nvPr/>
      </p:nvGrpSpPr>
      <p:grpSpPr>
        <a:xfrm>
          <a:off x="0" y="0"/>
          <a:ext cx="0" cy="0"/>
          <a:chOff x="0" y="0"/>
          <a:chExt cx="0" cy="0"/>
        </a:xfrm>
      </p:grpSpPr>
      <p:sp>
        <p:nvSpPr>
          <p:cNvPr id="1163" name="Google Shape;547;p112"/>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164" name="Stanford UniversityGoogle Shape;548;p112" descr="Stanford UniversityGoogle Shape;548;p112"/>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165"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166" name="Body Level One…"/>
          <p:cNvSpPr txBox="1">
            <a:spLocks noGrp="1"/>
          </p:cNvSpPr>
          <p:nvPr>
            <p:ph type="body" sz="quarter" idx="1" hasCustomPrompt="1"/>
          </p:nvPr>
        </p:nvSpPr>
        <p:spPr>
          <a:xfrm>
            <a:off x="1265769" y="1211582"/>
            <a:ext cx="5050368" cy="2430781"/>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67" name="Google Shape;584;p120"/>
          <p:cNvSpPr txBox="1">
            <a:spLocks noGrp="1"/>
          </p:cNvSpPr>
          <p:nvPr>
            <p:ph type="body" sz="quarter" idx="13"/>
          </p:nvPr>
        </p:nvSpPr>
        <p:spPr>
          <a:xfrm>
            <a:off x="1274236" y="3787485"/>
            <a:ext cx="5041901"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168" name="Google Shape;585;p120"/>
          <p:cNvSpPr txBox="1">
            <a:spLocks noGrp="1"/>
          </p:cNvSpPr>
          <p:nvPr>
            <p:ph type="body" sz="quarter" idx="14"/>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169" name="Google Shape;586;p120"/>
          <p:cNvSpPr txBox="1">
            <a:spLocks noGrp="1"/>
          </p:cNvSpPr>
          <p:nvPr>
            <p:ph type="body" sz="quarter" idx="15"/>
          </p:nvPr>
        </p:nvSpPr>
        <p:spPr>
          <a:xfrm>
            <a:off x="6502400" y="3787485"/>
            <a:ext cx="5039784"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170"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8_标题幻灯片">
    <p:spTree>
      <p:nvGrpSpPr>
        <p:cNvPr id="1" name=""/>
        <p:cNvGrpSpPr/>
        <p:nvPr/>
      </p:nvGrpSpPr>
      <p:grpSpPr>
        <a:xfrm>
          <a:off x="0" y="0"/>
          <a:ext cx="0" cy="0"/>
          <a:chOff x="0" y="0"/>
          <a:chExt cx="0" cy="0"/>
        </a:xfrm>
      </p:grpSpPr>
      <p:sp>
        <p:nvSpPr>
          <p:cNvPr id="1177" name="Google Shape;594;p122"/>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178" name="Stanford UniversityGoogle Shape;595;p122" descr="Stanford UniversityGoogle Shape;595;p122"/>
          <p:cNvPicPr>
            <a:picLocks noChangeAspect="1"/>
          </p:cNvPicPr>
          <p:nvPr/>
        </p:nvPicPr>
        <p:blipFill>
          <a:blip r:embed="rId2"/>
          <a:stretch>
            <a:fillRect/>
          </a:stretch>
        </p:blipFill>
        <p:spPr>
          <a:xfrm>
            <a:off x="9541933" y="6510867"/>
            <a:ext cx="2061635" cy="251884"/>
          </a:xfrm>
          <a:prstGeom prst="rect">
            <a:avLst/>
          </a:prstGeom>
          <a:ln w="12700">
            <a:miter lim="400000"/>
            <a:headEnd/>
            <a:tailEnd/>
          </a:ln>
        </p:spPr>
      </p:pic>
      <p:sp>
        <p:nvSpPr>
          <p:cNvPr id="1179"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1180" name="Body Level One…"/>
          <p:cNvSpPr txBox="1">
            <a:spLocks noGrp="1"/>
          </p:cNvSpPr>
          <p:nvPr>
            <p:ph type="body" sz="quarter" idx="1" hasCustomPrompt="1"/>
          </p:nvPr>
        </p:nvSpPr>
        <p:spPr>
          <a:xfrm>
            <a:off x="2137834" y="4798697"/>
            <a:ext cx="8079317" cy="274321"/>
          </a:xfrm>
          <a:prstGeom prst="rect">
            <a:avLst/>
          </a:prstGeom>
        </p:spPr>
        <p:txBody>
          <a:bodyPr lIns="0" tIns="0" rIns="0" bIns="0" anchor="ctr"/>
          <a:lstStyle>
            <a:lvl1pPr marL="304800" indent="0" algn="ctr">
              <a:lnSpc>
                <a:spcPct val="100000"/>
              </a:lnSpc>
              <a:spcBef>
                <a:spcPts val="535"/>
              </a:spcBef>
              <a:buClrTx/>
              <a:buSzTx/>
              <a:buFontTx/>
              <a:buNone/>
            </a:lvl1pPr>
            <a:lvl2pPr marL="304800" indent="609600" algn="ctr">
              <a:lnSpc>
                <a:spcPct val="100000"/>
              </a:lnSpc>
              <a:spcBef>
                <a:spcPts val="535"/>
              </a:spcBef>
              <a:buClrTx/>
              <a:buSzTx/>
              <a:buFontTx/>
              <a:buNone/>
            </a:lvl2pPr>
            <a:lvl3pPr marL="304800" indent="1219200" algn="ctr">
              <a:lnSpc>
                <a:spcPct val="100000"/>
              </a:lnSpc>
              <a:spcBef>
                <a:spcPts val="535"/>
              </a:spcBef>
              <a:buClrTx/>
              <a:buSzTx/>
              <a:buFontTx/>
              <a:buNone/>
            </a:lvl3pPr>
            <a:lvl4pPr marL="304800" indent="1828800" algn="ctr">
              <a:lnSpc>
                <a:spcPct val="100000"/>
              </a:lnSpc>
              <a:spcBef>
                <a:spcPts val="535"/>
              </a:spcBef>
              <a:buClrTx/>
              <a:buSzTx/>
              <a:buFontTx/>
              <a:buNone/>
            </a:lvl4pPr>
            <a:lvl5pPr marL="304800" indent="2438400" algn="ctr">
              <a:lnSpc>
                <a:spcPct val="100000"/>
              </a:lnSpc>
              <a:spcBef>
                <a:spcPts val="535"/>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181"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2_OBJECT">
    <p:spTree>
      <p:nvGrpSpPr>
        <p:cNvPr id="1" name=""/>
        <p:cNvGrpSpPr/>
        <p:nvPr/>
      </p:nvGrpSpPr>
      <p:grpSpPr>
        <a:xfrm>
          <a:off x="0" y="0"/>
          <a:ext cx="0" cy="0"/>
          <a:chOff x="0" y="0"/>
          <a:chExt cx="0" cy="0"/>
        </a:xfrm>
      </p:grpSpPr>
      <p:sp>
        <p:nvSpPr>
          <p:cNvPr id="1188" name="Google Shape;591;p12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189" name="Stanford UniversityGoogle Shape;592;p121" descr="Stanford UniversityGoogle Shape;592;p121"/>
          <p:cNvPicPr>
            <a:picLocks noChangeAspect="1"/>
          </p:cNvPicPr>
          <p:nvPr/>
        </p:nvPicPr>
        <p:blipFill>
          <a:blip r:embed="rId2"/>
          <a:stretch>
            <a:fillRect/>
          </a:stretch>
        </p:blipFill>
        <p:spPr>
          <a:xfrm>
            <a:off x="9495367" y="6474884"/>
            <a:ext cx="2061635" cy="254001"/>
          </a:xfrm>
          <a:prstGeom prst="rect">
            <a:avLst/>
          </a:prstGeom>
          <a:ln w="12700">
            <a:miter lim="400000"/>
            <a:headEnd/>
            <a:tailEnd/>
          </a:ln>
        </p:spPr>
      </p:pic>
      <p:sp>
        <p:nvSpPr>
          <p:cNvPr id="1190" name="Title Text"/>
          <p:cNvSpPr txBox="1">
            <a:spLocks noGrp="1"/>
          </p:cNvSpPr>
          <p:nvPr>
            <p:ph type="title" hasCustomPrompt="1"/>
          </p:nvPr>
        </p:nvSpPr>
        <p:spPr>
          <a:xfrm>
            <a:off x="1265766" y="478367"/>
            <a:ext cx="10276419" cy="651933"/>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191" name="Body Level One…"/>
          <p:cNvSpPr txBox="1">
            <a:spLocks noGrp="1"/>
          </p:cNvSpPr>
          <p:nvPr>
            <p:ph type="body" idx="1" hasCustomPrompt="1"/>
          </p:nvPr>
        </p:nvSpPr>
        <p:spPr>
          <a:xfrm>
            <a:off x="1265766" y="1204383"/>
            <a:ext cx="10276419" cy="5018619"/>
          </a:xfrm>
          <a:prstGeom prst="rect">
            <a:avLst/>
          </a:prstGeom>
        </p:spPr>
        <p:txBody>
          <a:bodyPr lIns="0" tIns="0" rIns="0" bIns="0"/>
          <a:lstStyle>
            <a:lvl1pPr marL="304800" indent="0">
              <a:lnSpc>
                <a:spcPct val="100000"/>
              </a:lnSpc>
              <a:spcBef>
                <a:spcPts val="400"/>
              </a:spcBef>
              <a:buClrTx/>
              <a:buSzTx/>
              <a:buFontTx/>
              <a:buNone/>
              <a:defRPr sz="1865">
                <a:solidFill>
                  <a:srgbClr val="000000"/>
                </a:solidFill>
              </a:defRPr>
            </a:lvl1pPr>
            <a:lvl2pPr marL="1219200" indent="-423545">
              <a:lnSpc>
                <a:spcPct val="100000"/>
              </a:lnSpc>
              <a:spcBef>
                <a:spcPts val="400"/>
              </a:spcBef>
              <a:buClrTx/>
              <a:buSzPts val="1400"/>
              <a:buFontTx/>
              <a:buChar char="▪"/>
              <a:defRPr sz="1865">
                <a:solidFill>
                  <a:srgbClr val="000000"/>
                </a:solidFill>
              </a:defRPr>
            </a:lvl2pPr>
            <a:lvl3pPr marL="1828800" indent="-423545">
              <a:lnSpc>
                <a:spcPct val="100000"/>
              </a:lnSpc>
              <a:spcBef>
                <a:spcPts val="400"/>
              </a:spcBef>
              <a:buClrTx/>
              <a:buSzPts val="1400"/>
              <a:buFontTx/>
              <a:buChar char="›"/>
              <a:defRPr sz="1865">
                <a:solidFill>
                  <a:srgbClr val="000000"/>
                </a:solidFill>
              </a:defRPr>
            </a:lvl3pPr>
            <a:lvl4pPr marL="2438400" indent="-423545">
              <a:lnSpc>
                <a:spcPct val="100000"/>
              </a:lnSpc>
              <a:spcBef>
                <a:spcPts val="400"/>
              </a:spcBef>
              <a:buClrTx/>
              <a:buSzPts val="1400"/>
              <a:buFontTx/>
              <a:buChar char="•"/>
              <a:defRPr sz="1865">
                <a:solidFill>
                  <a:srgbClr val="000000"/>
                </a:solidFill>
              </a:defRPr>
            </a:lvl4pPr>
            <a:lvl5pPr marL="3048000" indent="-423545">
              <a:lnSpc>
                <a:spcPct val="100000"/>
              </a:lnSpc>
              <a:spcBef>
                <a:spcPts val="400"/>
              </a:spcBef>
              <a:buClrTx/>
              <a:buSzPts val="1400"/>
              <a:buFontTx/>
              <a:buChar char="–"/>
              <a:defRPr sz="186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2" name="Slide Number"/>
          <p:cNvSpPr txBox="1">
            <a:spLocks noGrp="1"/>
          </p:cNvSpPr>
          <p:nvPr>
            <p:ph type="sldNum" sz="quarter" idx="2"/>
          </p:nvPr>
        </p:nvSpPr>
        <p:spPr>
          <a:xfrm>
            <a:off x="146050" y="6459422"/>
            <a:ext cx="279213" cy="274340"/>
          </a:xfrm>
          <a:prstGeom prst="rect">
            <a:avLst/>
          </a:prstGeom>
        </p:spPr>
        <p:txBody>
          <a:bodyPr lIns="34275" tIns="34275" rIns="34275" bIns="34275"/>
          <a:lstStyle>
            <a:lvl1pPr algn="l">
              <a:defRPr>
                <a:solidFill>
                  <a:srgbClr val="898989"/>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8_节标题">
    <p:spTree>
      <p:nvGrpSpPr>
        <p:cNvPr id="1" name=""/>
        <p:cNvGrpSpPr/>
        <p:nvPr/>
      </p:nvGrpSpPr>
      <p:grpSpPr>
        <a:xfrm>
          <a:off x="0" y="0"/>
          <a:ext cx="0" cy="0"/>
          <a:chOff x="0" y="0"/>
          <a:chExt cx="0" cy="0"/>
        </a:xfrm>
      </p:grpSpPr>
      <p:sp>
        <p:nvSpPr>
          <p:cNvPr id="1199" name="Google Shape;606;p124"/>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200" name="Stanford UniversityGoogle Shape;607;p124" descr="Stanford UniversityGoogle Shape;607;p124"/>
          <p:cNvPicPr>
            <a:picLocks noChangeAspect="1"/>
          </p:cNvPicPr>
          <p:nvPr/>
        </p:nvPicPr>
        <p:blipFill>
          <a:blip r:embed="rId2"/>
          <a:stretch>
            <a:fillRect/>
          </a:stretch>
        </p:blipFill>
        <p:spPr>
          <a:xfrm>
            <a:off x="9541933" y="6510867"/>
            <a:ext cx="2061635" cy="251884"/>
          </a:xfrm>
          <a:prstGeom prst="rect">
            <a:avLst/>
          </a:prstGeom>
          <a:ln w="12700">
            <a:miter lim="400000"/>
            <a:headEnd/>
            <a:tailEnd/>
          </a:ln>
        </p:spPr>
      </p:pic>
      <p:sp>
        <p:nvSpPr>
          <p:cNvPr id="1201" name="Title Text"/>
          <p:cNvSpPr txBox="1">
            <a:spLocks noGrp="1"/>
          </p:cNvSpPr>
          <p:nvPr>
            <p:ph type="title" hasCustomPrompt="1"/>
          </p:nvPr>
        </p:nvSpPr>
        <p:spPr>
          <a:xfrm>
            <a:off x="2137838"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1202" name="Body Level One…"/>
          <p:cNvSpPr txBox="1">
            <a:spLocks noGrp="1"/>
          </p:cNvSpPr>
          <p:nvPr>
            <p:ph type="body" sz="quarter" idx="1" hasCustomPrompt="1"/>
          </p:nvPr>
        </p:nvSpPr>
        <p:spPr>
          <a:xfrm>
            <a:off x="2137838" y="3429000"/>
            <a:ext cx="3939116" cy="1243968"/>
          </a:xfrm>
          <a:prstGeom prst="rect">
            <a:avLst/>
          </a:prstGeom>
        </p:spPr>
        <p:txBody>
          <a:bodyPr lIns="0" tIns="0" rIns="0" bIns="0"/>
          <a:lstStyle>
            <a:lvl1pPr marL="304800" indent="0" algn="r">
              <a:lnSpc>
                <a:spcPct val="100000"/>
              </a:lnSpc>
              <a:spcBef>
                <a:spcPts val="265"/>
              </a:spcBef>
              <a:buClrTx/>
              <a:buSzTx/>
              <a:buFontTx/>
              <a:buNone/>
              <a:defRPr sz="1600">
                <a:solidFill>
                  <a:srgbClr val="A4001D"/>
                </a:solidFill>
              </a:defRPr>
            </a:lvl1pPr>
            <a:lvl2pPr marL="304800" indent="609600" algn="r">
              <a:lnSpc>
                <a:spcPct val="100000"/>
              </a:lnSpc>
              <a:spcBef>
                <a:spcPts val="265"/>
              </a:spcBef>
              <a:buClrTx/>
              <a:buSzTx/>
              <a:buFontTx/>
              <a:buNone/>
              <a:defRPr sz="1600">
                <a:solidFill>
                  <a:srgbClr val="A4001D"/>
                </a:solidFill>
              </a:defRPr>
            </a:lvl2pPr>
            <a:lvl3pPr marL="304800" indent="1219200" algn="r">
              <a:lnSpc>
                <a:spcPct val="100000"/>
              </a:lnSpc>
              <a:spcBef>
                <a:spcPts val="265"/>
              </a:spcBef>
              <a:buClrTx/>
              <a:buSzTx/>
              <a:buFontTx/>
              <a:buNone/>
              <a:defRPr sz="1600">
                <a:solidFill>
                  <a:srgbClr val="A4001D"/>
                </a:solidFill>
              </a:defRPr>
            </a:lvl3pPr>
            <a:lvl4pPr marL="304800" indent="1828800" algn="r">
              <a:lnSpc>
                <a:spcPct val="100000"/>
              </a:lnSpc>
              <a:spcBef>
                <a:spcPts val="265"/>
              </a:spcBef>
              <a:buClrTx/>
              <a:buSzTx/>
              <a:buFontTx/>
              <a:buNone/>
              <a:defRPr sz="1600">
                <a:solidFill>
                  <a:srgbClr val="A4001D"/>
                </a:solidFill>
              </a:defRPr>
            </a:lvl4pPr>
            <a:lvl5pPr marL="304800" indent="2438400" algn="r">
              <a:lnSpc>
                <a:spcPct val="100000"/>
              </a:lnSpc>
              <a:spcBef>
                <a:spcPts val="265"/>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1203" name="Google Shape;610;p124"/>
          <p:cNvSpPr>
            <a:spLocks noGrp="1"/>
          </p:cNvSpPr>
          <p:nvPr>
            <p:ph type="pic" sz="quarter" idx="13"/>
          </p:nvPr>
        </p:nvSpPr>
        <p:spPr>
          <a:xfrm>
            <a:off x="6220884" y="2046817"/>
            <a:ext cx="2601385" cy="2601385"/>
          </a:xfrm>
          <a:prstGeom prst="rect">
            <a:avLst/>
          </a:prstGeom>
          <a:ln w="4445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1204"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8_标题和内容">
    <p:spTree>
      <p:nvGrpSpPr>
        <p:cNvPr id="1" name=""/>
        <p:cNvGrpSpPr/>
        <p:nvPr/>
      </p:nvGrpSpPr>
      <p:grpSpPr>
        <a:xfrm>
          <a:off x="0" y="0"/>
          <a:ext cx="0" cy="0"/>
          <a:chOff x="0" y="0"/>
          <a:chExt cx="0" cy="0"/>
        </a:xfrm>
      </p:grpSpPr>
      <p:sp>
        <p:nvSpPr>
          <p:cNvPr id="1211" name="Google Shape;591;p12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212" name="Stanford UniversityGoogle Shape;592;p121" descr="Stanford UniversityGoogle Shape;592;p121"/>
          <p:cNvPicPr>
            <a:picLocks noChangeAspect="1"/>
          </p:cNvPicPr>
          <p:nvPr/>
        </p:nvPicPr>
        <p:blipFill>
          <a:blip r:embed="rId2"/>
          <a:stretch>
            <a:fillRect/>
          </a:stretch>
        </p:blipFill>
        <p:spPr>
          <a:xfrm>
            <a:off x="9495367" y="6474884"/>
            <a:ext cx="2061635" cy="254001"/>
          </a:xfrm>
          <a:prstGeom prst="rect">
            <a:avLst/>
          </a:prstGeom>
          <a:ln w="12700">
            <a:miter lim="400000"/>
            <a:headEnd/>
            <a:tailEnd/>
          </a:ln>
        </p:spPr>
      </p:pic>
      <p:sp>
        <p:nvSpPr>
          <p:cNvPr id="1213"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214" name="Body Level One…"/>
          <p:cNvSpPr txBox="1">
            <a:spLocks noGrp="1"/>
          </p:cNvSpPr>
          <p:nvPr>
            <p:ph type="body" idx="1" hasCustomPrompt="1"/>
          </p:nvPr>
        </p:nvSpPr>
        <p:spPr>
          <a:xfrm>
            <a:off x="1274237" y="1211580"/>
            <a:ext cx="10267952" cy="5012056"/>
          </a:xfrm>
          <a:prstGeom prst="rect">
            <a:avLst/>
          </a:prstGeom>
        </p:spPr>
        <p:txBody>
          <a:bodyPr lIns="0" tIns="0" rIns="0" bIns="0"/>
          <a:lstStyle>
            <a:lvl1pPr marL="304800" indent="0">
              <a:lnSpc>
                <a:spcPct val="100000"/>
              </a:lnSpc>
              <a:spcBef>
                <a:spcPts val="400"/>
              </a:spcBef>
              <a:buClrTx/>
              <a:buSzTx/>
              <a:buFontTx/>
              <a:buNone/>
              <a:defRPr sz="1865">
                <a:solidFill>
                  <a:srgbClr val="000000"/>
                </a:solidFill>
              </a:defRPr>
            </a:lvl1pPr>
            <a:lvl2pPr marL="1219200" indent="-423545">
              <a:lnSpc>
                <a:spcPct val="100000"/>
              </a:lnSpc>
              <a:spcBef>
                <a:spcPts val="400"/>
              </a:spcBef>
              <a:buClrTx/>
              <a:buSzPts val="1400"/>
              <a:buFontTx/>
              <a:buChar char="▪"/>
              <a:defRPr sz="1865">
                <a:solidFill>
                  <a:srgbClr val="000000"/>
                </a:solidFill>
              </a:defRPr>
            </a:lvl2pPr>
            <a:lvl3pPr marL="1828800" indent="-423545">
              <a:lnSpc>
                <a:spcPct val="100000"/>
              </a:lnSpc>
              <a:spcBef>
                <a:spcPts val="400"/>
              </a:spcBef>
              <a:buClrTx/>
              <a:buSzPts val="1400"/>
              <a:buFontTx/>
              <a:buChar char="›"/>
              <a:defRPr sz="1865">
                <a:solidFill>
                  <a:srgbClr val="000000"/>
                </a:solidFill>
              </a:defRPr>
            </a:lvl3pPr>
            <a:lvl4pPr marL="2438400" indent="-423545">
              <a:lnSpc>
                <a:spcPct val="100000"/>
              </a:lnSpc>
              <a:spcBef>
                <a:spcPts val="400"/>
              </a:spcBef>
              <a:buClrTx/>
              <a:buSzPts val="1400"/>
              <a:buFontTx/>
              <a:buChar char="•"/>
              <a:defRPr sz="1865">
                <a:solidFill>
                  <a:srgbClr val="000000"/>
                </a:solidFill>
              </a:defRPr>
            </a:lvl4pPr>
            <a:lvl5pPr marL="3048000" indent="-423545">
              <a:lnSpc>
                <a:spcPct val="100000"/>
              </a:lnSpc>
              <a:spcBef>
                <a:spcPts val="400"/>
              </a:spcBef>
              <a:buClrTx/>
              <a:buSzPts val="1400"/>
              <a:buFontTx/>
              <a:buChar char="–"/>
              <a:defRPr sz="186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15"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13_Title and Content">
    <p:spTree>
      <p:nvGrpSpPr>
        <p:cNvPr id="1" name=""/>
        <p:cNvGrpSpPr/>
        <p:nvPr/>
      </p:nvGrpSpPr>
      <p:grpSpPr>
        <a:xfrm>
          <a:off x="0" y="0"/>
          <a:ext cx="0" cy="0"/>
          <a:chOff x="0" y="0"/>
          <a:chExt cx="0" cy="0"/>
        </a:xfrm>
      </p:grpSpPr>
      <p:sp>
        <p:nvSpPr>
          <p:cNvPr id="1222" name="Google Shape;591;p12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223" name="Stanford UniversityGoogle Shape;592;p121" descr="Stanford UniversityGoogle Shape;592;p121"/>
          <p:cNvPicPr>
            <a:picLocks noChangeAspect="1"/>
          </p:cNvPicPr>
          <p:nvPr/>
        </p:nvPicPr>
        <p:blipFill>
          <a:blip r:embed="rId2"/>
          <a:stretch>
            <a:fillRect/>
          </a:stretch>
        </p:blipFill>
        <p:spPr>
          <a:xfrm>
            <a:off x="9495367" y="6474884"/>
            <a:ext cx="2061635" cy="254001"/>
          </a:xfrm>
          <a:prstGeom prst="rect">
            <a:avLst/>
          </a:prstGeom>
          <a:ln w="12700">
            <a:miter lim="400000"/>
            <a:headEnd/>
            <a:tailEnd/>
          </a:ln>
        </p:spPr>
      </p:pic>
      <p:sp>
        <p:nvSpPr>
          <p:cNvPr id="1224"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225" name="Body Level One…"/>
          <p:cNvSpPr txBox="1">
            <a:spLocks noGrp="1"/>
          </p:cNvSpPr>
          <p:nvPr>
            <p:ph type="body" idx="1" hasCustomPrompt="1"/>
          </p:nvPr>
        </p:nvSpPr>
        <p:spPr>
          <a:xfrm>
            <a:off x="1274237" y="1211580"/>
            <a:ext cx="10267952" cy="5012056"/>
          </a:xfrm>
          <a:prstGeom prst="rect">
            <a:avLst/>
          </a:prstGeom>
        </p:spPr>
        <p:txBody>
          <a:bodyPr lIns="0" tIns="0" rIns="0" bIns="0"/>
          <a:lstStyle>
            <a:lvl1pPr marL="304800" indent="0">
              <a:lnSpc>
                <a:spcPct val="100000"/>
              </a:lnSpc>
              <a:spcBef>
                <a:spcPts val="400"/>
              </a:spcBef>
              <a:buClrTx/>
              <a:buSzTx/>
              <a:buFontTx/>
              <a:buNone/>
              <a:defRPr sz="1865">
                <a:solidFill>
                  <a:srgbClr val="000000"/>
                </a:solidFill>
              </a:defRPr>
            </a:lvl1pPr>
            <a:lvl2pPr marL="304800" indent="609600">
              <a:lnSpc>
                <a:spcPct val="100000"/>
              </a:lnSpc>
              <a:spcBef>
                <a:spcPts val="400"/>
              </a:spcBef>
              <a:buClrTx/>
              <a:buSzTx/>
              <a:buFontTx/>
              <a:buNone/>
              <a:defRPr sz="1865">
                <a:solidFill>
                  <a:srgbClr val="000000"/>
                </a:solidFill>
              </a:defRPr>
            </a:lvl2pPr>
            <a:lvl3pPr marL="304800" indent="1219200">
              <a:lnSpc>
                <a:spcPct val="100000"/>
              </a:lnSpc>
              <a:spcBef>
                <a:spcPts val="400"/>
              </a:spcBef>
              <a:buClrTx/>
              <a:buSzTx/>
              <a:buFontTx/>
              <a:buNone/>
              <a:defRPr sz="1865">
                <a:solidFill>
                  <a:srgbClr val="000000"/>
                </a:solidFill>
              </a:defRPr>
            </a:lvl3pPr>
            <a:lvl4pPr marL="304800" indent="1828800">
              <a:lnSpc>
                <a:spcPct val="100000"/>
              </a:lnSpc>
              <a:spcBef>
                <a:spcPts val="400"/>
              </a:spcBef>
              <a:buClrTx/>
              <a:buSzTx/>
              <a:buFontTx/>
              <a:buNone/>
              <a:defRPr sz="1865">
                <a:solidFill>
                  <a:srgbClr val="000000"/>
                </a:solidFill>
              </a:defRPr>
            </a:lvl4pPr>
            <a:lvl5pPr marL="304800" indent="2438400">
              <a:lnSpc>
                <a:spcPct val="100000"/>
              </a:lnSpc>
              <a:spcBef>
                <a:spcPts val="400"/>
              </a:spcBef>
              <a:buClrTx/>
              <a:buSzTx/>
              <a:buFontTx/>
              <a:buNone/>
              <a:defRPr sz="186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26"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8_两栏内容">
    <p:spTree>
      <p:nvGrpSpPr>
        <p:cNvPr id="1" name=""/>
        <p:cNvGrpSpPr/>
        <p:nvPr/>
      </p:nvGrpSpPr>
      <p:grpSpPr>
        <a:xfrm>
          <a:off x="0" y="0"/>
          <a:ext cx="0" cy="0"/>
          <a:chOff x="0" y="0"/>
          <a:chExt cx="0" cy="0"/>
        </a:xfrm>
      </p:grpSpPr>
      <p:sp>
        <p:nvSpPr>
          <p:cNvPr id="1233" name="Google Shape;591;p12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234" name="Stanford UniversityGoogle Shape;592;p121" descr="Stanford UniversityGoogle Shape;592;p121"/>
          <p:cNvPicPr>
            <a:picLocks noChangeAspect="1"/>
          </p:cNvPicPr>
          <p:nvPr/>
        </p:nvPicPr>
        <p:blipFill>
          <a:blip r:embed="rId2"/>
          <a:stretch>
            <a:fillRect/>
          </a:stretch>
        </p:blipFill>
        <p:spPr>
          <a:xfrm>
            <a:off x="9495367" y="6474884"/>
            <a:ext cx="2061635" cy="254001"/>
          </a:xfrm>
          <a:prstGeom prst="rect">
            <a:avLst/>
          </a:prstGeom>
          <a:ln w="12700">
            <a:miter lim="400000"/>
            <a:headEnd/>
            <a:tailEnd/>
          </a:ln>
        </p:spPr>
      </p:pic>
      <p:sp>
        <p:nvSpPr>
          <p:cNvPr id="1235"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1236"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237" name="Body Level One…"/>
          <p:cNvSpPr txBox="1">
            <a:spLocks noGrp="1"/>
          </p:cNvSpPr>
          <p:nvPr>
            <p:ph type="body" sz="half" idx="1" hasCustomPrompt="1"/>
          </p:nvPr>
        </p:nvSpPr>
        <p:spPr>
          <a:xfrm>
            <a:off x="1265771" y="1211580"/>
            <a:ext cx="5050368" cy="5012056"/>
          </a:xfrm>
          <a:prstGeom prst="rect">
            <a:avLst/>
          </a:prstGeom>
        </p:spPr>
        <p:txBody>
          <a:bodyPr lIns="0" tIns="0" rIns="0" bIns="0"/>
          <a:lstStyle>
            <a:lvl1pPr marL="304800" indent="0">
              <a:lnSpc>
                <a:spcPct val="100000"/>
              </a:lnSpc>
              <a:spcBef>
                <a:spcPts val="400"/>
              </a:spcBef>
              <a:buClrTx/>
              <a:buSzTx/>
              <a:buFontTx/>
              <a:buNone/>
              <a:defRPr sz="1865">
                <a:solidFill>
                  <a:srgbClr val="000000"/>
                </a:solidFill>
              </a:defRPr>
            </a:lvl1pPr>
            <a:lvl2pPr marL="1219200" indent="-423545">
              <a:lnSpc>
                <a:spcPct val="100000"/>
              </a:lnSpc>
              <a:spcBef>
                <a:spcPts val="400"/>
              </a:spcBef>
              <a:buClrTx/>
              <a:buSzPts val="1400"/>
              <a:buFontTx/>
              <a:buChar char="▪"/>
              <a:defRPr sz="1865">
                <a:solidFill>
                  <a:srgbClr val="000000"/>
                </a:solidFill>
              </a:defRPr>
            </a:lvl2pPr>
            <a:lvl3pPr marL="1828800" indent="-423545">
              <a:lnSpc>
                <a:spcPct val="100000"/>
              </a:lnSpc>
              <a:spcBef>
                <a:spcPts val="400"/>
              </a:spcBef>
              <a:buClrTx/>
              <a:buSzPts val="1400"/>
              <a:buFontTx/>
              <a:buChar char="›"/>
              <a:defRPr sz="1865">
                <a:solidFill>
                  <a:srgbClr val="000000"/>
                </a:solidFill>
              </a:defRPr>
            </a:lvl3pPr>
            <a:lvl4pPr marL="2438400" indent="-423545">
              <a:lnSpc>
                <a:spcPct val="100000"/>
              </a:lnSpc>
              <a:spcBef>
                <a:spcPts val="400"/>
              </a:spcBef>
              <a:buClrTx/>
              <a:buSzPts val="1400"/>
              <a:buFontTx/>
              <a:buChar char="•"/>
              <a:defRPr sz="1865">
                <a:solidFill>
                  <a:srgbClr val="000000"/>
                </a:solidFill>
              </a:defRPr>
            </a:lvl4pPr>
            <a:lvl5pPr marL="3048000" indent="-423545">
              <a:lnSpc>
                <a:spcPct val="100000"/>
              </a:lnSpc>
              <a:spcBef>
                <a:spcPts val="400"/>
              </a:spcBef>
              <a:buClrTx/>
              <a:buSzPts val="1400"/>
              <a:buFontTx/>
              <a:buChar char="–"/>
              <a:defRPr sz="186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38" name="Google Shape;621;p127"/>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sz="1400">
                <a:solidFill>
                  <a:srgbClr val="000000"/>
                </a:solidFill>
              </a:defRPr>
            </a:lvl1pPr>
          </a:lstStyle>
          <a:p>
            <a:pPr marL="228600" indent="0">
              <a:lnSpc>
                <a:spcPct val="100000"/>
              </a:lnSpc>
              <a:spcBef>
                <a:spcPts val="300"/>
              </a:spcBef>
              <a:buClrTx/>
              <a:buSzTx/>
              <a:buFontTx/>
              <a:buNone/>
              <a:defRPr sz="1400">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7_Two Content Horizontal">
    <p:spTree>
      <p:nvGrpSpPr>
        <p:cNvPr id="1" name=""/>
        <p:cNvGrpSpPr/>
        <p:nvPr/>
      </p:nvGrpSpPr>
      <p:grpSpPr>
        <a:xfrm>
          <a:off x="0" y="0"/>
          <a:ext cx="0" cy="0"/>
          <a:chOff x="0" y="0"/>
          <a:chExt cx="0" cy="0"/>
        </a:xfrm>
      </p:grpSpPr>
      <p:sp>
        <p:nvSpPr>
          <p:cNvPr id="1245" name="Google Shape;591;p12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246" name="Stanford UniversityGoogle Shape;592;p121" descr="Stanford UniversityGoogle Shape;592;p121"/>
          <p:cNvPicPr>
            <a:picLocks noChangeAspect="1"/>
          </p:cNvPicPr>
          <p:nvPr/>
        </p:nvPicPr>
        <p:blipFill>
          <a:blip r:embed="rId2"/>
          <a:stretch>
            <a:fillRect/>
          </a:stretch>
        </p:blipFill>
        <p:spPr>
          <a:xfrm>
            <a:off x="9495367" y="6474884"/>
            <a:ext cx="2061635" cy="254001"/>
          </a:xfrm>
          <a:prstGeom prst="rect">
            <a:avLst/>
          </a:prstGeom>
          <a:ln w="12700">
            <a:miter lim="400000"/>
            <a:headEnd/>
            <a:tailEnd/>
          </a:ln>
        </p:spPr>
      </p:pic>
      <p:sp>
        <p:nvSpPr>
          <p:cNvPr id="1247"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248" name="Body Level One…"/>
          <p:cNvSpPr txBox="1">
            <a:spLocks noGrp="1"/>
          </p:cNvSpPr>
          <p:nvPr>
            <p:ph type="body" sz="half" idx="1" hasCustomPrompt="1"/>
          </p:nvPr>
        </p:nvSpPr>
        <p:spPr>
          <a:xfrm>
            <a:off x="1265035" y="1211582"/>
            <a:ext cx="10277152" cy="2422143"/>
          </a:xfrm>
          <a:prstGeom prst="rect">
            <a:avLst/>
          </a:prstGeom>
        </p:spPr>
        <p:txBody>
          <a:bodyPr lIns="0" tIns="0" rIns="0" bIns="0"/>
          <a:lstStyle>
            <a:lvl1pPr marL="304800" indent="0">
              <a:lnSpc>
                <a:spcPct val="100000"/>
              </a:lnSpc>
              <a:spcBef>
                <a:spcPts val="400"/>
              </a:spcBef>
              <a:buClrTx/>
              <a:buSzTx/>
              <a:buFontTx/>
              <a:buNone/>
              <a:defRPr sz="1865">
                <a:solidFill>
                  <a:srgbClr val="000000"/>
                </a:solidFill>
              </a:defRPr>
            </a:lvl1pPr>
            <a:lvl2pPr marL="1219200" indent="-423545">
              <a:lnSpc>
                <a:spcPct val="100000"/>
              </a:lnSpc>
              <a:spcBef>
                <a:spcPts val="400"/>
              </a:spcBef>
              <a:buClrTx/>
              <a:buSzPts val="1400"/>
              <a:buFontTx/>
              <a:buChar char="▪"/>
              <a:defRPr sz="1865">
                <a:solidFill>
                  <a:srgbClr val="000000"/>
                </a:solidFill>
              </a:defRPr>
            </a:lvl2pPr>
            <a:lvl3pPr marL="1828800" indent="-423545">
              <a:lnSpc>
                <a:spcPct val="100000"/>
              </a:lnSpc>
              <a:spcBef>
                <a:spcPts val="400"/>
              </a:spcBef>
              <a:buClrTx/>
              <a:buSzPts val="1400"/>
              <a:buFontTx/>
              <a:buChar char="›"/>
              <a:defRPr sz="1865">
                <a:solidFill>
                  <a:srgbClr val="000000"/>
                </a:solidFill>
              </a:defRPr>
            </a:lvl3pPr>
            <a:lvl4pPr marL="2438400" indent="-423545">
              <a:lnSpc>
                <a:spcPct val="100000"/>
              </a:lnSpc>
              <a:spcBef>
                <a:spcPts val="400"/>
              </a:spcBef>
              <a:buClrTx/>
              <a:buSzPts val="1400"/>
              <a:buFontTx/>
              <a:buChar char="•"/>
              <a:defRPr sz="1865">
                <a:solidFill>
                  <a:srgbClr val="000000"/>
                </a:solidFill>
              </a:defRPr>
            </a:lvl4pPr>
            <a:lvl5pPr marL="3048000" indent="-423545">
              <a:lnSpc>
                <a:spcPct val="100000"/>
              </a:lnSpc>
              <a:spcBef>
                <a:spcPts val="400"/>
              </a:spcBef>
              <a:buClrTx/>
              <a:buSzPts val="1400"/>
              <a:buFontTx/>
              <a:buChar char="–"/>
              <a:defRPr sz="186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49" name="Google Shape;625;p128"/>
          <p:cNvSpPr txBox="1">
            <a:spLocks noGrp="1"/>
          </p:cNvSpPr>
          <p:nvPr>
            <p:ph type="body" sz="half" idx="13"/>
          </p:nvPr>
        </p:nvSpPr>
        <p:spPr>
          <a:xfrm>
            <a:off x="1265770" y="3788418"/>
            <a:ext cx="10276420" cy="2422143"/>
          </a:xfrm>
          <a:prstGeom prst="rect">
            <a:avLst/>
          </a:prstGeom>
        </p:spPr>
        <p:txBody>
          <a:bodyPr lIns="0" tIns="0" rIns="0" bIns="0"/>
          <a:lstStyle>
            <a:lvl1pPr marL="304800" indent="0">
              <a:lnSpc>
                <a:spcPct val="100000"/>
              </a:lnSpc>
              <a:spcBef>
                <a:spcPts val="400"/>
              </a:spcBef>
              <a:buClrTx/>
              <a:buSzTx/>
              <a:buFontTx/>
              <a:buNone/>
              <a:defRPr sz="1400">
                <a:solidFill>
                  <a:srgbClr val="000000"/>
                </a:solidFill>
              </a:defRPr>
            </a:lvl1pPr>
          </a:lstStyle>
          <a:p>
            <a:pPr marL="228600" indent="0">
              <a:lnSpc>
                <a:spcPct val="100000"/>
              </a:lnSpc>
              <a:spcBef>
                <a:spcPts val="300"/>
              </a:spcBef>
              <a:buClrTx/>
              <a:buSzTx/>
              <a:buFontTx/>
              <a:buNone/>
              <a:defRPr sz="1400">
                <a:solidFill>
                  <a:srgbClr val="000000"/>
                </a:solidFill>
              </a:defRPr>
            </a:pPr>
          </a:p>
        </p:txBody>
      </p:sp>
      <p:sp>
        <p:nvSpPr>
          <p:cNvPr id="1250"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7_Three Content">
    <p:spTree>
      <p:nvGrpSpPr>
        <p:cNvPr id="1" name=""/>
        <p:cNvGrpSpPr/>
        <p:nvPr/>
      </p:nvGrpSpPr>
      <p:grpSpPr>
        <a:xfrm>
          <a:off x="0" y="0"/>
          <a:ext cx="0" cy="0"/>
          <a:chOff x="0" y="0"/>
          <a:chExt cx="0" cy="0"/>
        </a:xfrm>
      </p:grpSpPr>
      <p:sp>
        <p:nvSpPr>
          <p:cNvPr id="1257" name="Google Shape;591;p12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258" name="Stanford UniversityGoogle Shape;592;p121" descr="Stanford UniversityGoogle Shape;592;p121"/>
          <p:cNvPicPr>
            <a:picLocks noChangeAspect="1"/>
          </p:cNvPicPr>
          <p:nvPr/>
        </p:nvPicPr>
        <p:blipFill>
          <a:blip r:embed="rId2"/>
          <a:stretch>
            <a:fillRect/>
          </a:stretch>
        </p:blipFill>
        <p:spPr>
          <a:xfrm>
            <a:off x="9495367" y="6474884"/>
            <a:ext cx="2061635" cy="254001"/>
          </a:xfrm>
          <a:prstGeom prst="rect">
            <a:avLst/>
          </a:prstGeom>
          <a:ln w="12700">
            <a:miter lim="400000"/>
            <a:headEnd/>
            <a:tailEnd/>
          </a:ln>
        </p:spPr>
      </p:pic>
      <p:sp>
        <p:nvSpPr>
          <p:cNvPr id="1259"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260" name="Body Level One…"/>
          <p:cNvSpPr txBox="1">
            <a:spLocks noGrp="1"/>
          </p:cNvSpPr>
          <p:nvPr>
            <p:ph type="body" sz="half" idx="1" hasCustomPrompt="1"/>
          </p:nvPr>
        </p:nvSpPr>
        <p:spPr>
          <a:xfrm>
            <a:off x="1265771" y="1211580"/>
            <a:ext cx="5050368" cy="5012056"/>
          </a:xfrm>
          <a:prstGeom prst="rect">
            <a:avLst/>
          </a:prstGeom>
        </p:spPr>
        <p:txBody>
          <a:bodyPr lIns="0" tIns="0" rIns="0" bIns="0"/>
          <a:lstStyle>
            <a:lvl1pPr marL="304800" indent="0">
              <a:lnSpc>
                <a:spcPct val="100000"/>
              </a:lnSpc>
              <a:spcBef>
                <a:spcPts val="400"/>
              </a:spcBef>
              <a:buClrTx/>
              <a:buSzTx/>
              <a:buFontTx/>
              <a:buNone/>
              <a:defRPr sz="1865">
                <a:solidFill>
                  <a:srgbClr val="000000"/>
                </a:solidFill>
              </a:defRPr>
            </a:lvl1pPr>
            <a:lvl2pPr marL="1219200" indent="-423545">
              <a:lnSpc>
                <a:spcPct val="100000"/>
              </a:lnSpc>
              <a:spcBef>
                <a:spcPts val="400"/>
              </a:spcBef>
              <a:buClrTx/>
              <a:buSzPts val="1400"/>
              <a:buFontTx/>
              <a:buChar char="▪"/>
              <a:defRPr sz="1865">
                <a:solidFill>
                  <a:srgbClr val="000000"/>
                </a:solidFill>
              </a:defRPr>
            </a:lvl2pPr>
            <a:lvl3pPr marL="1828800" indent="-423545">
              <a:lnSpc>
                <a:spcPct val="100000"/>
              </a:lnSpc>
              <a:spcBef>
                <a:spcPts val="400"/>
              </a:spcBef>
              <a:buClrTx/>
              <a:buSzPts val="1400"/>
              <a:buFontTx/>
              <a:buChar char="›"/>
              <a:defRPr sz="1865">
                <a:solidFill>
                  <a:srgbClr val="000000"/>
                </a:solidFill>
              </a:defRPr>
            </a:lvl3pPr>
            <a:lvl4pPr marL="2438400" indent="-423545">
              <a:lnSpc>
                <a:spcPct val="100000"/>
              </a:lnSpc>
              <a:spcBef>
                <a:spcPts val="400"/>
              </a:spcBef>
              <a:buClrTx/>
              <a:buSzPts val="1400"/>
              <a:buFontTx/>
              <a:buChar char="•"/>
              <a:defRPr sz="1865">
                <a:solidFill>
                  <a:srgbClr val="000000"/>
                </a:solidFill>
              </a:defRPr>
            </a:lvl4pPr>
            <a:lvl5pPr marL="3048000" indent="-423545">
              <a:lnSpc>
                <a:spcPct val="100000"/>
              </a:lnSpc>
              <a:spcBef>
                <a:spcPts val="400"/>
              </a:spcBef>
              <a:buClrTx/>
              <a:buSzPts val="1400"/>
              <a:buFontTx/>
              <a:buChar char="–"/>
              <a:defRPr sz="186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1" name="Google Shape;629;p129"/>
          <p:cNvSpPr txBox="1">
            <a:spLocks noGrp="1"/>
          </p:cNvSpPr>
          <p:nvPr>
            <p:ph type="body" sz="quarter" idx="13"/>
          </p:nvPr>
        </p:nvSpPr>
        <p:spPr>
          <a:xfrm>
            <a:off x="6502400" y="1211582"/>
            <a:ext cx="5039784" cy="2430781"/>
          </a:xfrm>
          <a:prstGeom prst="rect">
            <a:avLst/>
          </a:prstGeom>
        </p:spPr>
        <p:txBody>
          <a:bodyPr lIns="0" tIns="0" rIns="0" bIns="0"/>
          <a:lstStyle>
            <a:lvl1pPr marL="304800" indent="0">
              <a:lnSpc>
                <a:spcPct val="100000"/>
              </a:lnSpc>
              <a:spcBef>
                <a:spcPts val="400"/>
              </a:spcBef>
              <a:buClrTx/>
              <a:buSzTx/>
              <a:buFontTx/>
              <a:buNone/>
              <a:defRPr sz="1400">
                <a:solidFill>
                  <a:srgbClr val="000000"/>
                </a:solidFill>
              </a:defRPr>
            </a:lvl1pPr>
          </a:lstStyle>
          <a:p>
            <a:pPr marL="228600" indent="0">
              <a:lnSpc>
                <a:spcPct val="100000"/>
              </a:lnSpc>
              <a:spcBef>
                <a:spcPts val="300"/>
              </a:spcBef>
              <a:buClrTx/>
              <a:buSzTx/>
              <a:buFontTx/>
              <a:buNone/>
              <a:defRPr sz="1400">
                <a:solidFill>
                  <a:srgbClr val="000000"/>
                </a:solidFill>
              </a:defRPr>
            </a:pPr>
          </a:p>
        </p:txBody>
      </p:sp>
      <p:sp>
        <p:nvSpPr>
          <p:cNvPr id="1262" name="Google Shape;630;p129"/>
          <p:cNvSpPr txBox="1">
            <a:spLocks noGrp="1"/>
          </p:cNvSpPr>
          <p:nvPr>
            <p:ph type="body" sz="quarter" idx="14"/>
          </p:nvPr>
        </p:nvSpPr>
        <p:spPr>
          <a:xfrm>
            <a:off x="6502400" y="3783329"/>
            <a:ext cx="5039784" cy="2440308"/>
          </a:xfrm>
          <a:prstGeom prst="rect">
            <a:avLst/>
          </a:prstGeom>
        </p:spPr>
        <p:txBody>
          <a:bodyPr lIns="0" tIns="0" rIns="0" bIns="0"/>
          <a:lstStyle>
            <a:lvl1pPr marL="304800" indent="0">
              <a:lnSpc>
                <a:spcPct val="100000"/>
              </a:lnSpc>
              <a:spcBef>
                <a:spcPts val="400"/>
              </a:spcBef>
              <a:buClrTx/>
              <a:buSzTx/>
              <a:buFontTx/>
              <a:buNone/>
              <a:defRPr sz="1400">
                <a:solidFill>
                  <a:srgbClr val="000000"/>
                </a:solidFill>
              </a:defRPr>
            </a:lvl1pPr>
          </a:lstStyle>
          <a:p>
            <a:pPr marL="228600" indent="0">
              <a:lnSpc>
                <a:spcPct val="100000"/>
              </a:lnSpc>
              <a:spcBef>
                <a:spcPts val="300"/>
              </a:spcBef>
              <a:buClrTx/>
              <a:buSzTx/>
              <a:buFontTx/>
              <a:buNone/>
              <a:defRPr sz="1400">
                <a:solidFill>
                  <a:srgbClr val="000000"/>
                </a:solidFill>
              </a:defRPr>
            </a:pPr>
          </a:p>
        </p:txBody>
      </p:sp>
      <p:sp>
        <p:nvSpPr>
          <p:cNvPr id="1263"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7_Four Content">
    <p:spTree>
      <p:nvGrpSpPr>
        <p:cNvPr id="1" name=""/>
        <p:cNvGrpSpPr/>
        <p:nvPr/>
      </p:nvGrpSpPr>
      <p:grpSpPr>
        <a:xfrm>
          <a:off x="0" y="0"/>
          <a:ext cx="0" cy="0"/>
          <a:chOff x="0" y="0"/>
          <a:chExt cx="0" cy="0"/>
        </a:xfrm>
      </p:grpSpPr>
      <p:sp>
        <p:nvSpPr>
          <p:cNvPr id="1270" name="Google Shape;591;p12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271" name="Stanford UniversityGoogle Shape;592;p121" descr="Stanford UniversityGoogle Shape;592;p121"/>
          <p:cNvPicPr>
            <a:picLocks noChangeAspect="1"/>
          </p:cNvPicPr>
          <p:nvPr/>
        </p:nvPicPr>
        <p:blipFill>
          <a:blip r:embed="rId2"/>
          <a:stretch>
            <a:fillRect/>
          </a:stretch>
        </p:blipFill>
        <p:spPr>
          <a:xfrm>
            <a:off x="9495367" y="6474884"/>
            <a:ext cx="2061635" cy="254001"/>
          </a:xfrm>
          <a:prstGeom prst="rect">
            <a:avLst/>
          </a:prstGeom>
          <a:ln w="12700">
            <a:miter lim="400000"/>
            <a:headEnd/>
            <a:tailEnd/>
          </a:ln>
        </p:spPr>
      </p:pic>
      <p:sp>
        <p:nvSpPr>
          <p:cNvPr id="1272"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273" name="Body Level One…"/>
          <p:cNvSpPr txBox="1">
            <a:spLocks noGrp="1"/>
          </p:cNvSpPr>
          <p:nvPr>
            <p:ph type="body" sz="quarter" idx="1" hasCustomPrompt="1"/>
          </p:nvPr>
        </p:nvSpPr>
        <p:spPr>
          <a:xfrm>
            <a:off x="1265771" y="1211582"/>
            <a:ext cx="5050368" cy="2430783"/>
          </a:xfrm>
          <a:prstGeom prst="rect">
            <a:avLst/>
          </a:prstGeom>
        </p:spPr>
        <p:txBody>
          <a:bodyPr lIns="0" tIns="0" rIns="0" bIns="0"/>
          <a:lstStyle>
            <a:lvl1pPr marL="304800" indent="0">
              <a:lnSpc>
                <a:spcPct val="100000"/>
              </a:lnSpc>
              <a:spcBef>
                <a:spcPts val="400"/>
              </a:spcBef>
              <a:buClrTx/>
              <a:buSzTx/>
              <a:buFontTx/>
              <a:buNone/>
              <a:defRPr sz="1865">
                <a:solidFill>
                  <a:srgbClr val="000000"/>
                </a:solidFill>
              </a:defRPr>
            </a:lvl1pPr>
            <a:lvl2pPr marL="1219200" indent="-423545">
              <a:lnSpc>
                <a:spcPct val="100000"/>
              </a:lnSpc>
              <a:spcBef>
                <a:spcPts val="400"/>
              </a:spcBef>
              <a:buClrTx/>
              <a:buSzPts val="1400"/>
              <a:buFontTx/>
              <a:buChar char="▪"/>
              <a:defRPr sz="1865">
                <a:solidFill>
                  <a:srgbClr val="000000"/>
                </a:solidFill>
              </a:defRPr>
            </a:lvl2pPr>
            <a:lvl3pPr marL="1828800" indent="-423545">
              <a:lnSpc>
                <a:spcPct val="100000"/>
              </a:lnSpc>
              <a:spcBef>
                <a:spcPts val="400"/>
              </a:spcBef>
              <a:buClrTx/>
              <a:buSzPts val="1400"/>
              <a:buFontTx/>
              <a:buChar char="›"/>
              <a:defRPr sz="1865">
                <a:solidFill>
                  <a:srgbClr val="000000"/>
                </a:solidFill>
              </a:defRPr>
            </a:lvl3pPr>
            <a:lvl4pPr marL="2438400" indent="-423545">
              <a:lnSpc>
                <a:spcPct val="100000"/>
              </a:lnSpc>
              <a:spcBef>
                <a:spcPts val="400"/>
              </a:spcBef>
              <a:buClrTx/>
              <a:buSzPts val="1400"/>
              <a:buFontTx/>
              <a:buChar char="•"/>
              <a:defRPr sz="1865">
                <a:solidFill>
                  <a:srgbClr val="000000"/>
                </a:solidFill>
              </a:defRPr>
            </a:lvl4pPr>
            <a:lvl5pPr marL="3048000" indent="-423545">
              <a:lnSpc>
                <a:spcPct val="100000"/>
              </a:lnSpc>
              <a:spcBef>
                <a:spcPts val="400"/>
              </a:spcBef>
              <a:buClrTx/>
              <a:buSzPts val="1400"/>
              <a:buFontTx/>
              <a:buChar char="–"/>
              <a:defRPr sz="1865">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74" name="Google Shape;634;p130"/>
          <p:cNvSpPr txBox="1">
            <a:spLocks noGrp="1"/>
          </p:cNvSpPr>
          <p:nvPr>
            <p:ph type="body" sz="quarter" idx="13"/>
          </p:nvPr>
        </p:nvSpPr>
        <p:spPr>
          <a:xfrm>
            <a:off x="1274237" y="3787485"/>
            <a:ext cx="5041901" cy="2436153"/>
          </a:xfrm>
          <a:prstGeom prst="rect">
            <a:avLst/>
          </a:prstGeom>
        </p:spPr>
        <p:txBody>
          <a:bodyPr lIns="0" tIns="0" rIns="0" bIns="0"/>
          <a:lstStyle>
            <a:lvl1pPr marL="304800" indent="0">
              <a:lnSpc>
                <a:spcPct val="100000"/>
              </a:lnSpc>
              <a:spcBef>
                <a:spcPts val="400"/>
              </a:spcBef>
              <a:buClrTx/>
              <a:buSzTx/>
              <a:buFontTx/>
              <a:buNone/>
              <a:defRPr sz="1400">
                <a:solidFill>
                  <a:srgbClr val="000000"/>
                </a:solidFill>
              </a:defRPr>
            </a:lvl1pPr>
          </a:lstStyle>
          <a:p>
            <a:pPr marL="228600" indent="0">
              <a:lnSpc>
                <a:spcPct val="100000"/>
              </a:lnSpc>
              <a:spcBef>
                <a:spcPts val="300"/>
              </a:spcBef>
              <a:buClrTx/>
              <a:buSzTx/>
              <a:buFontTx/>
              <a:buNone/>
              <a:defRPr sz="1400">
                <a:solidFill>
                  <a:srgbClr val="000000"/>
                </a:solidFill>
              </a:defRPr>
            </a:pPr>
          </a:p>
        </p:txBody>
      </p:sp>
      <p:sp>
        <p:nvSpPr>
          <p:cNvPr id="1275" name="Google Shape;635;p130"/>
          <p:cNvSpPr txBox="1">
            <a:spLocks noGrp="1"/>
          </p:cNvSpPr>
          <p:nvPr>
            <p:ph type="body" sz="quarter" idx="14"/>
          </p:nvPr>
        </p:nvSpPr>
        <p:spPr>
          <a:xfrm>
            <a:off x="6502400" y="1211582"/>
            <a:ext cx="5039784" cy="2430781"/>
          </a:xfrm>
          <a:prstGeom prst="rect">
            <a:avLst/>
          </a:prstGeom>
        </p:spPr>
        <p:txBody>
          <a:bodyPr lIns="0" tIns="0" rIns="0" bIns="0"/>
          <a:lstStyle>
            <a:lvl1pPr marL="304800" indent="0">
              <a:lnSpc>
                <a:spcPct val="100000"/>
              </a:lnSpc>
              <a:spcBef>
                <a:spcPts val="400"/>
              </a:spcBef>
              <a:buClrTx/>
              <a:buSzTx/>
              <a:buFontTx/>
              <a:buNone/>
              <a:defRPr sz="1400">
                <a:solidFill>
                  <a:srgbClr val="000000"/>
                </a:solidFill>
              </a:defRPr>
            </a:lvl1pPr>
          </a:lstStyle>
          <a:p>
            <a:pPr marL="228600" indent="0">
              <a:lnSpc>
                <a:spcPct val="100000"/>
              </a:lnSpc>
              <a:spcBef>
                <a:spcPts val="300"/>
              </a:spcBef>
              <a:buClrTx/>
              <a:buSzTx/>
              <a:buFontTx/>
              <a:buNone/>
              <a:defRPr sz="1400">
                <a:solidFill>
                  <a:srgbClr val="000000"/>
                </a:solidFill>
              </a:defRPr>
            </a:pPr>
          </a:p>
        </p:txBody>
      </p:sp>
      <p:sp>
        <p:nvSpPr>
          <p:cNvPr id="1276" name="Google Shape;636;p130"/>
          <p:cNvSpPr txBox="1">
            <a:spLocks noGrp="1"/>
          </p:cNvSpPr>
          <p:nvPr>
            <p:ph type="body" sz="quarter" idx="15"/>
          </p:nvPr>
        </p:nvSpPr>
        <p:spPr>
          <a:xfrm>
            <a:off x="6502400" y="3787485"/>
            <a:ext cx="5039784" cy="2436153"/>
          </a:xfrm>
          <a:prstGeom prst="rect">
            <a:avLst/>
          </a:prstGeom>
        </p:spPr>
        <p:txBody>
          <a:bodyPr lIns="0" tIns="0" rIns="0" bIns="0"/>
          <a:lstStyle>
            <a:lvl1pPr marL="304800" indent="0">
              <a:lnSpc>
                <a:spcPct val="100000"/>
              </a:lnSpc>
              <a:spcBef>
                <a:spcPts val="400"/>
              </a:spcBef>
              <a:buClrTx/>
              <a:buSzTx/>
              <a:buFontTx/>
              <a:buNone/>
              <a:defRPr sz="1400">
                <a:solidFill>
                  <a:srgbClr val="000000"/>
                </a:solidFill>
              </a:defRPr>
            </a:lvl1pPr>
          </a:lstStyle>
          <a:p>
            <a:pPr marL="228600" indent="0">
              <a:lnSpc>
                <a:spcPct val="100000"/>
              </a:lnSpc>
              <a:spcBef>
                <a:spcPts val="300"/>
              </a:spcBef>
              <a:buClrTx/>
              <a:buSzTx/>
              <a:buFontTx/>
              <a:buNone/>
              <a:defRPr sz="1400">
                <a:solidFill>
                  <a:srgbClr val="000000"/>
                </a:solidFill>
              </a:defRPr>
            </a:pPr>
          </a:p>
        </p:txBody>
      </p:sp>
      <p:sp>
        <p:nvSpPr>
          <p:cNvPr id="1277"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9_标题幻灯片">
    <p:spTree>
      <p:nvGrpSpPr>
        <p:cNvPr id="1" name=""/>
        <p:cNvGrpSpPr/>
        <p:nvPr/>
      </p:nvGrpSpPr>
      <p:grpSpPr>
        <a:xfrm>
          <a:off x="0" y="0"/>
          <a:ext cx="0" cy="0"/>
          <a:chOff x="0" y="0"/>
          <a:chExt cx="0" cy="0"/>
        </a:xfrm>
      </p:grpSpPr>
      <p:sp>
        <p:nvSpPr>
          <p:cNvPr id="1284" name="Google Shape;644;p132"/>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285" name="Stanford UniversityGoogle Shape;645;p132" descr="Stanford UniversityGoogle Shape;645;p132"/>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286" name="Title Text"/>
          <p:cNvSpPr txBox="1">
            <a:spLocks noGrp="1"/>
          </p:cNvSpPr>
          <p:nvPr>
            <p:ph type="title" hasCustomPrompt="1"/>
          </p:nvPr>
        </p:nvSpPr>
        <p:spPr>
          <a:xfrm>
            <a:off x="609600" y="2390021"/>
            <a:ext cx="10972800" cy="824632"/>
          </a:xfrm>
          <a:prstGeom prst="rect">
            <a:avLst/>
          </a:prstGeom>
        </p:spPr>
        <p:txBody>
          <a:bodyPr lIns="0" tIns="0" rIns="0" bIns="0" anchor="b"/>
          <a:lstStyle>
            <a:lvl1pPr algn="ctr">
              <a:lnSpc>
                <a:spcPct val="85000"/>
              </a:lnSpc>
              <a:defRPr sz="4800"/>
            </a:lvl1pPr>
          </a:lstStyle>
          <a:p>
            <a:r>
              <a:t>Title Text</a:t>
            </a:r>
          </a:p>
        </p:txBody>
      </p:sp>
      <p:sp>
        <p:nvSpPr>
          <p:cNvPr id="1287" name="Body Level One…"/>
          <p:cNvSpPr txBox="1">
            <a:spLocks noGrp="1"/>
          </p:cNvSpPr>
          <p:nvPr>
            <p:ph type="body" sz="quarter" idx="1" hasCustomPrompt="1"/>
          </p:nvPr>
        </p:nvSpPr>
        <p:spPr>
          <a:xfrm>
            <a:off x="2137834" y="4199467"/>
            <a:ext cx="8079317" cy="873549"/>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288"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14_Title and Content">
    <p:spTree>
      <p:nvGrpSpPr>
        <p:cNvPr id="1" name=""/>
        <p:cNvGrpSpPr/>
        <p:nvPr/>
      </p:nvGrpSpPr>
      <p:grpSpPr>
        <a:xfrm>
          <a:off x="0" y="0"/>
          <a:ext cx="0" cy="0"/>
          <a:chOff x="0" y="0"/>
          <a:chExt cx="0" cy="0"/>
        </a:xfrm>
      </p:grpSpPr>
      <p:sp>
        <p:nvSpPr>
          <p:cNvPr id="1295" name="Google Shape;641;p13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296" name="Stanford UniversityGoogle Shape;642;p131" descr="Stanford UniversityGoogle Shape;642;p131"/>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297"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298"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304800" indent="609600">
              <a:lnSpc>
                <a:spcPct val="100000"/>
              </a:lnSpc>
              <a:spcBef>
                <a:spcPts val="400"/>
              </a:spcBef>
              <a:buClrTx/>
              <a:buSzTx/>
              <a:buFontTx/>
              <a:buNone/>
              <a:defRPr>
                <a:solidFill>
                  <a:srgbClr val="000000"/>
                </a:solidFill>
              </a:defRPr>
            </a:lvl2pPr>
            <a:lvl3pPr marL="304800" indent="1219200">
              <a:lnSpc>
                <a:spcPct val="100000"/>
              </a:lnSpc>
              <a:spcBef>
                <a:spcPts val="400"/>
              </a:spcBef>
              <a:buClrTx/>
              <a:buSzTx/>
              <a:buFontTx/>
              <a:buNone/>
              <a:defRPr>
                <a:solidFill>
                  <a:srgbClr val="000000"/>
                </a:solidFill>
              </a:defRPr>
            </a:lvl3pPr>
            <a:lvl4pPr marL="304800" indent="1828800">
              <a:lnSpc>
                <a:spcPct val="100000"/>
              </a:lnSpc>
              <a:spcBef>
                <a:spcPts val="400"/>
              </a:spcBef>
              <a:buClrTx/>
              <a:buSzTx/>
              <a:buFontTx/>
              <a:buNone/>
              <a:defRPr>
                <a:solidFill>
                  <a:srgbClr val="000000"/>
                </a:solidFill>
              </a:defRPr>
            </a:lvl4pPr>
            <a:lvl5pPr marL="304800" indent="2438400">
              <a:lnSpc>
                <a:spcPct val="100000"/>
              </a:lnSpc>
              <a:spcBef>
                <a:spcPts val="400"/>
              </a:spcBef>
              <a:buClrTx/>
              <a:buSzTx/>
              <a:buFontTx/>
              <a:buNone/>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99"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10_标题幻灯片">
    <p:spTree>
      <p:nvGrpSpPr>
        <p:cNvPr id="1" name=""/>
        <p:cNvGrpSpPr/>
        <p:nvPr/>
      </p:nvGrpSpPr>
      <p:grpSpPr>
        <a:xfrm>
          <a:off x="0" y="0"/>
          <a:ext cx="0" cy="0"/>
          <a:chOff x="0" y="0"/>
          <a:chExt cx="0" cy="0"/>
        </a:xfrm>
      </p:grpSpPr>
      <p:sp>
        <p:nvSpPr>
          <p:cNvPr id="1306" name="Google Shape;654;p134"/>
          <p:cNvSpPr/>
          <p:nvPr/>
        </p:nvSpPr>
        <p:spPr>
          <a:xfrm>
            <a:off x="-2" y="6409267"/>
            <a:ext cx="12206803"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307" name="Stanford UniversityGoogle Shape;655;p134" descr="Stanford UniversityGoogle Shape;655;p134"/>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308" name="Title Text"/>
          <p:cNvSpPr txBox="1">
            <a:spLocks noGrp="1"/>
          </p:cNvSpPr>
          <p:nvPr>
            <p:ph type="title" hasCustomPrompt="1"/>
          </p:nvPr>
        </p:nvSpPr>
        <p:spPr>
          <a:xfrm>
            <a:off x="609600" y="2390022"/>
            <a:ext cx="10972800" cy="824801"/>
          </a:xfrm>
          <a:prstGeom prst="rect">
            <a:avLst/>
          </a:prstGeom>
        </p:spPr>
        <p:txBody>
          <a:bodyPr lIns="0" tIns="0" rIns="0" bIns="0" anchor="b"/>
          <a:lstStyle>
            <a:lvl1pPr algn="ctr">
              <a:lnSpc>
                <a:spcPct val="85000"/>
              </a:lnSpc>
              <a:defRPr sz="4800"/>
            </a:lvl1pPr>
          </a:lstStyle>
          <a:p>
            <a:r>
              <a:t>Title Text</a:t>
            </a:r>
          </a:p>
        </p:txBody>
      </p:sp>
      <p:sp>
        <p:nvSpPr>
          <p:cNvPr id="1309" name="Body Level One…"/>
          <p:cNvSpPr txBox="1">
            <a:spLocks noGrp="1"/>
          </p:cNvSpPr>
          <p:nvPr>
            <p:ph type="body" sz="quarter" idx="1" hasCustomPrompt="1"/>
          </p:nvPr>
        </p:nvSpPr>
        <p:spPr>
          <a:xfrm>
            <a:off x="2137833" y="4199467"/>
            <a:ext cx="8079200" cy="873600"/>
          </a:xfrm>
          <a:prstGeom prst="rect">
            <a:avLst/>
          </a:prstGeom>
        </p:spPr>
        <p:txBody>
          <a:bodyPr lIns="0" tIns="0" rIns="0" bIns="0" anchor="ctr"/>
          <a:lstStyle>
            <a:lvl1pPr marL="304800" indent="0" algn="ctr">
              <a:lnSpc>
                <a:spcPct val="100000"/>
              </a:lnSpc>
              <a:spcBef>
                <a:spcPts val="400"/>
              </a:spcBef>
              <a:buClrTx/>
              <a:buSzTx/>
              <a:buFontTx/>
              <a:buNone/>
            </a:lvl1pPr>
            <a:lvl2pPr marL="304800" indent="609600" algn="ctr">
              <a:lnSpc>
                <a:spcPct val="100000"/>
              </a:lnSpc>
              <a:spcBef>
                <a:spcPts val="400"/>
              </a:spcBef>
              <a:buClrTx/>
              <a:buSzTx/>
              <a:buFontTx/>
              <a:buNone/>
            </a:lvl2pPr>
            <a:lvl3pPr marL="304800" indent="1219200" algn="ctr">
              <a:lnSpc>
                <a:spcPct val="100000"/>
              </a:lnSpc>
              <a:spcBef>
                <a:spcPts val="400"/>
              </a:spcBef>
              <a:buClrTx/>
              <a:buSzTx/>
              <a:buFontTx/>
              <a:buNone/>
            </a:lvl3pPr>
            <a:lvl4pPr marL="304800" indent="1828800" algn="ctr">
              <a:lnSpc>
                <a:spcPct val="100000"/>
              </a:lnSpc>
              <a:spcBef>
                <a:spcPts val="400"/>
              </a:spcBef>
              <a:buClrTx/>
              <a:buSzTx/>
              <a:buFontTx/>
              <a:buNone/>
            </a:lvl4pPr>
            <a:lvl5pPr marL="304800" indent="2438400" algn="ctr">
              <a:lnSpc>
                <a:spcPct val="100000"/>
              </a:lnSpc>
              <a:spcBef>
                <a:spcPts val="400"/>
              </a:spcBef>
              <a:buClrTx/>
              <a:buSzTx/>
              <a:buFontTx/>
              <a:buNone/>
            </a:lvl5pPr>
          </a:lstStyle>
          <a:p>
            <a:r>
              <a:t>Body Level One</a:t>
            </a:r>
          </a:p>
          <a:p>
            <a:pPr lvl="1"/>
            <a:r>
              <a:t>Body Level Two</a:t>
            </a:r>
          </a:p>
          <a:p>
            <a:pPr lvl="2"/>
            <a:r>
              <a:t>Body Level Three</a:t>
            </a:r>
          </a:p>
          <a:p>
            <a:pPr lvl="3"/>
            <a:r>
              <a:t>Body Level Four</a:t>
            </a:r>
          </a:p>
          <a:p>
            <a:pPr lvl="4"/>
            <a:r>
              <a:t>Body Level Five</a:t>
            </a:r>
          </a:p>
        </p:txBody>
      </p:sp>
      <p:sp>
        <p:nvSpPr>
          <p:cNvPr id="1310"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9_节标题">
    <p:spTree>
      <p:nvGrpSpPr>
        <p:cNvPr id="1" name=""/>
        <p:cNvGrpSpPr/>
        <p:nvPr/>
      </p:nvGrpSpPr>
      <p:grpSpPr>
        <a:xfrm>
          <a:off x="0" y="0"/>
          <a:ext cx="0" cy="0"/>
          <a:chOff x="0" y="0"/>
          <a:chExt cx="0" cy="0"/>
        </a:xfrm>
      </p:grpSpPr>
      <p:sp>
        <p:nvSpPr>
          <p:cNvPr id="1317" name="Google Shape;660;p135"/>
          <p:cNvSpPr/>
          <p:nvPr/>
        </p:nvSpPr>
        <p:spPr>
          <a:xfrm>
            <a:off x="-1" y="6409267"/>
            <a:ext cx="12206820" cy="457200"/>
          </a:xfrm>
          <a:prstGeom prst="rect">
            <a:avLst/>
          </a:prstGeom>
          <a:solidFill>
            <a:srgbClr val="8C1515"/>
          </a:solidFill>
          <a:ln>
            <a:solidFill>
              <a:srgbClr val="8C1515"/>
            </a:solidFill>
            <a:miter/>
          </a:ln>
          <a:effectLst>
            <a:outerShdw blurRad="38100" dist="25401" dir="2700000" rotWithShape="0">
              <a:srgbClr val="808080">
                <a:alpha val="59607"/>
              </a:srgbClr>
            </a:outerShdw>
          </a:effectLst>
        </p:spPr>
        <p:txBody>
          <a:bodyPr lIns="0" tIns="0" rIns="0" bIns="0" anchor="ctr"/>
          <a:lstStyle/>
          <a:p>
            <a:pPr algn="ctr">
              <a:defRPr sz="1800">
                <a:solidFill>
                  <a:srgbClr val="FFFFFF"/>
                </a:solidFill>
              </a:defRPr>
            </a:pPr>
            <a:endParaRPr sz="2400"/>
          </a:p>
        </p:txBody>
      </p:sp>
      <p:pic>
        <p:nvPicPr>
          <p:cNvPr id="1318" name="Stanford UniversityGoogle Shape;661;p135" descr="Stanford UniversityGoogle Shape;661;p135"/>
          <p:cNvPicPr>
            <a:picLocks noChangeAspect="1"/>
          </p:cNvPicPr>
          <p:nvPr/>
        </p:nvPicPr>
        <p:blipFill>
          <a:blip r:embed="rId2"/>
          <a:stretch>
            <a:fillRect/>
          </a:stretch>
        </p:blipFill>
        <p:spPr>
          <a:xfrm>
            <a:off x="9541934" y="6510867"/>
            <a:ext cx="2061633" cy="251884"/>
          </a:xfrm>
          <a:prstGeom prst="rect">
            <a:avLst/>
          </a:prstGeom>
          <a:ln w="12700">
            <a:miter lim="400000"/>
            <a:headEnd/>
            <a:tailEnd/>
          </a:ln>
        </p:spPr>
      </p:pic>
      <p:sp>
        <p:nvSpPr>
          <p:cNvPr id="1319" name="Title Text"/>
          <p:cNvSpPr txBox="1">
            <a:spLocks noGrp="1"/>
          </p:cNvSpPr>
          <p:nvPr>
            <p:ph type="title" hasCustomPrompt="1"/>
          </p:nvPr>
        </p:nvSpPr>
        <p:spPr>
          <a:xfrm>
            <a:off x="2137837" y="2051685"/>
            <a:ext cx="3939116" cy="1234443"/>
          </a:xfrm>
          <a:prstGeom prst="rect">
            <a:avLst/>
          </a:prstGeom>
        </p:spPr>
        <p:txBody>
          <a:bodyPr lIns="0" tIns="0" rIns="0" bIns="0" anchor="b"/>
          <a:lstStyle>
            <a:lvl1pPr algn="r">
              <a:lnSpc>
                <a:spcPct val="85000"/>
              </a:lnSpc>
              <a:defRPr sz="2665" b="1"/>
            </a:lvl1pPr>
          </a:lstStyle>
          <a:p>
            <a:r>
              <a:t>Title Text</a:t>
            </a:r>
          </a:p>
        </p:txBody>
      </p:sp>
      <p:sp>
        <p:nvSpPr>
          <p:cNvPr id="1320" name="Body Level One…"/>
          <p:cNvSpPr txBox="1">
            <a:spLocks noGrp="1"/>
          </p:cNvSpPr>
          <p:nvPr>
            <p:ph type="body" sz="quarter" idx="1" hasCustomPrompt="1"/>
          </p:nvPr>
        </p:nvSpPr>
        <p:spPr>
          <a:xfrm>
            <a:off x="2137837" y="3429000"/>
            <a:ext cx="3939116" cy="1243968"/>
          </a:xfrm>
          <a:prstGeom prst="rect">
            <a:avLst/>
          </a:prstGeom>
        </p:spPr>
        <p:txBody>
          <a:bodyPr lIns="0" tIns="0" rIns="0" bIns="0"/>
          <a:lstStyle>
            <a:lvl1pPr marL="304800" indent="0" algn="r">
              <a:lnSpc>
                <a:spcPct val="100000"/>
              </a:lnSpc>
              <a:spcBef>
                <a:spcPts val="265"/>
              </a:spcBef>
              <a:buClrTx/>
              <a:buSzTx/>
              <a:buFontTx/>
              <a:buNone/>
              <a:defRPr sz="1600">
                <a:solidFill>
                  <a:srgbClr val="A4001D"/>
                </a:solidFill>
              </a:defRPr>
            </a:lvl1pPr>
            <a:lvl2pPr marL="304800" indent="609600" algn="r">
              <a:lnSpc>
                <a:spcPct val="100000"/>
              </a:lnSpc>
              <a:spcBef>
                <a:spcPts val="265"/>
              </a:spcBef>
              <a:buClrTx/>
              <a:buSzTx/>
              <a:buFontTx/>
              <a:buNone/>
              <a:defRPr sz="1600">
                <a:solidFill>
                  <a:srgbClr val="A4001D"/>
                </a:solidFill>
              </a:defRPr>
            </a:lvl2pPr>
            <a:lvl3pPr marL="304800" indent="1219200" algn="r">
              <a:lnSpc>
                <a:spcPct val="100000"/>
              </a:lnSpc>
              <a:spcBef>
                <a:spcPts val="265"/>
              </a:spcBef>
              <a:buClrTx/>
              <a:buSzTx/>
              <a:buFontTx/>
              <a:buNone/>
              <a:defRPr sz="1600">
                <a:solidFill>
                  <a:srgbClr val="A4001D"/>
                </a:solidFill>
              </a:defRPr>
            </a:lvl3pPr>
            <a:lvl4pPr marL="304800" indent="1828800" algn="r">
              <a:lnSpc>
                <a:spcPct val="100000"/>
              </a:lnSpc>
              <a:spcBef>
                <a:spcPts val="265"/>
              </a:spcBef>
              <a:buClrTx/>
              <a:buSzTx/>
              <a:buFontTx/>
              <a:buNone/>
              <a:defRPr sz="1600">
                <a:solidFill>
                  <a:srgbClr val="A4001D"/>
                </a:solidFill>
              </a:defRPr>
            </a:lvl4pPr>
            <a:lvl5pPr marL="304800" indent="2438400" algn="r">
              <a:lnSpc>
                <a:spcPct val="100000"/>
              </a:lnSpc>
              <a:spcBef>
                <a:spcPts val="265"/>
              </a:spcBef>
              <a:buClrTx/>
              <a:buSzTx/>
              <a:buFontTx/>
              <a:buNone/>
              <a:defRPr sz="1600">
                <a:solidFill>
                  <a:srgbClr val="A4001D"/>
                </a:solidFill>
              </a:defRPr>
            </a:lvl5pPr>
          </a:lstStyle>
          <a:p>
            <a:r>
              <a:t>Body Level One</a:t>
            </a:r>
          </a:p>
          <a:p>
            <a:pPr lvl="1"/>
            <a:r>
              <a:t>Body Level Two</a:t>
            </a:r>
          </a:p>
          <a:p>
            <a:pPr lvl="2"/>
            <a:r>
              <a:t>Body Level Three</a:t>
            </a:r>
          </a:p>
          <a:p>
            <a:pPr lvl="3"/>
            <a:r>
              <a:t>Body Level Four</a:t>
            </a:r>
          </a:p>
          <a:p>
            <a:pPr lvl="4"/>
            <a:r>
              <a:t>Body Level Five</a:t>
            </a:r>
          </a:p>
        </p:txBody>
      </p:sp>
      <p:sp>
        <p:nvSpPr>
          <p:cNvPr id="1321" name="Google Shape;664;p135"/>
          <p:cNvSpPr>
            <a:spLocks noGrp="1"/>
          </p:cNvSpPr>
          <p:nvPr>
            <p:ph type="pic" sz="quarter" idx="13"/>
          </p:nvPr>
        </p:nvSpPr>
        <p:spPr>
          <a:xfrm>
            <a:off x="6220884" y="2046817"/>
            <a:ext cx="2601385" cy="2601385"/>
          </a:xfrm>
          <a:prstGeom prst="rect">
            <a:avLst/>
          </a:prstGeom>
          <a:ln w="44450">
            <a:solidFill>
              <a:srgbClr val="FFFFFF"/>
            </a:solidFill>
            <a:round/>
          </a:ln>
          <a:effectLst>
            <a:outerShdw blurRad="50800" dist="25400" dir="2700000" rotWithShape="0">
              <a:srgbClr val="000000">
                <a:alpha val="35686"/>
              </a:srgbClr>
            </a:outerShdw>
          </a:effectLst>
        </p:spPr>
        <p:txBody>
          <a:bodyPr lIns="91439" tIns="45719" rIns="91439" bIns="45719">
            <a:noAutofit/>
          </a:bodyPr>
          <a:lstStyle/>
          <a:p/>
        </p:txBody>
      </p:sp>
      <p:sp>
        <p:nvSpPr>
          <p:cNvPr id="1322"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9_标题和内容">
    <p:spTree>
      <p:nvGrpSpPr>
        <p:cNvPr id="1" name=""/>
        <p:cNvGrpSpPr/>
        <p:nvPr/>
      </p:nvGrpSpPr>
      <p:grpSpPr>
        <a:xfrm>
          <a:off x="0" y="0"/>
          <a:ext cx="0" cy="0"/>
          <a:chOff x="0" y="0"/>
          <a:chExt cx="0" cy="0"/>
        </a:xfrm>
      </p:grpSpPr>
      <p:sp>
        <p:nvSpPr>
          <p:cNvPr id="1329" name="Google Shape;641;p13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330" name="Stanford UniversityGoogle Shape;642;p131" descr="Stanford UniversityGoogle Shape;642;p131"/>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331"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332" name="Body Level One…"/>
          <p:cNvSpPr txBox="1">
            <a:spLocks noGrp="1"/>
          </p:cNvSpPr>
          <p:nvPr>
            <p:ph type="body" idx="1" hasCustomPrompt="1"/>
          </p:nvPr>
        </p:nvSpPr>
        <p:spPr>
          <a:xfrm>
            <a:off x="1274236" y="1211580"/>
            <a:ext cx="10267952"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33"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9_两栏内容">
    <p:spTree>
      <p:nvGrpSpPr>
        <p:cNvPr id="1" name=""/>
        <p:cNvGrpSpPr/>
        <p:nvPr/>
      </p:nvGrpSpPr>
      <p:grpSpPr>
        <a:xfrm>
          <a:off x="0" y="0"/>
          <a:ext cx="0" cy="0"/>
          <a:chOff x="0" y="0"/>
          <a:chExt cx="0" cy="0"/>
        </a:xfrm>
      </p:grpSpPr>
      <p:sp>
        <p:nvSpPr>
          <p:cNvPr id="1340" name="Google Shape;641;p13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341" name="Stanford UniversityGoogle Shape;642;p131" descr="Stanford UniversityGoogle Shape;642;p131"/>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342" name="Slide Number"/>
          <p:cNvSpPr txBox="1">
            <a:spLocks noGrp="1"/>
          </p:cNvSpPr>
          <p:nvPr>
            <p:ph type="sldNum" sz="quarter" idx="2"/>
          </p:nvPr>
        </p:nvSpPr>
        <p:spPr>
          <a:xfrm>
            <a:off x="280237" y="212824"/>
            <a:ext cx="209994" cy="205121"/>
          </a:xfrm>
          <a:prstGeom prst="rect">
            <a:avLst/>
          </a:prstGeom>
        </p:spPr>
        <p:txBody>
          <a:bodyPr lIns="0" tIns="0" rIns="0" bIns="0"/>
          <a:lstStyle>
            <a:lvl1pPr algn="ctr">
              <a:defRPr>
                <a:solidFill>
                  <a:srgbClr val="7F7F7F"/>
                </a:solidFill>
              </a:defRPr>
            </a:lvl1pPr>
          </a:lstStyle>
          <a:p>
            <a:fld id="{86CB4B4D-7CA3-9044-876B-883B54F8677D}" type="slidenum">
              <a:rPr/>
            </a:fld>
            <a:endParaRPr/>
          </a:p>
        </p:txBody>
      </p:sp>
      <p:sp>
        <p:nvSpPr>
          <p:cNvPr id="1343"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344"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45" name="Google Shape;673;p137"/>
          <p:cNvSpPr txBox="1">
            <a:spLocks noGrp="1"/>
          </p:cNvSpPr>
          <p:nvPr>
            <p:ph type="body" sz="half" idx="13"/>
          </p:nvPr>
        </p:nvSpPr>
        <p:spPr>
          <a:xfrm>
            <a:off x="6502400" y="1211580"/>
            <a:ext cx="5039784" cy="5012057"/>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8_Two Content Horizontal">
    <p:spTree>
      <p:nvGrpSpPr>
        <p:cNvPr id="1" name=""/>
        <p:cNvGrpSpPr/>
        <p:nvPr/>
      </p:nvGrpSpPr>
      <p:grpSpPr>
        <a:xfrm>
          <a:off x="0" y="0"/>
          <a:ext cx="0" cy="0"/>
          <a:chOff x="0" y="0"/>
          <a:chExt cx="0" cy="0"/>
        </a:xfrm>
      </p:grpSpPr>
      <p:sp>
        <p:nvSpPr>
          <p:cNvPr id="1352" name="Google Shape;641;p13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353" name="Stanford UniversityGoogle Shape;642;p131" descr="Stanford UniversityGoogle Shape;642;p131"/>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354"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355" name="Body Level One…"/>
          <p:cNvSpPr txBox="1">
            <a:spLocks noGrp="1"/>
          </p:cNvSpPr>
          <p:nvPr>
            <p:ph type="body" sz="half" idx="1" hasCustomPrompt="1"/>
          </p:nvPr>
        </p:nvSpPr>
        <p:spPr>
          <a:xfrm>
            <a:off x="1265035" y="1211581"/>
            <a:ext cx="10277152"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56" name="Google Shape;677;p138"/>
          <p:cNvSpPr txBox="1">
            <a:spLocks noGrp="1"/>
          </p:cNvSpPr>
          <p:nvPr>
            <p:ph type="body" sz="half" idx="13"/>
          </p:nvPr>
        </p:nvSpPr>
        <p:spPr>
          <a:xfrm>
            <a:off x="1265769" y="3788418"/>
            <a:ext cx="10276420" cy="242214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357"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8_Three Content">
    <p:spTree>
      <p:nvGrpSpPr>
        <p:cNvPr id="1" name=""/>
        <p:cNvGrpSpPr/>
        <p:nvPr/>
      </p:nvGrpSpPr>
      <p:grpSpPr>
        <a:xfrm>
          <a:off x="0" y="0"/>
          <a:ext cx="0" cy="0"/>
          <a:chOff x="0" y="0"/>
          <a:chExt cx="0" cy="0"/>
        </a:xfrm>
      </p:grpSpPr>
      <p:sp>
        <p:nvSpPr>
          <p:cNvPr id="1364" name="Google Shape;641;p13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365" name="Stanford UniversityGoogle Shape;642;p131" descr="Stanford UniversityGoogle Shape;642;p131"/>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366"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367" name="Body Level One…"/>
          <p:cNvSpPr txBox="1">
            <a:spLocks noGrp="1"/>
          </p:cNvSpPr>
          <p:nvPr>
            <p:ph type="body" sz="half" idx="1" hasCustomPrompt="1"/>
          </p:nvPr>
        </p:nvSpPr>
        <p:spPr>
          <a:xfrm>
            <a:off x="1265769" y="1211580"/>
            <a:ext cx="5050368" cy="5012056"/>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68" name="Google Shape;681;p139"/>
          <p:cNvSpPr txBox="1">
            <a:spLocks noGrp="1"/>
          </p:cNvSpPr>
          <p:nvPr>
            <p:ph type="body" sz="quarter" idx="13"/>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369" name="Google Shape;682;p139"/>
          <p:cNvSpPr txBox="1">
            <a:spLocks noGrp="1"/>
          </p:cNvSpPr>
          <p:nvPr>
            <p:ph type="body" sz="quarter" idx="14"/>
          </p:nvPr>
        </p:nvSpPr>
        <p:spPr>
          <a:xfrm>
            <a:off x="6502400" y="3783329"/>
            <a:ext cx="5039784" cy="2440308"/>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370"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8_Four Content">
    <p:spTree>
      <p:nvGrpSpPr>
        <p:cNvPr id="1" name=""/>
        <p:cNvGrpSpPr/>
        <p:nvPr/>
      </p:nvGrpSpPr>
      <p:grpSpPr>
        <a:xfrm>
          <a:off x="0" y="0"/>
          <a:ext cx="0" cy="0"/>
          <a:chOff x="0" y="0"/>
          <a:chExt cx="0" cy="0"/>
        </a:xfrm>
      </p:grpSpPr>
      <p:sp>
        <p:nvSpPr>
          <p:cNvPr id="1377" name="Google Shape;641;p131"/>
          <p:cNvSpPr/>
          <p:nvPr/>
        </p:nvSpPr>
        <p:spPr>
          <a:xfrm>
            <a:off x="0" y="0"/>
            <a:ext cx="609600" cy="6866467"/>
          </a:xfrm>
          <a:prstGeom prst="rect">
            <a:avLst/>
          </a:prstGeom>
          <a:solidFill>
            <a:srgbClr val="8C1515"/>
          </a:solidFill>
          <a:ln>
            <a:solidFill>
              <a:srgbClr val="8C1515"/>
            </a:solidFill>
          </a:ln>
        </p:spPr>
        <p:txBody>
          <a:bodyPr lIns="0" tIns="0" rIns="0" bIns="0" anchor="ctr"/>
          <a:lstStyle/>
          <a:p>
            <a:pPr algn="ctr">
              <a:defRPr sz="1800">
                <a:solidFill>
                  <a:srgbClr val="FFFFFF"/>
                </a:solidFill>
              </a:defRPr>
            </a:pPr>
            <a:endParaRPr sz="2400"/>
          </a:p>
        </p:txBody>
      </p:sp>
      <p:pic>
        <p:nvPicPr>
          <p:cNvPr id="1378" name="Stanford UniversityGoogle Shape;642;p131" descr="Stanford UniversityGoogle Shape;642;p131"/>
          <p:cNvPicPr>
            <a:picLocks noChangeAspect="1"/>
          </p:cNvPicPr>
          <p:nvPr/>
        </p:nvPicPr>
        <p:blipFill>
          <a:blip r:embed="rId2"/>
          <a:stretch>
            <a:fillRect/>
          </a:stretch>
        </p:blipFill>
        <p:spPr>
          <a:xfrm>
            <a:off x="9495368" y="6474884"/>
            <a:ext cx="2061633" cy="254001"/>
          </a:xfrm>
          <a:prstGeom prst="rect">
            <a:avLst/>
          </a:prstGeom>
          <a:ln w="12700">
            <a:miter lim="400000"/>
            <a:headEnd/>
            <a:tailEnd/>
          </a:ln>
        </p:spPr>
      </p:pic>
      <p:sp>
        <p:nvSpPr>
          <p:cNvPr id="1379" name="Title Text"/>
          <p:cNvSpPr txBox="1">
            <a:spLocks noGrp="1"/>
          </p:cNvSpPr>
          <p:nvPr>
            <p:ph type="title" hasCustomPrompt="1"/>
          </p:nvPr>
        </p:nvSpPr>
        <p:spPr>
          <a:xfrm>
            <a:off x="1265035" y="479387"/>
            <a:ext cx="10277151" cy="650700"/>
          </a:xfrm>
          <a:prstGeom prst="rect">
            <a:avLst/>
          </a:prstGeom>
        </p:spPr>
        <p:txBody>
          <a:bodyPr lIns="0" tIns="0" rIns="0" bIns="0" anchor="b"/>
          <a:lstStyle>
            <a:lvl1pPr>
              <a:lnSpc>
                <a:spcPct val="85000"/>
              </a:lnSpc>
              <a:defRPr sz="3200">
                <a:solidFill>
                  <a:srgbClr val="8C1515"/>
                </a:solidFill>
              </a:defRPr>
            </a:lvl1pPr>
          </a:lstStyle>
          <a:p>
            <a:r>
              <a:t>Title Text</a:t>
            </a:r>
          </a:p>
        </p:txBody>
      </p:sp>
      <p:sp>
        <p:nvSpPr>
          <p:cNvPr id="1380" name="Body Level One…"/>
          <p:cNvSpPr txBox="1">
            <a:spLocks noGrp="1"/>
          </p:cNvSpPr>
          <p:nvPr>
            <p:ph type="body" sz="quarter" idx="1" hasCustomPrompt="1"/>
          </p:nvPr>
        </p:nvSpPr>
        <p:spPr>
          <a:xfrm>
            <a:off x="1265769" y="1211582"/>
            <a:ext cx="5050368" cy="2430781"/>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vl2pPr marL="1219200" indent="-457200">
              <a:lnSpc>
                <a:spcPct val="100000"/>
              </a:lnSpc>
              <a:spcBef>
                <a:spcPts val="400"/>
              </a:spcBef>
              <a:buClrTx/>
              <a:buFontTx/>
              <a:buChar char="▪"/>
              <a:defRPr>
                <a:solidFill>
                  <a:srgbClr val="000000"/>
                </a:solidFill>
              </a:defRPr>
            </a:lvl2pPr>
            <a:lvl3pPr marL="1828800" indent="-460375">
              <a:lnSpc>
                <a:spcPct val="100000"/>
              </a:lnSpc>
              <a:spcBef>
                <a:spcPts val="400"/>
              </a:spcBef>
              <a:buClrTx/>
              <a:buFontTx/>
              <a:buChar char="›"/>
              <a:defRPr>
                <a:solidFill>
                  <a:srgbClr val="000000"/>
                </a:solidFill>
              </a:defRPr>
            </a:lvl3pPr>
            <a:lvl4pPr marL="2438400" indent="-457200">
              <a:lnSpc>
                <a:spcPct val="100000"/>
              </a:lnSpc>
              <a:spcBef>
                <a:spcPts val="400"/>
              </a:spcBef>
              <a:buClrTx/>
              <a:buFontTx/>
              <a:buChar char="•"/>
              <a:defRPr>
                <a:solidFill>
                  <a:srgbClr val="000000"/>
                </a:solidFill>
              </a:defRPr>
            </a:lvl4pPr>
            <a:lvl5pPr marL="3048000" indent="-457200">
              <a:lnSpc>
                <a:spcPct val="100000"/>
              </a:lnSpc>
              <a:spcBef>
                <a:spcPts val="400"/>
              </a:spcBef>
              <a:buClrTx/>
              <a:buFontTx/>
              <a:buChar cha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381" name="Google Shape;686;p140"/>
          <p:cNvSpPr txBox="1">
            <a:spLocks noGrp="1"/>
          </p:cNvSpPr>
          <p:nvPr>
            <p:ph type="body" sz="quarter" idx="13"/>
          </p:nvPr>
        </p:nvSpPr>
        <p:spPr>
          <a:xfrm>
            <a:off x="1274236" y="3787485"/>
            <a:ext cx="5041901"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382" name="Google Shape;687;p140"/>
          <p:cNvSpPr txBox="1">
            <a:spLocks noGrp="1"/>
          </p:cNvSpPr>
          <p:nvPr>
            <p:ph type="body" sz="quarter" idx="14"/>
          </p:nvPr>
        </p:nvSpPr>
        <p:spPr>
          <a:xfrm>
            <a:off x="6502400" y="1211581"/>
            <a:ext cx="5039784" cy="243078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383" name="Google Shape;688;p140"/>
          <p:cNvSpPr txBox="1">
            <a:spLocks noGrp="1"/>
          </p:cNvSpPr>
          <p:nvPr>
            <p:ph type="body" sz="quarter" idx="15"/>
          </p:nvPr>
        </p:nvSpPr>
        <p:spPr>
          <a:xfrm>
            <a:off x="6502400" y="3787485"/>
            <a:ext cx="5039784" cy="2436153"/>
          </a:xfrm>
          <a:prstGeom prst="rect">
            <a:avLst/>
          </a:prstGeom>
        </p:spPr>
        <p:txBody>
          <a:bodyPr lIns="0" tIns="0" rIns="0" bIns="0"/>
          <a:lstStyle>
            <a:lvl1pPr marL="304800" indent="0">
              <a:lnSpc>
                <a:spcPct val="100000"/>
              </a:lnSpc>
              <a:spcBef>
                <a:spcPts val="400"/>
              </a:spcBef>
              <a:buClrTx/>
              <a:buSzTx/>
              <a:buFontTx/>
              <a:buNone/>
              <a:defRPr>
                <a:solidFill>
                  <a:srgbClr val="000000"/>
                </a:solidFill>
              </a:defRPr>
            </a:lvl1pPr>
          </a:lstStyle>
          <a:p>
            <a:pPr marL="228600" indent="0">
              <a:lnSpc>
                <a:spcPct val="100000"/>
              </a:lnSpc>
              <a:spcBef>
                <a:spcPts val="300"/>
              </a:spcBef>
              <a:buClrTx/>
              <a:buSzTx/>
              <a:buFontTx/>
              <a:buNone/>
              <a:defRPr>
                <a:solidFill>
                  <a:srgbClr val="000000"/>
                </a:solidFill>
              </a:defRPr>
            </a:pPr>
          </a:p>
        </p:txBody>
      </p:sp>
      <p:sp>
        <p:nvSpPr>
          <p:cNvPr id="1384" name="Slide Number"/>
          <p:cNvSpPr txBox="1">
            <a:spLocks noGrp="1"/>
          </p:cNvSpPr>
          <p:nvPr>
            <p:ph type="sldNum" sz="quarter" idx="2"/>
          </p:nvPr>
        </p:nvSpPr>
        <p:spPr>
          <a:xfrm>
            <a:off x="8342973" y="6161473"/>
            <a:ext cx="394627" cy="389754"/>
          </a:xfrm>
          <a:prstGeom prst="rect">
            <a:avLst/>
          </a:prstGeom>
        </p:spPr>
        <p:txBody>
          <a:bodyPr/>
          <a:lstStyle/>
          <a:p>
            <a:fld id="{86CB4B4D-7CA3-9044-876B-883B54F8677D}" type="slidenum">
              <a:rPr/>
            </a:fld>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defRPr>
            </a:lvl1pPr>
          </a:lstStyle>
          <a:p>
            <a:r>
              <a:rPr lang="zh-CN" altLang="en-US"/>
              <a:t>单击此处编辑母版标题样式</a:t>
            </a:r>
            <a:endParaRPr lang="en-US" dirty="0"/>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zh-CN" altLang="en-US"/>
              <a:t>单击此处编辑母版文本样式</a:t>
            </a:r>
            <a:endParaRPr lang="zh-CN" altLang="en-US"/>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rgbClr val="A4001D"/>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matchingName="标题幻灯片">
  <p:cSld name="1_标题幻灯片">
    <p:spTree>
      <p:nvGrpSpPr>
        <p:cNvPr id="1" name="Shape 55"/>
        <p:cNvGrpSpPr/>
        <p:nvPr/>
      </p:nvGrpSpPr>
      <p:grpSpPr>
        <a:xfrm>
          <a:off x="0" y="0"/>
          <a:ext cx="0" cy="0"/>
          <a:chOff x="0" y="0"/>
          <a:chExt cx="0" cy="0"/>
        </a:xfrm>
      </p:grpSpPr>
      <p:sp>
        <p:nvSpPr>
          <p:cNvPr id="56" name="Google Shape;56;p14"/>
          <p:cNvSpPr/>
          <p:nvPr/>
        </p:nvSpPr>
        <p:spPr>
          <a:xfrm>
            <a:off x="1" y="6409267"/>
            <a:ext cx="12206817"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7"/>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57" name="Google Shape;57;p14" title="Stanford University"/>
          <p:cNvPicPr preferRelativeResize="0"/>
          <p:nvPr/>
        </p:nvPicPr>
        <p:blipFill rotWithShape="1">
          <a:blip r:embed="rId2"/>
          <a:srcRect/>
          <a:stretch>
            <a:fillRect/>
          </a:stretch>
        </p:blipFill>
        <p:spPr>
          <a:xfrm>
            <a:off x="9541934" y="6510867"/>
            <a:ext cx="2061633" cy="251884"/>
          </a:xfrm>
          <a:prstGeom prst="rect">
            <a:avLst/>
          </a:prstGeom>
          <a:noFill/>
          <a:ln>
            <a:noFill/>
          </a:ln>
        </p:spPr>
      </p:pic>
      <p:sp>
        <p:nvSpPr>
          <p:cNvPr id="58" name="Google Shape;58;p14"/>
          <p:cNvSpPr txBox="1">
            <a:spLocks noGrp="1"/>
          </p:cNvSpPr>
          <p:nvPr>
            <p:ph type="ctrTitle"/>
          </p:nvPr>
        </p:nvSpPr>
        <p:spPr>
          <a:xfrm>
            <a:off x="609600" y="2390023"/>
            <a:ext cx="10972800" cy="824631"/>
          </a:xfrm>
          <a:prstGeom prst="rect">
            <a:avLst/>
          </a:prstGeom>
          <a:noFill/>
          <a:ln>
            <a:noFill/>
          </a:ln>
        </p:spPr>
        <p:txBody>
          <a:bodyPr spcFirstLastPara="1" wrap="square" lIns="0" tIns="45700" rIns="91425" bIns="45700" anchor="b" anchorCtr="0">
            <a:noAutofit/>
          </a:bodyPr>
          <a:lstStyle>
            <a:lvl1pPr lvl="0" algn="ctr">
              <a:lnSpc>
                <a:spcPct val="85000"/>
              </a:lnSpc>
              <a:spcBef>
                <a:spcPts val="0"/>
              </a:spcBef>
              <a:spcAft>
                <a:spcPts val="0"/>
              </a:spcAft>
              <a:buSzPts val="1400"/>
              <a:buNone/>
              <a:defRPr sz="48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59" name="Google Shape;59;p14"/>
          <p:cNvSpPr txBox="1">
            <a:spLocks noGrp="1"/>
          </p:cNvSpPr>
          <p:nvPr>
            <p:ph type="body" idx="1"/>
          </p:nvPr>
        </p:nvSpPr>
        <p:spPr>
          <a:xfrm>
            <a:off x="2137834" y="4798696"/>
            <a:ext cx="8079317" cy="274320"/>
          </a:xfrm>
          <a:prstGeom prst="rect">
            <a:avLst/>
          </a:prstGeom>
          <a:noFill/>
          <a:ln>
            <a:noFill/>
          </a:ln>
        </p:spPr>
        <p:txBody>
          <a:bodyPr spcFirstLastPara="1" wrap="square" lIns="0" tIns="45700" rIns="0" bIns="45700" anchor="ctr" anchorCtr="1">
            <a:noAutofit/>
          </a:bodyPr>
          <a:lstStyle>
            <a:lvl1pPr marL="609600" lvl="0" indent="-304800" algn="ctr">
              <a:lnSpc>
                <a:spcPct val="100000"/>
              </a:lnSpc>
              <a:spcBef>
                <a:spcPts val="480"/>
              </a:spcBef>
              <a:spcAft>
                <a:spcPts val="0"/>
              </a:spcAft>
              <a:buSzPts val="1400"/>
              <a:buNone/>
              <a:defRPr sz="2400" cap="none">
                <a:solidFill>
                  <a:srgbClr val="595959"/>
                </a:solidFill>
              </a:defRPr>
            </a:lvl1pPr>
            <a:lvl2pPr marL="1219200" lvl="1" indent="-304800" algn="l">
              <a:lnSpc>
                <a:spcPct val="100000"/>
              </a:lnSpc>
              <a:spcBef>
                <a:spcPts val="480"/>
              </a:spcBef>
              <a:spcAft>
                <a:spcPts val="0"/>
              </a:spcAft>
              <a:buSzPts val="1800"/>
              <a:buNone/>
              <a:defRPr/>
            </a:lvl2pPr>
            <a:lvl3pPr marL="1828800" lvl="2" indent="-304800" algn="l">
              <a:lnSpc>
                <a:spcPct val="100000"/>
              </a:lnSpc>
              <a:spcBef>
                <a:spcPts val="480"/>
              </a:spcBef>
              <a:spcAft>
                <a:spcPts val="0"/>
              </a:spcAft>
              <a:buSzPts val="1836"/>
              <a:buNone/>
              <a:defRPr/>
            </a:lvl3pPr>
            <a:lvl4pPr marL="2438400" lvl="3" indent="-304800" algn="l">
              <a:lnSpc>
                <a:spcPct val="100000"/>
              </a:lnSpc>
              <a:spcBef>
                <a:spcPts val="480"/>
              </a:spcBef>
              <a:spcAft>
                <a:spcPts val="0"/>
              </a:spcAft>
              <a:buSzPts val="1800"/>
              <a:buNone/>
              <a:defRPr/>
            </a:lvl4pPr>
            <a:lvl5pPr marL="3048000" lvl="4" indent="-304800" algn="l">
              <a:lnSpc>
                <a:spcPct val="100000"/>
              </a:lnSpc>
              <a:spcBef>
                <a:spcPts val="480"/>
              </a:spcBef>
              <a:spcAft>
                <a:spcPts val="0"/>
              </a:spcAft>
              <a:buSzPts val="1800"/>
              <a:buNone/>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
        <p:nvSpPr>
          <p:cNvPr id="60" name="Google Shape;60;p14"/>
          <p:cNvSpPr txBox="1">
            <a:spLocks noGrp="1"/>
          </p:cNvSpPr>
          <p:nvPr>
            <p:ph type="subTitle" idx="2"/>
          </p:nvPr>
        </p:nvSpPr>
        <p:spPr>
          <a:xfrm>
            <a:off x="609600" y="3214654"/>
            <a:ext cx="10972800" cy="615863"/>
          </a:xfrm>
          <a:prstGeom prst="rect">
            <a:avLst/>
          </a:prstGeom>
          <a:noFill/>
          <a:ln>
            <a:noFill/>
          </a:ln>
        </p:spPr>
        <p:txBody>
          <a:bodyPr spcFirstLastPara="1" wrap="square" lIns="0" tIns="45700" rIns="0" bIns="45700" anchor="t" anchorCtr="0">
            <a:noAutofit/>
          </a:bodyPr>
          <a:lstStyle>
            <a:lvl1pPr lvl="0" algn="ctr">
              <a:lnSpc>
                <a:spcPct val="100000"/>
              </a:lnSpc>
              <a:spcBef>
                <a:spcPts val="480"/>
              </a:spcBef>
              <a:spcAft>
                <a:spcPts val="0"/>
              </a:spcAft>
              <a:buSzPts val="1400"/>
              <a:buNone/>
              <a:defRPr sz="2800" cap="small">
                <a:solidFill>
                  <a:srgbClr val="A4001D"/>
                </a:solidFill>
              </a:defRPr>
            </a:lvl1pPr>
            <a:lvl2pPr lvl="1" algn="ctr">
              <a:lnSpc>
                <a:spcPct val="100000"/>
              </a:lnSpc>
              <a:spcBef>
                <a:spcPts val="480"/>
              </a:spcBef>
              <a:spcAft>
                <a:spcPts val="0"/>
              </a:spcAft>
              <a:buSzPts val="1800"/>
              <a:buNone/>
              <a:defRPr>
                <a:solidFill>
                  <a:srgbClr val="888888"/>
                </a:solidFill>
              </a:defRPr>
            </a:lvl2pPr>
            <a:lvl3pPr lvl="2" algn="ctr">
              <a:lnSpc>
                <a:spcPct val="100000"/>
              </a:lnSpc>
              <a:spcBef>
                <a:spcPts val="480"/>
              </a:spcBef>
              <a:spcAft>
                <a:spcPts val="0"/>
              </a:spcAft>
              <a:buSzPts val="1836"/>
              <a:buNone/>
              <a:defRPr>
                <a:solidFill>
                  <a:srgbClr val="888888"/>
                </a:solidFill>
              </a:defRPr>
            </a:lvl3pPr>
            <a:lvl4pPr lvl="3" algn="ctr">
              <a:lnSpc>
                <a:spcPct val="100000"/>
              </a:lnSpc>
              <a:spcBef>
                <a:spcPts val="480"/>
              </a:spcBef>
              <a:spcAft>
                <a:spcPts val="0"/>
              </a:spcAft>
              <a:buSzPts val="1800"/>
              <a:buNone/>
              <a:defRPr>
                <a:solidFill>
                  <a:srgbClr val="888888"/>
                </a:solidFill>
              </a:defRPr>
            </a:lvl4pPr>
            <a:lvl5pPr lvl="4" algn="ctr">
              <a:lnSpc>
                <a:spcPct val="100000"/>
              </a:lnSpc>
              <a:spcBef>
                <a:spcPts val="480"/>
              </a:spcBef>
              <a:spcAft>
                <a:spcPts val="0"/>
              </a:spcAft>
              <a:buSzPts val="1800"/>
              <a:buNone/>
              <a:defRPr>
                <a:solidFill>
                  <a:srgbClr val="888888"/>
                </a:solidFill>
              </a:defRPr>
            </a:lvl5pPr>
            <a:lvl6pPr lvl="5" algn="ctr">
              <a:lnSpc>
                <a:spcPct val="100000"/>
              </a:lnSpc>
              <a:spcBef>
                <a:spcPts val="535"/>
              </a:spcBef>
              <a:spcAft>
                <a:spcPts val="0"/>
              </a:spcAft>
              <a:buSzPts val="2000"/>
              <a:buNone/>
              <a:defRPr>
                <a:solidFill>
                  <a:srgbClr val="888888"/>
                </a:solidFill>
              </a:defRPr>
            </a:lvl6pPr>
            <a:lvl7pPr lvl="6" algn="ctr">
              <a:lnSpc>
                <a:spcPct val="100000"/>
              </a:lnSpc>
              <a:spcBef>
                <a:spcPts val="535"/>
              </a:spcBef>
              <a:spcAft>
                <a:spcPts val="0"/>
              </a:spcAft>
              <a:buSzPts val="2000"/>
              <a:buNone/>
              <a:defRPr>
                <a:solidFill>
                  <a:srgbClr val="888888"/>
                </a:solidFill>
              </a:defRPr>
            </a:lvl7pPr>
            <a:lvl8pPr lvl="7" algn="ctr">
              <a:lnSpc>
                <a:spcPct val="100000"/>
              </a:lnSpc>
              <a:spcBef>
                <a:spcPts val="535"/>
              </a:spcBef>
              <a:spcAft>
                <a:spcPts val="0"/>
              </a:spcAft>
              <a:buSzPts val="2000"/>
              <a:buNone/>
              <a:defRPr>
                <a:solidFill>
                  <a:srgbClr val="888888"/>
                </a:solidFill>
              </a:defRPr>
            </a:lvl8pPr>
            <a:lvl9pPr lvl="8" algn="ctr">
              <a:lnSpc>
                <a:spcPct val="100000"/>
              </a:lnSpc>
              <a:spcBef>
                <a:spcPts val="535"/>
              </a:spcBef>
              <a:spcAft>
                <a:spcPts val="0"/>
              </a:spcAft>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lvl2pPr marL="0" indent="0">
              <a:buFont typeface="Arial" panose="020B0604020202020204"/>
              <a:buNone/>
              <a:defRPr baseline="0"/>
            </a:lvl2pPr>
            <a:lvl3pPr marL="459105" indent="0">
              <a:buNone/>
              <a:defRPr/>
            </a:lvl3pPr>
            <a:lvl4pPr marL="916305" indent="0">
              <a:buNone/>
              <a:defRPr/>
            </a:lvl4pPr>
            <a:lvl5pPr marL="1376045" indent="0">
              <a:buNone/>
              <a:defRPr/>
            </a:lvl5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Slide Number Placeholder 22"/>
          <p:cNvSpPr txBox="1"/>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fld id="{4A8C048B-5820-7945-B05B-B799A2D9E5AF}" type="slidenum">
              <a:rPr lang="en-US" altLang="zh-CN" sz="1335">
                <a:solidFill>
                  <a:srgbClr val="7F7F7F"/>
                </a:solidFill>
                <a:latin typeface="Arial" panose="020B0604020202020204" pitchFamily="34" charset="0"/>
              </a:rPr>
            </a:fld>
            <a:endParaRPr lang="en-US" altLang="zh-CN" sz="1335">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4" name="Content Placeholder 13"/>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6" name="Content Placeholder 15"/>
          <p:cNvSpPr>
            <a:spLocks noGrp="1"/>
          </p:cNvSpPr>
          <p:nvPr>
            <p:ph sz="quarter" idx="11"/>
          </p:nvPr>
        </p:nvSpPr>
        <p:spPr>
          <a:xfrm>
            <a:off x="6502400" y="1211580"/>
            <a:ext cx="5039784"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2" name="Content Placeholder 11"/>
          <p:cNvSpPr>
            <a:spLocks noGrp="1"/>
          </p:cNvSpPr>
          <p:nvPr>
            <p:ph sz="quarter" idx="10"/>
          </p:nvPr>
        </p:nvSpPr>
        <p:spPr>
          <a:xfrm>
            <a:off x="1265036" y="1211581"/>
            <a:ext cx="10277149" cy="24221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4" name="Content Placeholder 13"/>
          <p:cNvSpPr>
            <a:spLocks noGrp="1"/>
          </p:cNvSpPr>
          <p:nvPr>
            <p:ph sz="quarter" idx="11"/>
          </p:nvPr>
        </p:nvSpPr>
        <p:spPr>
          <a:xfrm>
            <a:off x="1265770" y="3788418"/>
            <a:ext cx="10276417" cy="24221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3" name="Content Placeholder 2"/>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Content Placeholder 4"/>
          <p:cNvSpPr>
            <a:spLocks noGrp="1"/>
          </p:cNvSpPr>
          <p:nvPr>
            <p:ph sz="quarter" idx="11"/>
          </p:nvPr>
        </p:nvSpPr>
        <p:spPr>
          <a:xfrm>
            <a:off x="6502400" y="1211582"/>
            <a:ext cx="5039784"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9" name="Content Placeholder 8"/>
          <p:cNvSpPr>
            <a:spLocks noGrp="1"/>
          </p:cNvSpPr>
          <p:nvPr>
            <p:ph sz="quarter" idx="12"/>
          </p:nvPr>
        </p:nvSpPr>
        <p:spPr>
          <a:xfrm>
            <a:off x="6502400" y="3783329"/>
            <a:ext cx="5039784" cy="24403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4" name="Content Placeholder 3"/>
          <p:cNvSpPr>
            <a:spLocks noGrp="1"/>
          </p:cNvSpPr>
          <p:nvPr>
            <p:ph sz="quarter" idx="10"/>
          </p:nvPr>
        </p:nvSpPr>
        <p:spPr>
          <a:xfrm>
            <a:off x="1265770" y="1211582"/>
            <a:ext cx="5050367"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1" name="Content Placeholder 10"/>
          <p:cNvSpPr>
            <a:spLocks noGrp="1"/>
          </p:cNvSpPr>
          <p:nvPr>
            <p:ph sz="quarter" idx="11"/>
          </p:nvPr>
        </p:nvSpPr>
        <p:spPr>
          <a:xfrm>
            <a:off x="1274237" y="3787484"/>
            <a:ext cx="5041900" cy="24361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3" name="Content Placeholder 12"/>
          <p:cNvSpPr>
            <a:spLocks noGrp="1"/>
          </p:cNvSpPr>
          <p:nvPr>
            <p:ph sz="quarter" idx="12"/>
          </p:nvPr>
        </p:nvSpPr>
        <p:spPr>
          <a:xfrm>
            <a:off x="6502400" y="1211582"/>
            <a:ext cx="5039784"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5" name="Content Placeholder 14"/>
          <p:cNvSpPr>
            <a:spLocks noGrp="1"/>
          </p:cNvSpPr>
          <p:nvPr>
            <p:ph sz="quarter" idx="13"/>
          </p:nvPr>
        </p:nvSpPr>
        <p:spPr>
          <a:xfrm>
            <a:off x="6502400" y="3787484"/>
            <a:ext cx="5039784" cy="24361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F95DA1EB-65BC-3442-B78C-6E51CFD99C25}" type="datetime1">
              <a:rPr lang="zh-CN" alt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3471968D-8A7C-8540-BBB9-742666817337}" type="datetime1">
              <a:rPr lang="zh-CN" alt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5F4E0251-7994-1745-A5F6-9BD67AFD3C06}" type="datetime1">
              <a:rPr lang="zh-CN" alt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F3BA62D-D05F-6542-9539-D8AFCA2D2D9B}" type="datetime1">
              <a:rPr lang="zh-CN" alt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66A3ED7-44BC-7B43-A20D-CB7694227667}" type="datetime1">
              <a:rPr lang="zh-CN" alt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matchingName="节标题">
  <p:cSld name="1_节标题">
    <p:spTree>
      <p:nvGrpSpPr>
        <p:cNvPr id="1" name="Shape 69"/>
        <p:cNvGrpSpPr/>
        <p:nvPr/>
      </p:nvGrpSpPr>
      <p:grpSpPr>
        <a:xfrm>
          <a:off x="0" y="0"/>
          <a:ext cx="0" cy="0"/>
          <a:chOff x="0" y="0"/>
          <a:chExt cx="0" cy="0"/>
        </a:xfrm>
      </p:grpSpPr>
      <p:sp>
        <p:nvSpPr>
          <p:cNvPr id="70" name="Google Shape;70;p17"/>
          <p:cNvSpPr/>
          <p:nvPr/>
        </p:nvSpPr>
        <p:spPr>
          <a:xfrm>
            <a:off x="1" y="6409267"/>
            <a:ext cx="12206817"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7"/>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71" name="Google Shape;71;p17" title="Stanford University"/>
          <p:cNvPicPr preferRelativeResize="0"/>
          <p:nvPr/>
        </p:nvPicPr>
        <p:blipFill rotWithShape="1">
          <a:blip r:embed="rId2"/>
          <a:srcRect/>
          <a:stretch>
            <a:fillRect/>
          </a:stretch>
        </p:blipFill>
        <p:spPr>
          <a:xfrm>
            <a:off x="9541934" y="6510867"/>
            <a:ext cx="2061633" cy="251884"/>
          </a:xfrm>
          <a:prstGeom prst="rect">
            <a:avLst/>
          </a:prstGeom>
          <a:noFill/>
          <a:ln>
            <a:noFill/>
          </a:ln>
        </p:spPr>
      </p:pic>
      <p:sp>
        <p:nvSpPr>
          <p:cNvPr id="72" name="Google Shape;72;p17"/>
          <p:cNvSpPr txBox="1">
            <a:spLocks noGrp="1"/>
          </p:cNvSpPr>
          <p:nvPr>
            <p:ph type="title"/>
          </p:nvPr>
        </p:nvSpPr>
        <p:spPr>
          <a:xfrm>
            <a:off x="2137837" y="2051687"/>
            <a:ext cx="3939116" cy="1234440"/>
          </a:xfrm>
          <a:prstGeom prst="rect">
            <a:avLst/>
          </a:prstGeom>
          <a:noFill/>
          <a:ln>
            <a:noFill/>
          </a:ln>
        </p:spPr>
        <p:txBody>
          <a:bodyPr spcFirstLastPara="1" wrap="square" lIns="0" tIns="45700" rIns="91425" bIns="45700" anchor="b" anchorCtr="0">
            <a:noAutofit/>
          </a:bodyPr>
          <a:lstStyle>
            <a:lvl1pPr lvl="0" algn="r">
              <a:lnSpc>
                <a:spcPct val="85000"/>
              </a:lnSpc>
              <a:spcBef>
                <a:spcPts val="0"/>
              </a:spcBef>
              <a:spcAft>
                <a:spcPts val="0"/>
              </a:spcAft>
              <a:buSzPts val="1400"/>
              <a:buNone/>
              <a:defRPr sz="2665" b="1">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73" name="Google Shape;73;p17"/>
          <p:cNvSpPr txBox="1">
            <a:spLocks noGrp="1"/>
          </p:cNvSpPr>
          <p:nvPr>
            <p:ph type="body" idx="1"/>
          </p:nvPr>
        </p:nvSpPr>
        <p:spPr>
          <a:xfrm>
            <a:off x="2137837" y="3429000"/>
            <a:ext cx="3939116" cy="1243967"/>
          </a:xfrm>
          <a:prstGeom prst="rect">
            <a:avLst/>
          </a:prstGeom>
          <a:noFill/>
          <a:ln>
            <a:noFill/>
          </a:ln>
        </p:spPr>
        <p:txBody>
          <a:bodyPr spcFirstLastPara="1" wrap="square" lIns="0" tIns="45700" rIns="0" bIns="45700" anchor="t" anchorCtr="0">
            <a:noAutofit/>
          </a:bodyPr>
          <a:lstStyle>
            <a:lvl1pPr marL="609600" lvl="0" indent="-304800" algn="r">
              <a:lnSpc>
                <a:spcPct val="100000"/>
              </a:lnSpc>
              <a:spcBef>
                <a:spcPts val="480"/>
              </a:spcBef>
              <a:spcAft>
                <a:spcPts val="0"/>
              </a:spcAft>
              <a:buSzPts val="1400"/>
              <a:buNone/>
              <a:defRPr sz="1600" cap="none">
                <a:solidFill>
                  <a:srgbClr val="A4001D"/>
                </a:solidFill>
              </a:defRPr>
            </a:lvl1pPr>
            <a:lvl2pPr marL="1219200" lvl="1" indent="-304800" algn="l">
              <a:lnSpc>
                <a:spcPct val="100000"/>
              </a:lnSpc>
              <a:spcBef>
                <a:spcPts val="480"/>
              </a:spcBef>
              <a:spcAft>
                <a:spcPts val="0"/>
              </a:spcAft>
              <a:buSzPts val="1800"/>
              <a:buNone/>
              <a:defRPr sz="1600"/>
            </a:lvl2pPr>
            <a:lvl3pPr marL="1828800" lvl="2" indent="-304800" algn="l">
              <a:lnSpc>
                <a:spcPct val="100000"/>
              </a:lnSpc>
              <a:spcBef>
                <a:spcPts val="480"/>
              </a:spcBef>
              <a:spcAft>
                <a:spcPts val="0"/>
              </a:spcAft>
              <a:buSzPts val="1836"/>
              <a:buNone/>
              <a:defRPr sz="1335"/>
            </a:lvl3pPr>
            <a:lvl4pPr marL="2438400" lvl="3" indent="-304800" algn="l">
              <a:lnSpc>
                <a:spcPct val="100000"/>
              </a:lnSpc>
              <a:spcBef>
                <a:spcPts val="480"/>
              </a:spcBef>
              <a:spcAft>
                <a:spcPts val="0"/>
              </a:spcAft>
              <a:buSzPts val="1800"/>
              <a:buNone/>
              <a:defRPr sz="1200"/>
            </a:lvl4pPr>
            <a:lvl5pPr marL="3048000" lvl="4" indent="-304800" algn="l">
              <a:lnSpc>
                <a:spcPct val="100000"/>
              </a:lnSpc>
              <a:spcBef>
                <a:spcPts val="480"/>
              </a:spcBef>
              <a:spcAft>
                <a:spcPts val="0"/>
              </a:spcAft>
              <a:buSzPts val="1800"/>
              <a:buNone/>
              <a:defRPr sz="1200"/>
            </a:lvl5pPr>
            <a:lvl6pPr marL="3657600" lvl="5" indent="-304800" algn="l">
              <a:lnSpc>
                <a:spcPct val="100000"/>
              </a:lnSpc>
              <a:spcBef>
                <a:spcPts val="535"/>
              </a:spcBef>
              <a:spcAft>
                <a:spcPts val="0"/>
              </a:spcAft>
              <a:buSzPts val="2000"/>
              <a:buNone/>
              <a:defRPr sz="1200"/>
            </a:lvl6pPr>
            <a:lvl7pPr marL="4267200" lvl="6" indent="-304800" algn="l">
              <a:lnSpc>
                <a:spcPct val="100000"/>
              </a:lnSpc>
              <a:spcBef>
                <a:spcPts val="535"/>
              </a:spcBef>
              <a:spcAft>
                <a:spcPts val="0"/>
              </a:spcAft>
              <a:buSzPts val="2000"/>
              <a:buNone/>
              <a:defRPr sz="1200"/>
            </a:lvl7pPr>
            <a:lvl8pPr marL="4876800" lvl="7" indent="-304800" algn="l">
              <a:lnSpc>
                <a:spcPct val="100000"/>
              </a:lnSpc>
              <a:spcBef>
                <a:spcPts val="535"/>
              </a:spcBef>
              <a:spcAft>
                <a:spcPts val="0"/>
              </a:spcAft>
              <a:buSzPts val="2000"/>
              <a:buNone/>
              <a:defRPr sz="1200"/>
            </a:lvl8pPr>
            <a:lvl9pPr marL="5486400" lvl="8" indent="-304800" algn="l">
              <a:lnSpc>
                <a:spcPct val="100000"/>
              </a:lnSpc>
              <a:spcBef>
                <a:spcPts val="535"/>
              </a:spcBef>
              <a:spcAft>
                <a:spcPts val="0"/>
              </a:spcAft>
              <a:buSzPts val="2000"/>
              <a:buNone/>
              <a:defRPr sz="1200"/>
            </a:lvl9pPr>
          </a:lstStyle>
          <a:p/>
        </p:txBody>
      </p:sp>
      <p:sp>
        <p:nvSpPr>
          <p:cNvPr id="74" name="Google Shape;74;p17"/>
          <p:cNvSpPr>
            <a:spLocks noGrp="1"/>
          </p:cNvSpPr>
          <p:nvPr>
            <p:ph type="pic" idx="2"/>
          </p:nvPr>
        </p:nvSpPr>
        <p:spPr>
          <a:xfrm>
            <a:off x="6220883" y="2046816"/>
            <a:ext cx="2601384" cy="2601384"/>
          </a:xfrm>
          <a:prstGeom prst="rect">
            <a:avLst/>
          </a:prstGeom>
          <a:blipFill rotWithShape="1">
            <a:blip r:embed="rId3"/>
            <a:stretch>
              <a:fillRect/>
            </a:stretch>
          </a:blipFill>
          <a:ln w="38100" cap="flat" cmpd="sng">
            <a:solidFill>
              <a:schemeClr val="lt1"/>
            </a:solidFill>
            <a:prstDash val="solid"/>
            <a:round/>
            <a:headEnd type="none" w="sm" len="sm"/>
            <a:tailEnd type="none" w="sm" len="sm"/>
          </a:ln>
          <a:effectLst>
            <a:outerShdw blurRad="50800" dist="25400" dir="2700000" algn="tl" rotWithShape="0">
              <a:srgbClr val="000000">
                <a:alpha val="35686"/>
              </a:srgbClr>
            </a:outerShdw>
          </a:effectLst>
        </p:spPr>
        <p:txBody>
          <a:bodyPr spcFirstLastPara="1" wrap="square" lIns="0" tIns="45700" rIns="0" bIns="45700" anchor="t" anchorCtr="0">
            <a:noAutofit/>
          </a:bodyPr>
          <a:lstStyle>
            <a:lvl1pPr marR="0" lvl="0" algn="l" rtl="0">
              <a:lnSpc>
                <a:spcPct val="100000"/>
              </a:lnSpc>
              <a:spcBef>
                <a:spcPts val="480"/>
              </a:spcBef>
              <a:spcAft>
                <a:spcPts val="0"/>
              </a:spcAft>
              <a:buClr>
                <a:srgbClr val="000000"/>
              </a:buClr>
              <a:buSzPts val="14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480"/>
              </a:spcBef>
              <a:spcAft>
                <a:spcPts val="0"/>
              </a:spcAft>
              <a:buClr>
                <a:schemeClr val="lt2"/>
              </a:buClr>
              <a:buSzPts val="1800"/>
              <a:buFont typeface="Noto Sans Symbols"/>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480"/>
              </a:spcBef>
              <a:spcAft>
                <a:spcPts val="0"/>
              </a:spcAft>
              <a:buClr>
                <a:schemeClr val="lt2"/>
              </a:buClr>
              <a:buSzPts val="1836"/>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480"/>
              </a:spcBef>
              <a:spcAft>
                <a:spcPts val="0"/>
              </a:spcAft>
              <a:buClr>
                <a:schemeClr val="lt2"/>
              </a:buClr>
              <a:buSzPts val="1800"/>
              <a:buFont typeface="Arial" panose="020B0604020202020204"/>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480"/>
              </a:spcBef>
              <a:spcAft>
                <a:spcPts val="0"/>
              </a:spcAft>
              <a:buClr>
                <a:schemeClr val="lt2"/>
              </a:buClr>
              <a:buSzPts val="1800"/>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297F718A-CF25-5544-BE3B-C7138DE08B24}" type="datetime1">
              <a:rPr lang="zh-CN" alt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3122253-878E-0048-AB6B-262890B514AD}" type="datetime1">
              <a:rPr lang="zh-CN" alt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58994FC-369D-2940-AEF9-36D256D22ED3}" type="datetime1">
              <a:rPr lang="zh-CN" alt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5C60FC6-B57F-C740-BCD7-DF03EBECFE95}" type="datetime1">
              <a:rPr lang="zh-CN" alt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21628089-AB28-2C4C-9B53-B5EE6A9894CE}" type="datetime1">
              <a:rPr lang="zh-CN" alt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7F291D25-E448-D04B-86CC-95A1DFB99C8A}" type="datetime1">
              <a:rPr lang="zh-CN" alt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56C60B-B725-42B2-999C-5F5B8AA7D23E}" type="slidenum">
              <a:rPr lang="en-US" smtClean="0"/>
            </a:fld>
            <a:endParaRPr lang="en-US"/>
          </a:p>
        </p:txBody>
      </p:sp>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117"/>
        <p:cNvGrpSpPr/>
        <p:nvPr/>
      </p:nvGrpSpPr>
      <p:grpSpPr>
        <a:xfrm>
          <a:off x="0" y="0"/>
          <a:ext cx="0" cy="0"/>
          <a:chOff x="0" y="0"/>
          <a:chExt cx="0" cy="0"/>
        </a:xfrm>
      </p:grpSpPr>
      <p:sp>
        <p:nvSpPr>
          <p:cNvPr id="118" name="Google Shape;118;p22"/>
          <p:cNvSpPr/>
          <p:nvPr/>
        </p:nvSpPr>
        <p:spPr>
          <a:xfrm>
            <a:off x="0" y="6409267"/>
            <a:ext cx="12206800"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19" name="Google Shape;119;p22" title="Stanford University"/>
          <p:cNvPicPr preferRelativeResize="0"/>
          <p:nvPr/>
        </p:nvPicPr>
        <p:blipFill rotWithShape="1">
          <a:blip r:embed="rId2"/>
          <a:srcRect/>
          <a:stretch>
            <a:fillRect/>
          </a:stretch>
        </p:blipFill>
        <p:spPr>
          <a:xfrm>
            <a:off x="9541933" y="6510867"/>
            <a:ext cx="2061632" cy="251884"/>
          </a:xfrm>
          <a:prstGeom prst="rect">
            <a:avLst/>
          </a:prstGeom>
          <a:noFill/>
          <a:ln>
            <a:noFill/>
          </a:ln>
        </p:spPr>
      </p:pic>
      <p:sp>
        <p:nvSpPr>
          <p:cNvPr id="120" name="Google Shape;120;p22"/>
          <p:cNvSpPr txBox="1">
            <a:spLocks noGrp="1"/>
          </p:cNvSpPr>
          <p:nvPr>
            <p:ph type="ctrTitle"/>
          </p:nvPr>
        </p:nvSpPr>
        <p:spPr>
          <a:xfrm>
            <a:off x="609600" y="2390023"/>
            <a:ext cx="10972800" cy="824800"/>
          </a:xfrm>
          <a:prstGeom prst="rect">
            <a:avLst/>
          </a:prstGeom>
          <a:noFill/>
          <a:ln>
            <a:noFill/>
          </a:ln>
        </p:spPr>
        <p:txBody>
          <a:bodyPr spcFirstLastPara="1" wrap="square" lIns="0" tIns="45700" rIns="91425" bIns="45700" anchor="b" anchorCtr="0">
            <a:noAutofit/>
          </a:bodyPr>
          <a:lstStyle>
            <a:lvl1pPr lvl="0" algn="ctr" rtl="0">
              <a:lnSpc>
                <a:spcPct val="85000"/>
              </a:lnSpc>
              <a:spcBef>
                <a:spcPts val="0"/>
              </a:spcBef>
              <a:spcAft>
                <a:spcPts val="0"/>
              </a:spcAft>
              <a:buSzPts val="1400"/>
              <a:buNone/>
              <a:defRPr sz="4800">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121" name="Google Shape;121;p22"/>
          <p:cNvSpPr txBox="1">
            <a:spLocks noGrp="1"/>
          </p:cNvSpPr>
          <p:nvPr>
            <p:ph type="body" idx="1"/>
          </p:nvPr>
        </p:nvSpPr>
        <p:spPr>
          <a:xfrm>
            <a:off x="2137833" y="4199467"/>
            <a:ext cx="8079200" cy="873600"/>
          </a:xfrm>
          <a:prstGeom prst="rect">
            <a:avLst/>
          </a:prstGeom>
          <a:noFill/>
          <a:ln>
            <a:noFill/>
          </a:ln>
        </p:spPr>
        <p:txBody>
          <a:bodyPr spcFirstLastPara="1" wrap="square" lIns="0" tIns="45700" rIns="0" bIns="45700" anchor="ctr" anchorCtr="1">
            <a:noAutofit/>
          </a:bodyPr>
          <a:lstStyle>
            <a:lvl1pPr marL="609600" lvl="0" indent="-304800" algn="ctr" rtl="0">
              <a:lnSpc>
                <a:spcPct val="100000"/>
              </a:lnSpc>
              <a:spcBef>
                <a:spcPts val="425"/>
              </a:spcBef>
              <a:spcAft>
                <a:spcPts val="0"/>
              </a:spcAft>
              <a:buSzPts val="1400"/>
              <a:buNone/>
              <a:defRPr sz="2400" cap="none">
                <a:solidFill>
                  <a:srgbClr val="595959"/>
                </a:solidFill>
              </a:defRPr>
            </a:lvl1pPr>
            <a:lvl2pPr marL="1219200" lvl="1" indent="-304800" algn="l" rtl="0">
              <a:lnSpc>
                <a:spcPct val="100000"/>
              </a:lnSpc>
              <a:spcBef>
                <a:spcPts val="480"/>
              </a:spcBef>
              <a:spcAft>
                <a:spcPts val="0"/>
              </a:spcAft>
              <a:buSzPts val="1800"/>
              <a:buNone/>
              <a:defRPr/>
            </a:lvl2pPr>
            <a:lvl3pPr marL="1828800" lvl="2" indent="-304800" algn="l" rtl="0">
              <a:lnSpc>
                <a:spcPct val="100000"/>
              </a:lnSpc>
              <a:spcBef>
                <a:spcPts val="480"/>
              </a:spcBef>
              <a:spcAft>
                <a:spcPts val="0"/>
              </a:spcAft>
              <a:buSzPts val="1836"/>
              <a:buNone/>
              <a:defRPr/>
            </a:lvl3pPr>
            <a:lvl4pPr marL="2438400" lvl="3" indent="-304800" algn="l" rtl="0">
              <a:lnSpc>
                <a:spcPct val="100000"/>
              </a:lnSpc>
              <a:spcBef>
                <a:spcPts val="480"/>
              </a:spcBef>
              <a:spcAft>
                <a:spcPts val="0"/>
              </a:spcAft>
              <a:buSzPts val="1800"/>
              <a:buNone/>
              <a:defRPr/>
            </a:lvl4pPr>
            <a:lvl5pPr marL="3048000" lvl="4" indent="-304800" algn="l" rtl="0">
              <a:lnSpc>
                <a:spcPct val="100000"/>
              </a:lnSpc>
              <a:spcBef>
                <a:spcPts val="480"/>
              </a:spcBef>
              <a:spcAft>
                <a:spcPts val="0"/>
              </a:spcAft>
              <a:buSzPts val="1800"/>
              <a:buNone/>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
        <p:nvSpPr>
          <p:cNvPr id="122" name="Google Shape;122;p22"/>
          <p:cNvSpPr txBox="1">
            <a:spLocks noGrp="1"/>
          </p:cNvSpPr>
          <p:nvPr>
            <p:ph type="subTitle" idx="2"/>
          </p:nvPr>
        </p:nvSpPr>
        <p:spPr>
          <a:xfrm>
            <a:off x="609600" y="3214653"/>
            <a:ext cx="10972800" cy="616000"/>
          </a:xfrm>
          <a:prstGeom prst="rect">
            <a:avLst/>
          </a:prstGeom>
          <a:noFill/>
          <a:ln>
            <a:noFill/>
          </a:ln>
        </p:spPr>
        <p:txBody>
          <a:bodyPr spcFirstLastPara="1" wrap="square" lIns="0" tIns="45700" rIns="0" bIns="45700" anchor="t" anchorCtr="0">
            <a:noAutofit/>
          </a:bodyPr>
          <a:lstStyle>
            <a:lvl1pPr lvl="0" algn="ctr" rtl="0">
              <a:lnSpc>
                <a:spcPct val="100000"/>
              </a:lnSpc>
              <a:spcBef>
                <a:spcPts val="425"/>
              </a:spcBef>
              <a:spcAft>
                <a:spcPts val="0"/>
              </a:spcAft>
              <a:buSzPts val="1400"/>
              <a:buNone/>
              <a:defRPr sz="2800" cap="small">
                <a:solidFill>
                  <a:srgbClr val="A4001D"/>
                </a:solidFill>
              </a:defRPr>
            </a:lvl1pPr>
            <a:lvl2pPr lvl="1" algn="ctr" rtl="0">
              <a:lnSpc>
                <a:spcPct val="100000"/>
              </a:lnSpc>
              <a:spcBef>
                <a:spcPts val="480"/>
              </a:spcBef>
              <a:spcAft>
                <a:spcPts val="0"/>
              </a:spcAft>
              <a:buSzPts val="1800"/>
              <a:buNone/>
              <a:defRPr>
                <a:solidFill>
                  <a:srgbClr val="888888"/>
                </a:solidFill>
              </a:defRPr>
            </a:lvl2pPr>
            <a:lvl3pPr lvl="2" algn="ctr" rtl="0">
              <a:lnSpc>
                <a:spcPct val="100000"/>
              </a:lnSpc>
              <a:spcBef>
                <a:spcPts val="480"/>
              </a:spcBef>
              <a:spcAft>
                <a:spcPts val="0"/>
              </a:spcAft>
              <a:buSzPts val="1836"/>
              <a:buNone/>
              <a:defRPr>
                <a:solidFill>
                  <a:srgbClr val="888888"/>
                </a:solidFill>
              </a:defRPr>
            </a:lvl3pPr>
            <a:lvl4pPr lvl="3" algn="ctr" rtl="0">
              <a:lnSpc>
                <a:spcPct val="100000"/>
              </a:lnSpc>
              <a:spcBef>
                <a:spcPts val="480"/>
              </a:spcBef>
              <a:spcAft>
                <a:spcPts val="0"/>
              </a:spcAft>
              <a:buSzPts val="1800"/>
              <a:buNone/>
              <a:defRPr>
                <a:solidFill>
                  <a:srgbClr val="888888"/>
                </a:solidFill>
              </a:defRPr>
            </a:lvl4pPr>
            <a:lvl5pPr lvl="4" algn="ctr" rtl="0">
              <a:lnSpc>
                <a:spcPct val="100000"/>
              </a:lnSpc>
              <a:spcBef>
                <a:spcPts val="480"/>
              </a:spcBef>
              <a:spcAft>
                <a:spcPts val="0"/>
              </a:spcAft>
              <a:buSzPts val="1800"/>
              <a:buNone/>
              <a:defRPr>
                <a:solidFill>
                  <a:srgbClr val="888888"/>
                </a:solidFill>
              </a:defRPr>
            </a:lvl5pPr>
            <a:lvl6pPr lvl="5" algn="ctr" rtl="0">
              <a:lnSpc>
                <a:spcPct val="100000"/>
              </a:lnSpc>
              <a:spcBef>
                <a:spcPts val="535"/>
              </a:spcBef>
              <a:spcAft>
                <a:spcPts val="0"/>
              </a:spcAft>
              <a:buSzPts val="2000"/>
              <a:buNone/>
              <a:defRPr>
                <a:solidFill>
                  <a:srgbClr val="888888"/>
                </a:solidFill>
              </a:defRPr>
            </a:lvl6pPr>
            <a:lvl7pPr lvl="6" algn="ctr" rtl="0">
              <a:lnSpc>
                <a:spcPct val="100000"/>
              </a:lnSpc>
              <a:spcBef>
                <a:spcPts val="535"/>
              </a:spcBef>
              <a:spcAft>
                <a:spcPts val="0"/>
              </a:spcAft>
              <a:buSzPts val="2000"/>
              <a:buNone/>
              <a:defRPr>
                <a:solidFill>
                  <a:srgbClr val="888888"/>
                </a:solidFill>
              </a:defRPr>
            </a:lvl7pPr>
            <a:lvl8pPr lvl="7" algn="ctr" rtl="0">
              <a:lnSpc>
                <a:spcPct val="100000"/>
              </a:lnSpc>
              <a:spcBef>
                <a:spcPts val="535"/>
              </a:spcBef>
              <a:spcAft>
                <a:spcPts val="0"/>
              </a:spcAft>
              <a:buSzPts val="2000"/>
              <a:buNone/>
              <a:defRPr>
                <a:solidFill>
                  <a:srgbClr val="888888"/>
                </a:solidFill>
              </a:defRPr>
            </a:lvl8pPr>
            <a:lvl9pPr lvl="8" algn="ctr" rtl="0">
              <a:lnSpc>
                <a:spcPct val="100000"/>
              </a:lnSpc>
              <a:spcBef>
                <a:spcPts val="535"/>
              </a:spcBef>
              <a:spcAft>
                <a:spcPts val="0"/>
              </a:spcAft>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24578" name="Rectangle 6"/>
          <p:cNvSpPr/>
          <p:nvPr/>
        </p:nvSpPr>
        <p:spPr>
          <a:xfrm>
            <a:off x="1" y="6409267"/>
            <a:ext cx="12206817" cy="457200"/>
          </a:xfrm>
          <a:prstGeom prst="rect">
            <a:avLst/>
          </a:prstGeom>
          <a:solidFill>
            <a:srgbClr val="8C1515"/>
          </a:solidFill>
          <a:ln w="9525" cap="flat" cmpd="sng">
            <a:solidFill>
              <a:srgbClr val="8C1515"/>
            </a:solidFill>
            <a:prstDash val="solid"/>
            <a:miter/>
            <a:headEnd type="none" w="med" len="med"/>
            <a:tailEnd type="none" w="med" len="med"/>
          </a:ln>
          <a:effectLst>
            <a:outerShdw dist="25401" dir="2699999" algn="br" rotWithShape="0">
              <a:srgbClr val="808080">
                <a:alpha val="59999"/>
              </a:srgbClr>
            </a:outerShdw>
          </a:effectLst>
        </p:spPr>
        <p:txBody>
          <a:bodyPr anchor="ctr" anchorCtr="0"/>
          <a:lstStyle/>
          <a:p>
            <a:pPr lvl="0" algn="ctr" eaLnBrk="1" hangingPunct="1"/>
            <a:endParaRPr sz="2400">
              <a:solidFill>
                <a:srgbClr val="FFFFFF"/>
              </a:solidFill>
              <a:latin typeface="Arial" panose="020B0604020202020204" pitchFamily="34" charset="0"/>
            </a:endParaRPr>
          </a:p>
        </p:txBody>
      </p:sp>
      <p:pic>
        <p:nvPicPr>
          <p:cNvPr id="8"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endParaRPr lang="en-US"/>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rgbClr val="A4001D"/>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p:transition spd="slow">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25602" name="Rectangle 6"/>
          <p:cNvSpPr/>
          <p:nvPr/>
        </p:nvSpPr>
        <p:spPr>
          <a:xfrm>
            <a:off x="1" y="6409267"/>
            <a:ext cx="12206817" cy="457200"/>
          </a:xfrm>
          <a:prstGeom prst="rect">
            <a:avLst/>
          </a:prstGeom>
          <a:solidFill>
            <a:srgbClr val="8C1515"/>
          </a:solidFill>
          <a:ln w="9525" cap="flat" cmpd="sng">
            <a:solidFill>
              <a:srgbClr val="8C1515"/>
            </a:solidFill>
            <a:prstDash val="solid"/>
            <a:miter/>
            <a:headEnd type="none" w="med" len="med"/>
            <a:tailEnd type="none" w="med" len="med"/>
          </a:ln>
          <a:effectLst>
            <a:outerShdw dist="25401" dir="2699999" algn="br" rotWithShape="0">
              <a:srgbClr val="808080">
                <a:alpha val="59999"/>
              </a:srgbClr>
            </a:outerShdw>
          </a:effectLst>
        </p:spPr>
        <p:txBody>
          <a:bodyPr anchor="ctr" anchorCtr="0"/>
          <a:lstStyle/>
          <a:p>
            <a:pPr lvl="0" algn="ctr" eaLnBrk="1" hangingPunct="1"/>
            <a:endParaRPr sz="2400">
              <a:solidFill>
                <a:srgbClr val="FFFFFF"/>
              </a:solidFill>
              <a:latin typeface="Arial" panose="020B0604020202020204" pitchFamily="34" charset="0"/>
            </a:endParaRPr>
          </a:p>
        </p:txBody>
      </p:sp>
      <p:pic>
        <p:nvPicPr>
          <p:cNvPr id="8"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a:t>Click to edit Master text styles</a:t>
            </a:r>
            <a:endParaRPr lang="en-US"/>
          </a:p>
        </p:txBody>
      </p:sp>
      <p:sp>
        <p:nvSpPr>
          <p:cNvPr id="7" name="Picture Placeholder 16"/>
          <p:cNvSpPr>
            <a:spLocks noGrp="1"/>
          </p:cNvSpPr>
          <p:nvPr>
            <p:ph type="pic" sz="quarter" idx="13" hasCustomPrompt="1"/>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vert="horz" lIns="0" tIns="45720" rIns="0" bIns="45720" rtlCol="0">
            <a:normAutofit/>
          </a:bodyPr>
          <a:lstStyle>
            <a:lvl1pPr>
              <a:buNone/>
              <a:defRPr sz="1600"/>
            </a:lvl1pPr>
          </a:lstStyle>
          <a:p>
            <a:pPr marL="457200" marR="0" lvl="0" indent="-457200" algn="l" defTabSz="609600" rtl="0" eaLnBrk="0" fontAlgn="base" latinLnBrk="0" hangingPunct="0">
              <a:lnSpc>
                <a:spcPct val="100000"/>
              </a:lnSpc>
              <a:spcBef>
                <a:spcPct val="20000"/>
              </a:spcBef>
              <a:spcAft>
                <a:spcPct val="0"/>
              </a:spcAft>
              <a:buClr>
                <a:schemeClr val="bg2"/>
              </a:buClr>
              <a:buSzTx/>
              <a:buFont typeface="Wingdings" panose="05000000000000000000" charset="0"/>
              <a:buNone/>
              <a:defRPr/>
            </a:pPr>
            <a:r>
              <a:rPr kumimoji="0" lang="en-US" sz="1600" b="0" i="0" u="none" strike="noStrike" kern="1200" cap="none" spc="27" normalizeH="0" baseline="0" noProof="0">
                <a:ln>
                  <a:noFill/>
                </a:ln>
                <a:solidFill>
                  <a:schemeClr val="tx1"/>
                </a:solidFill>
                <a:effectLst/>
                <a:uLnTx/>
                <a:uFillTx/>
                <a:latin typeface="Arial" panose="020B0604020202020204"/>
                <a:ea typeface="MS PGothic" panose="020B0600070205080204" pitchFamily="34" charset="-128"/>
                <a:cs typeface="MS PGothic" panose="020B0600070205080204" pitchFamily="34" charset="-128"/>
              </a:rPr>
              <a:t>Drag picture to placeholder or click icon to add</a:t>
            </a:r>
            <a:endParaRPr kumimoji="0" lang="en-US" sz="1600" b="0" i="0" u="none" strike="noStrike" kern="1200" cap="none" spc="27" normalizeH="0" baseline="0" noProof="0" dirty="0">
              <a:ln>
                <a:noFill/>
              </a:ln>
              <a:solidFill>
                <a:schemeClr val="tx1"/>
              </a:solidFill>
              <a:effectLst/>
              <a:uLnTx/>
              <a:uFillTx/>
              <a:latin typeface="Arial" panose="020B0604020202020204"/>
              <a:ea typeface="MS PGothic" panose="020B0600070205080204" pitchFamily="34" charset="-128"/>
              <a:cs typeface="MS PGothic" panose="020B0600070205080204" pitchFamily="34" charset="-128"/>
            </a:endParaRPr>
          </a:p>
        </p:txBody>
      </p:sp>
    </p:spTree>
  </p:cSld>
  <p:clrMapOvr>
    <a:masterClrMapping/>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7" y="1211580"/>
            <a:ext cx="10267951" cy="50120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灯片编号占位符 2"/>
          <p:cNvSpPr>
            <a:spLocks noGrp="1"/>
          </p:cNvSpPr>
          <p:nvPr>
            <p:ph type="sldNum" sz="quarter" idx="11"/>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p:transition spd="slow">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7" y="1211580"/>
            <a:ext cx="10267951" cy="5012056"/>
          </a:xfrm>
        </p:spPr>
        <p:txBody>
          <a:bodyPr/>
          <a:lstStyle>
            <a:lvl2pPr marL="0" indent="0">
              <a:buFont typeface="Arial" panose="020B0604020202020204"/>
              <a:buNone/>
              <a:defRPr baseline="0"/>
            </a:lvl2pPr>
            <a:lvl3pPr marL="459740" indent="0">
              <a:buNone/>
              <a:defRPr/>
            </a:lvl3pPr>
            <a:lvl4pPr marL="916305" indent="0">
              <a:buNone/>
              <a:defRPr/>
            </a:lvl4pPr>
            <a:lvl5pPr marL="1376045" indent="0">
              <a:buNone/>
              <a:defRPr/>
            </a:lvl5pPr>
          </a:lstStyle>
          <a:p>
            <a:pPr lvl="0"/>
            <a:r>
              <a:rPr lang="en-US"/>
              <a:t>Click to edit Master text styles</a:t>
            </a:r>
            <a:endParaRPr lang="en-US"/>
          </a:p>
        </p:txBody>
      </p:sp>
      <p:sp>
        <p:nvSpPr>
          <p:cNvPr id="3" name="灯片编号占位符 2"/>
          <p:cNvSpPr>
            <a:spLocks noGrp="1"/>
          </p:cNvSpPr>
          <p:nvPr>
            <p:ph type="sldNum" sz="quarter" idx="11"/>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p:transition spd="slow">
    <p:fade/>
  </p:transition>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Slide Number Placeholder 22"/>
          <p:cNvSpPr txBox="1"/>
          <p:nvPr/>
        </p:nvSpPr>
        <p:spPr>
          <a:xfrm>
            <a:off x="80433" y="10584"/>
            <a:ext cx="609600" cy="609600"/>
          </a:xfrm>
          <a:prstGeom prst="rect">
            <a:avLst/>
          </a:prstGeom>
        </p:spPr>
        <p:txBody>
          <a:bodyPr wrap="none" lIns="60960" tIns="0" rIns="60960" bIns="0" anchor="ctr" anchorCtr="1"/>
          <a:lstStyle/>
          <a:p>
            <a:pPr lvl="0" algn="ctr" eaLnBrk="1" hangingPunct="1"/>
            <a:fld id="{9A0DB2DC-4C9A-4742-B13C-FB6460FD3503}" type="slidenum">
              <a:rPr lang="en-US" sz="1335" dirty="0">
                <a:solidFill>
                  <a:srgbClr val="7F7F7F"/>
                </a:solidFill>
                <a:latin typeface="Arial" panose="020B0604020202020204" pitchFamily="34" charset="0"/>
              </a:rPr>
            </a:fld>
            <a:endParaRPr lang="en-US" sz="1335" dirty="0">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1265770" y="1211580"/>
            <a:ext cx="5050367" cy="50120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6" name="Content Placeholder 15"/>
          <p:cNvSpPr>
            <a:spLocks noGrp="1"/>
          </p:cNvSpPr>
          <p:nvPr>
            <p:ph sz="quarter" idx="11"/>
          </p:nvPr>
        </p:nvSpPr>
        <p:spPr>
          <a:xfrm>
            <a:off x="6502400" y="1211580"/>
            <a:ext cx="5039784" cy="50120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灯片编号占位符 2"/>
          <p:cNvSpPr>
            <a:spLocks noGrp="1"/>
          </p:cNvSpPr>
          <p:nvPr>
            <p:ph type="sldNum" sz="quarter" idx="12"/>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p:transition spd="slow">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1265036" y="1211581"/>
            <a:ext cx="10277149" cy="242214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4" name="Content Placeholder 13"/>
          <p:cNvSpPr>
            <a:spLocks noGrp="1"/>
          </p:cNvSpPr>
          <p:nvPr>
            <p:ph sz="quarter" idx="11"/>
          </p:nvPr>
        </p:nvSpPr>
        <p:spPr>
          <a:xfrm>
            <a:off x="1265770" y="3788418"/>
            <a:ext cx="10276417" cy="242214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灯片编号占位符 1"/>
          <p:cNvSpPr>
            <a:spLocks noGrp="1"/>
          </p:cNvSpPr>
          <p:nvPr>
            <p:ph type="sldNum" sz="quarter" idx="12"/>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p:transition spd="slow">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1265770" y="1211580"/>
            <a:ext cx="5050367" cy="5012056"/>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11"/>
          </p:nvPr>
        </p:nvSpPr>
        <p:spPr>
          <a:xfrm>
            <a:off x="6502400" y="1211582"/>
            <a:ext cx="5039784" cy="243078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8"/>
          <p:cNvSpPr>
            <a:spLocks noGrp="1"/>
          </p:cNvSpPr>
          <p:nvPr>
            <p:ph sz="quarter" idx="12"/>
          </p:nvPr>
        </p:nvSpPr>
        <p:spPr>
          <a:xfrm>
            <a:off x="6502400" y="3783329"/>
            <a:ext cx="5039784" cy="244030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灯片编号占位符 1"/>
          <p:cNvSpPr>
            <a:spLocks noGrp="1"/>
          </p:cNvSpPr>
          <p:nvPr>
            <p:ph type="sldNum" sz="quarter" idx="13"/>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p:transition spd="slow">
    <p:fade/>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1265770" y="1211582"/>
            <a:ext cx="5050367" cy="243078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11"/>
          </p:nvPr>
        </p:nvSpPr>
        <p:spPr>
          <a:xfrm>
            <a:off x="1274237" y="3787484"/>
            <a:ext cx="5041900" cy="243615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12"/>
          <p:cNvSpPr>
            <a:spLocks noGrp="1"/>
          </p:cNvSpPr>
          <p:nvPr>
            <p:ph sz="quarter" idx="12"/>
          </p:nvPr>
        </p:nvSpPr>
        <p:spPr>
          <a:xfrm>
            <a:off x="6502400" y="1211582"/>
            <a:ext cx="5039784" cy="243078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5" name="Content Placeholder 14"/>
          <p:cNvSpPr>
            <a:spLocks noGrp="1"/>
          </p:cNvSpPr>
          <p:nvPr>
            <p:ph sz="quarter" idx="13"/>
          </p:nvPr>
        </p:nvSpPr>
        <p:spPr>
          <a:xfrm>
            <a:off x="6502400" y="3787484"/>
            <a:ext cx="5039784" cy="243615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灯片编号占位符 1"/>
          <p:cNvSpPr>
            <a:spLocks noGrp="1"/>
          </p:cNvSpPr>
          <p:nvPr>
            <p:ph type="sldNum" sz="quarter" idx="14"/>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p:transition spd="slow">
    <p:fade/>
  </p:transition>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55"/>
        <p:cNvGrpSpPr/>
        <p:nvPr/>
      </p:nvGrpSpPr>
      <p:grpSpPr>
        <a:xfrm>
          <a:off x="0" y="0"/>
          <a:ext cx="0" cy="0"/>
          <a:chOff x="0" y="0"/>
          <a:chExt cx="0" cy="0"/>
        </a:xfrm>
      </p:grpSpPr>
      <p:sp>
        <p:nvSpPr>
          <p:cNvPr id="56" name="Google Shape;56;p14"/>
          <p:cNvSpPr/>
          <p:nvPr/>
        </p:nvSpPr>
        <p:spPr>
          <a:xfrm>
            <a:off x="2" y="6409267"/>
            <a:ext cx="12206817"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7"/>
              </a:srgbClr>
            </a:outerShdw>
          </a:effectLst>
        </p:spPr>
        <p:txBody>
          <a:bodyPr spcFirstLastPara="1" wrap="square" lIns="121900" tIns="60932" rIns="121900" bIns="60932"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57" name="Google Shape;57;p14" title="Stanford University"/>
          <p:cNvPicPr preferRelativeResize="0"/>
          <p:nvPr/>
        </p:nvPicPr>
        <p:blipFill rotWithShape="1">
          <a:blip r:embed="rId2"/>
          <a:srcRect/>
          <a:stretch>
            <a:fillRect/>
          </a:stretch>
        </p:blipFill>
        <p:spPr>
          <a:xfrm>
            <a:off x="9541936" y="6510867"/>
            <a:ext cx="2061633" cy="251884"/>
          </a:xfrm>
          <a:prstGeom prst="rect">
            <a:avLst/>
          </a:prstGeom>
          <a:noFill/>
          <a:ln>
            <a:noFill/>
          </a:ln>
        </p:spPr>
      </p:pic>
      <p:sp>
        <p:nvSpPr>
          <p:cNvPr id="58" name="Google Shape;58;p14"/>
          <p:cNvSpPr txBox="1">
            <a:spLocks noGrp="1"/>
          </p:cNvSpPr>
          <p:nvPr>
            <p:ph type="ctrTitle"/>
          </p:nvPr>
        </p:nvSpPr>
        <p:spPr>
          <a:xfrm>
            <a:off x="609600" y="2390023"/>
            <a:ext cx="10972800" cy="824631"/>
          </a:xfrm>
          <a:prstGeom prst="rect">
            <a:avLst/>
          </a:prstGeom>
          <a:noFill/>
          <a:ln>
            <a:noFill/>
          </a:ln>
        </p:spPr>
        <p:txBody>
          <a:bodyPr spcFirstLastPara="1" wrap="square" lIns="0" tIns="45700" rIns="91425" bIns="45700" anchor="b" anchorCtr="0">
            <a:noAutofit/>
          </a:bodyPr>
          <a:lstStyle>
            <a:lvl1pPr lvl="0" algn="ctr">
              <a:lnSpc>
                <a:spcPct val="85000"/>
              </a:lnSpc>
              <a:spcBef>
                <a:spcPts val="0"/>
              </a:spcBef>
              <a:spcAft>
                <a:spcPts val="0"/>
              </a:spcAft>
              <a:buSzPts val="1400"/>
              <a:buNone/>
              <a:defRPr sz="48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59" name="Google Shape;59;p14"/>
          <p:cNvSpPr txBox="1">
            <a:spLocks noGrp="1"/>
          </p:cNvSpPr>
          <p:nvPr>
            <p:ph type="body" idx="1"/>
          </p:nvPr>
        </p:nvSpPr>
        <p:spPr>
          <a:xfrm>
            <a:off x="2137835" y="4798696"/>
            <a:ext cx="8079317" cy="274320"/>
          </a:xfrm>
          <a:prstGeom prst="rect">
            <a:avLst/>
          </a:prstGeom>
          <a:noFill/>
          <a:ln>
            <a:noFill/>
          </a:ln>
        </p:spPr>
        <p:txBody>
          <a:bodyPr spcFirstLastPara="1" wrap="square" lIns="0" tIns="45700" rIns="0" bIns="45700" anchor="ctr" anchorCtr="1">
            <a:noAutofit/>
          </a:bodyPr>
          <a:lstStyle>
            <a:lvl1pPr marL="609600" lvl="0" indent="-304800" algn="ctr">
              <a:lnSpc>
                <a:spcPct val="100000"/>
              </a:lnSpc>
              <a:spcBef>
                <a:spcPts val="480"/>
              </a:spcBef>
              <a:spcAft>
                <a:spcPts val="0"/>
              </a:spcAft>
              <a:buSzPts val="1400"/>
              <a:buNone/>
              <a:defRPr sz="2400" cap="none">
                <a:solidFill>
                  <a:srgbClr val="595959"/>
                </a:solidFill>
              </a:defRPr>
            </a:lvl1pPr>
            <a:lvl2pPr marL="1219200" lvl="1" indent="-304800" algn="l">
              <a:lnSpc>
                <a:spcPct val="100000"/>
              </a:lnSpc>
              <a:spcBef>
                <a:spcPts val="480"/>
              </a:spcBef>
              <a:spcAft>
                <a:spcPts val="0"/>
              </a:spcAft>
              <a:buSzPts val="1800"/>
              <a:buNone/>
              <a:defRPr/>
            </a:lvl2pPr>
            <a:lvl3pPr marL="1828800" lvl="2" indent="-304800" algn="l">
              <a:lnSpc>
                <a:spcPct val="100000"/>
              </a:lnSpc>
              <a:spcBef>
                <a:spcPts val="480"/>
              </a:spcBef>
              <a:spcAft>
                <a:spcPts val="0"/>
              </a:spcAft>
              <a:buSzPts val="1836"/>
              <a:buNone/>
              <a:defRPr/>
            </a:lvl3pPr>
            <a:lvl4pPr marL="2438400" lvl="3" indent="-304800" algn="l">
              <a:lnSpc>
                <a:spcPct val="100000"/>
              </a:lnSpc>
              <a:spcBef>
                <a:spcPts val="480"/>
              </a:spcBef>
              <a:spcAft>
                <a:spcPts val="0"/>
              </a:spcAft>
              <a:buSzPts val="1800"/>
              <a:buNone/>
              <a:defRPr/>
            </a:lvl4pPr>
            <a:lvl5pPr marL="3048000" lvl="4" indent="-304800" algn="l">
              <a:lnSpc>
                <a:spcPct val="100000"/>
              </a:lnSpc>
              <a:spcBef>
                <a:spcPts val="480"/>
              </a:spcBef>
              <a:spcAft>
                <a:spcPts val="0"/>
              </a:spcAft>
              <a:buSzPts val="1800"/>
              <a:buNone/>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
        <p:nvSpPr>
          <p:cNvPr id="60" name="Google Shape;60;p14"/>
          <p:cNvSpPr txBox="1">
            <a:spLocks noGrp="1"/>
          </p:cNvSpPr>
          <p:nvPr>
            <p:ph type="subTitle" idx="2"/>
          </p:nvPr>
        </p:nvSpPr>
        <p:spPr>
          <a:xfrm>
            <a:off x="609600" y="3214655"/>
            <a:ext cx="10972800" cy="615863"/>
          </a:xfrm>
          <a:prstGeom prst="rect">
            <a:avLst/>
          </a:prstGeom>
          <a:noFill/>
          <a:ln>
            <a:noFill/>
          </a:ln>
        </p:spPr>
        <p:txBody>
          <a:bodyPr spcFirstLastPara="1" wrap="square" lIns="0" tIns="45700" rIns="0" bIns="45700" anchor="t" anchorCtr="0">
            <a:noAutofit/>
          </a:bodyPr>
          <a:lstStyle>
            <a:lvl1pPr lvl="0" algn="ctr">
              <a:lnSpc>
                <a:spcPct val="100000"/>
              </a:lnSpc>
              <a:spcBef>
                <a:spcPts val="480"/>
              </a:spcBef>
              <a:spcAft>
                <a:spcPts val="0"/>
              </a:spcAft>
              <a:buSzPts val="1400"/>
              <a:buNone/>
              <a:defRPr sz="2800" cap="small">
                <a:solidFill>
                  <a:srgbClr val="A4001D"/>
                </a:solidFill>
              </a:defRPr>
            </a:lvl1pPr>
            <a:lvl2pPr lvl="1" algn="ctr">
              <a:lnSpc>
                <a:spcPct val="100000"/>
              </a:lnSpc>
              <a:spcBef>
                <a:spcPts val="480"/>
              </a:spcBef>
              <a:spcAft>
                <a:spcPts val="0"/>
              </a:spcAft>
              <a:buSzPts val="1800"/>
              <a:buNone/>
              <a:defRPr>
                <a:solidFill>
                  <a:srgbClr val="888888"/>
                </a:solidFill>
              </a:defRPr>
            </a:lvl2pPr>
            <a:lvl3pPr lvl="2" algn="ctr">
              <a:lnSpc>
                <a:spcPct val="100000"/>
              </a:lnSpc>
              <a:spcBef>
                <a:spcPts val="480"/>
              </a:spcBef>
              <a:spcAft>
                <a:spcPts val="0"/>
              </a:spcAft>
              <a:buSzPts val="1836"/>
              <a:buNone/>
              <a:defRPr>
                <a:solidFill>
                  <a:srgbClr val="888888"/>
                </a:solidFill>
              </a:defRPr>
            </a:lvl3pPr>
            <a:lvl4pPr lvl="3" algn="ctr">
              <a:lnSpc>
                <a:spcPct val="100000"/>
              </a:lnSpc>
              <a:spcBef>
                <a:spcPts val="480"/>
              </a:spcBef>
              <a:spcAft>
                <a:spcPts val="0"/>
              </a:spcAft>
              <a:buSzPts val="1800"/>
              <a:buNone/>
              <a:defRPr>
                <a:solidFill>
                  <a:srgbClr val="888888"/>
                </a:solidFill>
              </a:defRPr>
            </a:lvl4pPr>
            <a:lvl5pPr lvl="4" algn="ctr">
              <a:lnSpc>
                <a:spcPct val="100000"/>
              </a:lnSpc>
              <a:spcBef>
                <a:spcPts val="480"/>
              </a:spcBef>
              <a:spcAft>
                <a:spcPts val="0"/>
              </a:spcAft>
              <a:buSzPts val="1800"/>
              <a:buNone/>
              <a:defRPr>
                <a:solidFill>
                  <a:srgbClr val="888888"/>
                </a:solidFill>
              </a:defRPr>
            </a:lvl5pPr>
            <a:lvl6pPr lvl="5" algn="ctr">
              <a:lnSpc>
                <a:spcPct val="100000"/>
              </a:lnSpc>
              <a:spcBef>
                <a:spcPts val="535"/>
              </a:spcBef>
              <a:spcAft>
                <a:spcPts val="0"/>
              </a:spcAft>
              <a:buSzPts val="2000"/>
              <a:buNone/>
              <a:defRPr>
                <a:solidFill>
                  <a:srgbClr val="888888"/>
                </a:solidFill>
              </a:defRPr>
            </a:lvl6pPr>
            <a:lvl7pPr lvl="6" algn="ctr">
              <a:lnSpc>
                <a:spcPct val="100000"/>
              </a:lnSpc>
              <a:spcBef>
                <a:spcPts val="535"/>
              </a:spcBef>
              <a:spcAft>
                <a:spcPts val="0"/>
              </a:spcAft>
              <a:buSzPts val="2000"/>
              <a:buNone/>
              <a:defRPr>
                <a:solidFill>
                  <a:srgbClr val="888888"/>
                </a:solidFill>
              </a:defRPr>
            </a:lvl7pPr>
            <a:lvl8pPr lvl="7" algn="ctr">
              <a:lnSpc>
                <a:spcPct val="100000"/>
              </a:lnSpc>
              <a:spcBef>
                <a:spcPts val="535"/>
              </a:spcBef>
              <a:spcAft>
                <a:spcPts val="0"/>
              </a:spcAft>
              <a:buSzPts val="2000"/>
              <a:buNone/>
              <a:defRPr>
                <a:solidFill>
                  <a:srgbClr val="888888"/>
                </a:solidFill>
              </a:defRPr>
            </a:lvl8pPr>
            <a:lvl9pPr lvl="8" algn="ctr">
              <a:lnSpc>
                <a:spcPct val="100000"/>
              </a:lnSpc>
              <a:spcBef>
                <a:spcPts val="535"/>
              </a:spcBef>
              <a:spcAft>
                <a:spcPts val="0"/>
              </a:spcAft>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2"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6" y="6510867"/>
            <a:ext cx="2061633" cy="251884"/>
          </a:xfrm>
          <a:prstGeom prst="rect">
            <a:avLst/>
          </a:prstGeom>
          <a:noFill/>
          <a:ln>
            <a:noFill/>
          </a:ln>
        </p:spPr>
      </p:pic>
      <p:sp>
        <p:nvSpPr>
          <p:cNvPr id="12" name="Title 1"/>
          <p:cNvSpPr>
            <a:spLocks noGrp="1"/>
          </p:cNvSpPr>
          <p:nvPr>
            <p:ph type="title"/>
          </p:nvPr>
        </p:nvSpPr>
        <p:spPr>
          <a:xfrm>
            <a:off x="2137838"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8" y="3429000"/>
            <a:ext cx="3939116" cy="1243967"/>
          </a:xfrm>
          <a:prstGeom prst="rect">
            <a:avLst/>
          </a:prstGeom>
        </p:spPr>
        <p:txBody>
          <a:bodyPr/>
          <a:lstStyle>
            <a:lvl1pPr marL="0" indent="0" algn="r">
              <a:buNone/>
              <a:defRPr sz="1600" cap="all" spc="533">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type="obj" matchingName="1_标题和内容">
  <p:cSld name="1_标题和内容">
    <p:spTree>
      <p:nvGrpSpPr>
        <p:cNvPr id="1" name="Shape 599"/>
        <p:cNvGrpSpPr/>
        <p:nvPr/>
      </p:nvGrpSpPr>
      <p:grpSpPr>
        <a:xfrm>
          <a:off x="0" y="0"/>
          <a:ext cx="0" cy="0"/>
          <a:chOff x="0" y="0"/>
          <a:chExt cx="0" cy="0"/>
        </a:xfrm>
      </p:grpSpPr>
      <p:sp>
        <p:nvSpPr>
          <p:cNvPr id="600" name="Google Shape;600;p123"/>
          <p:cNvSpPr txBox="1">
            <a:spLocks noGrp="1"/>
          </p:cNvSpPr>
          <p:nvPr>
            <p:ph type="title"/>
          </p:nvPr>
        </p:nvSpPr>
        <p:spPr>
          <a:xfrm>
            <a:off x="1265769" y="478368"/>
            <a:ext cx="10276417" cy="651933"/>
          </a:xfrm>
          <a:prstGeom prst="rect">
            <a:avLst/>
          </a:prstGeom>
          <a:noFill/>
          <a:ln>
            <a:noFill/>
          </a:ln>
        </p:spPr>
        <p:txBody>
          <a:bodyPr spcFirstLastPara="1" wrap="square" lIns="0" tIns="34275" rIns="68575" bIns="34275" anchor="b" anchorCtr="0">
            <a:noAutofit/>
          </a:bodyPr>
          <a:lstStyle>
            <a:lvl1pPr lvl="0" algn="l">
              <a:lnSpc>
                <a:spcPct val="85000"/>
              </a:lnSpc>
              <a:spcBef>
                <a:spcPts val="0"/>
              </a:spcBef>
              <a:spcAft>
                <a:spcPts val="0"/>
              </a:spcAft>
              <a:buSzPts val="1100"/>
              <a:buNone/>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p:txBody>
      </p:sp>
      <p:sp>
        <p:nvSpPr>
          <p:cNvPr id="601" name="Google Shape;601;p123"/>
          <p:cNvSpPr txBox="1">
            <a:spLocks noGrp="1"/>
          </p:cNvSpPr>
          <p:nvPr>
            <p:ph type="body" idx="1"/>
          </p:nvPr>
        </p:nvSpPr>
        <p:spPr>
          <a:xfrm>
            <a:off x="1265769" y="1204384"/>
            <a:ext cx="10276417" cy="5018616"/>
          </a:xfrm>
          <a:prstGeom prst="rect">
            <a:avLst/>
          </a:prstGeom>
          <a:noFill/>
          <a:ln>
            <a:noFill/>
          </a:ln>
        </p:spPr>
        <p:txBody>
          <a:bodyPr spcFirstLastPara="1" wrap="square" lIns="0" tIns="34275" rIns="0" bIns="34275" anchor="t" anchorCtr="0">
            <a:noAutofit/>
          </a:bodyPr>
          <a:lstStyle>
            <a:lvl1pPr marL="609600" lvl="0" indent="-304800" algn="l">
              <a:spcBef>
                <a:spcPts val="400"/>
              </a:spcBef>
              <a:spcAft>
                <a:spcPts val="0"/>
              </a:spcAft>
              <a:buSzPts val="1100"/>
              <a:buNone/>
              <a:defRPr/>
            </a:lvl1pPr>
            <a:lvl2pPr marL="1219200" lvl="1" indent="-423545" algn="l">
              <a:spcBef>
                <a:spcPts val="400"/>
              </a:spcBef>
              <a:spcAft>
                <a:spcPts val="0"/>
              </a:spcAft>
              <a:buSzPts val="1400"/>
              <a:buChar char="▪"/>
              <a:defRPr/>
            </a:lvl2pPr>
            <a:lvl3pPr marL="1828800" lvl="2" indent="-423545" algn="l">
              <a:spcBef>
                <a:spcPts val="400"/>
              </a:spcBef>
              <a:spcAft>
                <a:spcPts val="0"/>
              </a:spcAft>
              <a:buSzPts val="1400"/>
              <a:buChar char="›"/>
              <a:defRPr/>
            </a:lvl3pPr>
            <a:lvl4pPr marL="2438400" lvl="3" indent="-423545" algn="l">
              <a:spcBef>
                <a:spcPts val="400"/>
              </a:spcBef>
              <a:spcAft>
                <a:spcPts val="0"/>
              </a:spcAft>
              <a:buSzPts val="1400"/>
              <a:buChar char="•"/>
              <a:defRPr/>
            </a:lvl4pPr>
            <a:lvl5pPr marL="3048000" lvl="4" indent="-423545" algn="l">
              <a:spcBef>
                <a:spcPts val="400"/>
              </a:spcBef>
              <a:spcAft>
                <a:spcPts val="0"/>
              </a:spcAft>
              <a:buSzPts val="1400"/>
              <a:buChar char="–"/>
              <a:defRPr/>
            </a:lvl5pPr>
            <a:lvl6pPr marL="3657600" lvl="5" indent="-423545" algn="l">
              <a:spcBef>
                <a:spcPts val="400"/>
              </a:spcBef>
              <a:spcAft>
                <a:spcPts val="0"/>
              </a:spcAft>
              <a:buClr>
                <a:schemeClr val="dk1"/>
              </a:buClr>
              <a:buSzPts val="1400"/>
              <a:buChar char="•"/>
              <a:defRPr/>
            </a:lvl6pPr>
            <a:lvl7pPr marL="4267200" lvl="6" indent="-423545" algn="l">
              <a:spcBef>
                <a:spcPts val="400"/>
              </a:spcBef>
              <a:spcAft>
                <a:spcPts val="0"/>
              </a:spcAft>
              <a:buClr>
                <a:schemeClr val="dk1"/>
              </a:buClr>
              <a:buSzPts val="1400"/>
              <a:buChar char="•"/>
              <a:defRPr/>
            </a:lvl7pPr>
            <a:lvl8pPr marL="4876800" lvl="7" indent="-423545" algn="l">
              <a:spcBef>
                <a:spcPts val="400"/>
              </a:spcBef>
              <a:spcAft>
                <a:spcPts val="0"/>
              </a:spcAft>
              <a:buClr>
                <a:schemeClr val="dk1"/>
              </a:buClr>
              <a:buSzPts val="1400"/>
              <a:buChar char="•"/>
              <a:defRPr/>
            </a:lvl8pPr>
            <a:lvl9pPr marL="5486400" lvl="8" indent="-423545" algn="l">
              <a:spcBef>
                <a:spcPts val="400"/>
              </a:spcBef>
              <a:spcAft>
                <a:spcPts val="0"/>
              </a:spcAft>
              <a:buClr>
                <a:schemeClr val="dk1"/>
              </a:buClr>
              <a:buSzPts val="1400"/>
              <a:buChar char="•"/>
              <a:defRPr/>
            </a:lvl9pPr>
          </a:lstStyle>
          <a:p/>
        </p:txBody>
      </p:sp>
      <p:sp>
        <p:nvSpPr>
          <p:cNvPr id="602" name="Google Shape;602;p123"/>
          <p:cNvSpPr txBox="1">
            <a:spLocks noGrp="1"/>
          </p:cNvSpPr>
          <p:nvPr>
            <p:ph type="dt" idx="10"/>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1pPr>
            <a:lvl2pPr marR="0" lvl="1"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9pPr>
          </a:lstStyle>
          <a:p/>
        </p:txBody>
      </p:sp>
      <p:sp>
        <p:nvSpPr>
          <p:cNvPr id="603" name="Google Shape;603;p123"/>
          <p:cNvSpPr txBox="1">
            <a:spLocks noGrp="1"/>
          </p:cNvSpPr>
          <p:nvPr>
            <p:ph type="ftr" idx="11"/>
          </p:nvPr>
        </p:nvSpPr>
        <p:spPr>
          <a:xfrm>
            <a:off x="0" y="0"/>
            <a:ext cx="3000000" cy="30000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1pPr>
            <a:lvl2pPr marR="0" lvl="1"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2pPr>
            <a:lvl3pPr marR="0" lvl="2"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3pPr>
            <a:lvl4pPr marR="0" lvl="3"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4pPr>
            <a:lvl5pPr marR="0" lvl="4"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5pPr>
            <a:lvl6pPr marR="0" lvl="5"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6pPr>
            <a:lvl7pPr marR="0" lvl="6"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7pPr>
            <a:lvl8pPr marR="0" lvl="7"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8pPr>
            <a:lvl9pPr marR="0" lvl="8" algn="l" rtl="0">
              <a:spcBef>
                <a:spcPts val="0"/>
              </a:spcBef>
              <a:spcAft>
                <a:spcPts val="0"/>
              </a:spcAft>
              <a:buSzPts val="1100"/>
              <a:buNone/>
              <a:defRPr sz="1865" b="0" i="0" u="none" strike="noStrike" cap="none">
                <a:solidFill>
                  <a:schemeClr val="dk1"/>
                </a:solidFill>
                <a:latin typeface="Source Sans Pro"/>
                <a:ea typeface="Source Sans Pro"/>
                <a:cs typeface="Source Sans Pro"/>
                <a:sym typeface="Source Sans Pro"/>
              </a:defRPr>
            </a:lvl9pPr>
          </a:lstStyle>
          <a:p/>
        </p:txBody>
      </p:sp>
      <p:sp>
        <p:nvSpPr>
          <p:cNvPr id="604" name="Google Shape;604;p123"/>
          <p:cNvSpPr txBox="1">
            <a:spLocks noGrp="1"/>
          </p:cNvSpPr>
          <p:nvPr>
            <p:ph type="sldNum" idx="12"/>
          </p:nvPr>
        </p:nvSpPr>
        <p:spPr>
          <a:xfrm>
            <a:off x="146053" y="6415619"/>
            <a:ext cx="1128183" cy="361949"/>
          </a:xfrm>
          <a:prstGeom prst="rect">
            <a:avLst/>
          </a:prstGeom>
          <a:noFill/>
          <a:ln>
            <a:noFill/>
          </a:ln>
        </p:spPr>
        <p:txBody>
          <a:bodyPr spcFirstLastPara="1" wrap="square" lIns="68575" tIns="34275" rIns="68575" bIns="34275"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GB" smtClean="0"/>
            </a:fld>
            <a:endParaRPr lang="en-GB"/>
          </a:p>
        </p:txBody>
      </p:sp>
    </p:spTree>
  </p:cSld>
  <p:clrMapOvr>
    <a:masterClrMapping/>
  </p:clrMapOvr>
  <p:transition spd="slow">
    <p:fad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41916C1-431F-4827-A543-F883B145FFE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8A1880-3AB1-4C87-95F9-63F947130880}"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matchingName="两栏内容">
  <p:cSld name="两栏内容">
    <p:spTree>
      <p:nvGrpSpPr>
        <p:cNvPr id="1" name="Shape 64"/>
        <p:cNvGrpSpPr/>
        <p:nvPr/>
      </p:nvGrpSpPr>
      <p:grpSpPr>
        <a:xfrm>
          <a:off x="0" y="0"/>
          <a:ext cx="0" cy="0"/>
          <a:chOff x="0" y="0"/>
          <a:chExt cx="0" cy="0"/>
        </a:xfrm>
      </p:grpSpPr>
      <p:sp>
        <p:nvSpPr>
          <p:cNvPr id="65" name="Google Shape;65;p16"/>
          <p:cNvSpPr txBox="1"/>
          <p:nvPr/>
        </p:nvSpPr>
        <p:spPr>
          <a:xfrm>
            <a:off x="80433" y="10584"/>
            <a:ext cx="609600" cy="609600"/>
          </a:xfrm>
          <a:prstGeom prst="rect">
            <a:avLst/>
          </a:prstGeom>
          <a:noFill/>
          <a:ln>
            <a:noFill/>
          </a:ln>
        </p:spPr>
        <p:txBody>
          <a:bodyPr spcFirstLastPara="1" wrap="square" lIns="60933" tIns="0" rIns="60933" bIns="0" anchor="ctr" anchorCtr="1">
            <a:noAutofit/>
          </a:bodyPr>
          <a:lstStyle/>
          <a:p>
            <a:pPr marL="0" marR="0" lvl="0" indent="0" algn="ctr" rtl="0">
              <a:lnSpc>
                <a:spcPct val="100000"/>
              </a:lnSpc>
              <a:spcBef>
                <a:spcPts val="0"/>
              </a:spcBef>
              <a:spcAft>
                <a:spcPts val="0"/>
              </a:spcAft>
              <a:buNone/>
            </a:pPr>
            <a:fld id="{00000000-1234-1234-1234-123412341234}" type="slidenum">
              <a:rPr lang="en-GB" sz="1335" b="0" i="0" u="none" strike="noStrike" cap="none">
                <a:solidFill>
                  <a:srgbClr val="7F7F7F"/>
                </a:solidFill>
                <a:latin typeface="Arial" panose="020B0604020202020204"/>
                <a:ea typeface="Arial" panose="020B0604020202020204"/>
                <a:cs typeface="Arial" panose="020B0604020202020204"/>
                <a:sym typeface="Arial" panose="020B0604020202020204"/>
              </a:rPr>
            </a:fld>
            <a:endParaRPr sz="1335" b="0" i="0" u="none" strike="noStrike" cap="none">
              <a:solidFill>
                <a:srgbClr val="7F7F7F"/>
              </a:solidFill>
              <a:latin typeface="Arial" panose="020B0604020202020204"/>
              <a:ea typeface="Arial" panose="020B0604020202020204"/>
              <a:cs typeface="Arial" panose="020B0604020202020204"/>
              <a:sym typeface="Arial" panose="020B0604020202020204"/>
            </a:endParaRPr>
          </a:p>
        </p:txBody>
      </p:sp>
      <p:sp>
        <p:nvSpPr>
          <p:cNvPr id="66" name="Google Shape;66;p16"/>
          <p:cNvSpPr txBox="1">
            <a:spLocks noGrp="1"/>
          </p:cNvSpPr>
          <p:nvPr>
            <p:ph type="title"/>
          </p:nvPr>
        </p:nvSpPr>
        <p:spPr>
          <a:xfrm>
            <a:off x="1265035" y="479388"/>
            <a:ext cx="10277200" cy="6508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sz="3200">
                <a:solidFill>
                  <a:schemeClr val="dk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67" name="Google Shape;67;p16"/>
          <p:cNvSpPr txBox="1">
            <a:spLocks noGrp="1"/>
          </p:cNvSpPr>
          <p:nvPr>
            <p:ph type="body" idx="1"/>
          </p:nvPr>
        </p:nvSpPr>
        <p:spPr>
          <a:xfrm>
            <a:off x="1265769" y="1211580"/>
            <a:ext cx="50504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80"/>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
        <p:nvSpPr>
          <p:cNvPr id="68" name="Google Shape;68;p16"/>
          <p:cNvSpPr txBox="1">
            <a:spLocks noGrp="1"/>
          </p:cNvSpPr>
          <p:nvPr>
            <p:ph type="body" idx="2"/>
          </p:nvPr>
        </p:nvSpPr>
        <p:spPr>
          <a:xfrm>
            <a:off x="6502400" y="1211580"/>
            <a:ext cx="50396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80"/>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matchingName="节标题">
  <p:cSld name="节标题">
    <p:spTree>
      <p:nvGrpSpPr>
        <p:cNvPr id="1" name="Shape 69"/>
        <p:cNvGrpSpPr/>
        <p:nvPr/>
      </p:nvGrpSpPr>
      <p:grpSpPr>
        <a:xfrm>
          <a:off x="0" y="0"/>
          <a:ext cx="0" cy="0"/>
          <a:chOff x="0" y="0"/>
          <a:chExt cx="0" cy="0"/>
        </a:xfrm>
      </p:grpSpPr>
      <p:sp>
        <p:nvSpPr>
          <p:cNvPr id="70" name="Google Shape;70;p17"/>
          <p:cNvSpPr/>
          <p:nvPr/>
        </p:nvSpPr>
        <p:spPr>
          <a:xfrm>
            <a:off x="0" y="6409267"/>
            <a:ext cx="12206800"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71" name="Google Shape;71;p17" title="Stanford University"/>
          <p:cNvPicPr preferRelativeResize="0"/>
          <p:nvPr/>
        </p:nvPicPr>
        <p:blipFill rotWithShape="1">
          <a:blip r:embed="rId2"/>
          <a:srcRect/>
          <a:stretch>
            <a:fillRect/>
          </a:stretch>
        </p:blipFill>
        <p:spPr>
          <a:xfrm>
            <a:off x="9541933" y="6510867"/>
            <a:ext cx="2061632" cy="251884"/>
          </a:xfrm>
          <a:prstGeom prst="rect">
            <a:avLst/>
          </a:prstGeom>
          <a:noFill/>
          <a:ln>
            <a:noFill/>
          </a:ln>
        </p:spPr>
      </p:pic>
      <p:sp>
        <p:nvSpPr>
          <p:cNvPr id="72" name="Google Shape;72;p17"/>
          <p:cNvSpPr txBox="1">
            <a:spLocks noGrp="1"/>
          </p:cNvSpPr>
          <p:nvPr>
            <p:ph type="title"/>
          </p:nvPr>
        </p:nvSpPr>
        <p:spPr>
          <a:xfrm>
            <a:off x="2137836" y="2051687"/>
            <a:ext cx="3939200" cy="1234400"/>
          </a:xfrm>
          <a:prstGeom prst="rect">
            <a:avLst/>
          </a:prstGeom>
          <a:noFill/>
          <a:ln>
            <a:noFill/>
          </a:ln>
        </p:spPr>
        <p:txBody>
          <a:bodyPr spcFirstLastPara="1" wrap="square" lIns="0" tIns="45700" rIns="91425" bIns="45700" anchor="b" anchorCtr="0">
            <a:noAutofit/>
          </a:bodyPr>
          <a:lstStyle>
            <a:lvl1pPr lvl="0" algn="r" rtl="0">
              <a:lnSpc>
                <a:spcPct val="85000"/>
              </a:lnSpc>
              <a:spcBef>
                <a:spcPts val="0"/>
              </a:spcBef>
              <a:spcAft>
                <a:spcPts val="0"/>
              </a:spcAft>
              <a:buSzPts val="1400"/>
              <a:buNone/>
              <a:defRPr sz="2665" b="1">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73" name="Google Shape;73;p17"/>
          <p:cNvSpPr txBox="1">
            <a:spLocks noGrp="1"/>
          </p:cNvSpPr>
          <p:nvPr>
            <p:ph type="body" idx="1"/>
          </p:nvPr>
        </p:nvSpPr>
        <p:spPr>
          <a:xfrm>
            <a:off x="2137836" y="3429000"/>
            <a:ext cx="3939200" cy="1244000"/>
          </a:xfrm>
          <a:prstGeom prst="rect">
            <a:avLst/>
          </a:prstGeom>
          <a:noFill/>
          <a:ln>
            <a:noFill/>
          </a:ln>
        </p:spPr>
        <p:txBody>
          <a:bodyPr spcFirstLastPara="1" wrap="square" lIns="0" tIns="45700" rIns="0" bIns="45700" anchor="t" anchorCtr="0">
            <a:noAutofit/>
          </a:bodyPr>
          <a:lstStyle>
            <a:lvl1pPr marL="609600" lvl="0" indent="-304800" algn="r" rtl="0">
              <a:lnSpc>
                <a:spcPct val="100000"/>
              </a:lnSpc>
              <a:spcBef>
                <a:spcPts val="480"/>
              </a:spcBef>
              <a:spcAft>
                <a:spcPts val="0"/>
              </a:spcAft>
              <a:buSzPts val="1400"/>
              <a:buNone/>
              <a:defRPr sz="1600" cap="none">
                <a:solidFill>
                  <a:srgbClr val="A4001D"/>
                </a:solidFill>
              </a:defRPr>
            </a:lvl1pPr>
            <a:lvl2pPr marL="1219200" lvl="1" indent="-304800" algn="l" rtl="0">
              <a:lnSpc>
                <a:spcPct val="100000"/>
              </a:lnSpc>
              <a:spcBef>
                <a:spcPts val="480"/>
              </a:spcBef>
              <a:spcAft>
                <a:spcPts val="0"/>
              </a:spcAft>
              <a:buSzPts val="1800"/>
              <a:buNone/>
              <a:defRPr sz="1600"/>
            </a:lvl2pPr>
            <a:lvl3pPr marL="1828800" lvl="2" indent="-304800" algn="l" rtl="0">
              <a:lnSpc>
                <a:spcPct val="100000"/>
              </a:lnSpc>
              <a:spcBef>
                <a:spcPts val="480"/>
              </a:spcBef>
              <a:spcAft>
                <a:spcPts val="0"/>
              </a:spcAft>
              <a:buSzPts val="1836"/>
              <a:buNone/>
              <a:defRPr sz="1335"/>
            </a:lvl3pPr>
            <a:lvl4pPr marL="2438400" lvl="3" indent="-304800" algn="l" rtl="0">
              <a:lnSpc>
                <a:spcPct val="100000"/>
              </a:lnSpc>
              <a:spcBef>
                <a:spcPts val="480"/>
              </a:spcBef>
              <a:spcAft>
                <a:spcPts val="0"/>
              </a:spcAft>
              <a:buSzPts val="1800"/>
              <a:buNone/>
              <a:defRPr sz="1200"/>
            </a:lvl4pPr>
            <a:lvl5pPr marL="3048000" lvl="4" indent="-304800" algn="l" rtl="0">
              <a:lnSpc>
                <a:spcPct val="100000"/>
              </a:lnSpc>
              <a:spcBef>
                <a:spcPts val="480"/>
              </a:spcBef>
              <a:spcAft>
                <a:spcPts val="0"/>
              </a:spcAft>
              <a:buSzPts val="1800"/>
              <a:buNone/>
              <a:defRPr sz="1200"/>
            </a:lvl5pPr>
            <a:lvl6pPr marL="3657600" lvl="5" indent="-304800" algn="l" rtl="0">
              <a:lnSpc>
                <a:spcPct val="100000"/>
              </a:lnSpc>
              <a:spcBef>
                <a:spcPts val="535"/>
              </a:spcBef>
              <a:spcAft>
                <a:spcPts val="0"/>
              </a:spcAft>
              <a:buSzPts val="2000"/>
              <a:buNone/>
              <a:defRPr sz="1200"/>
            </a:lvl6pPr>
            <a:lvl7pPr marL="4267200" lvl="6" indent="-304800" algn="l" rtl="0">
              <a:lnSpc>
                <a:spcPct val="100000"/>
              </a:lnSpc>
              <a:spcBef>
                <a:spcPts val="535"/>
              </a:spcBef>
              <a:spcAft>
                <a:spcPts val="0"/>
              </a:spcAft>
              <a:buSzPts val="2000"/>
              <a:buNone/>
              <a:defRPr sz="1200"/>
            </a:lvl7pPr>
            <a:lvl8pPr marL="4876800" lvl="7" indent="-304800" algn="l" rtl="0">
              <a:lnSpc>
                <a:spcPct val="100000"/>
              </a:lnSpc>
              <a:spcBef>
                <a:spcPts val="535"/>
              </a:spcBef>
              <a:spcAft>
                <a:spcPts val="0"/>
              </a:spcAft>
              <a:buSzPts val="2000"/>
              <a:buNone/>
              <a:defRPr sz="1200"/>
            </a:lvl8pPr>
            <a:lvl9pPr marL="5486400" lvl="8" indent="-304800" algn="l" rtl="0">
              <a:lnSpc>
                <a:spcPct val="100000"/>
              </a:lnSpc>
              <a:spcBef>
                <a:spcPts val="535"/>
              </a:spcBef>
              <a:spcAft>
                <a:spcPts val="0"/>
              </a:spcAft>
              <a:buSzPts val="2000"/>
              <a:buNone/>
              <a:defRPr sz="1200"/>
            </a:lvl9pPr>
          </a:lstStyle>
          <a:p/>
        </p:txBody>
      </p:sp>
      <p:sp>
        <p:nvSpPr>
          <p:cNvPr id="74" name="Google Shape;74;p17"/>
          <p:cNvSpPr>
            <a:spLocks noGrp="1"/>
          </p:cNvSpPr>
          <p:nvPr>
            <p:ph type="pic" idx="2"/>
          </p:nvPr>
        </p:nvSpPr>
        <p:spPr>
          <a:xfrm>
            <a:off x="6220883" y="2046816"/>
            <a:ext cx="2601200" cy="2601200"/>
          </a:xfrm>
          <a:prstGeom prst="rect">
            <a:avLst/>
          </a:prstGeom>
          <a:blipFill rotWithShape="1">
            <a:blip r:embed="rId3"/>
            <a:stretch>
              <a:fillRect/>
            </a:stretch>
          </a:blipFill>
          <a:ln w="38100" cap="flat" cmpd="sng">
            <a:solidFill>
              <a:schemeClr val="lt1"/>
            </a:solidFill>
            <a:prstDash val="solid"/>
            <a:round/>
            <a:headEnd type="none" w="sm" len="sm"/>
            <a:tailEnd type="none" w="sm" len="sm"/>
          </a:ln>
          <a:effectLst>
            <a:outerShdw blurRad="50800" dist="25400" dir="2700000" algn="tl" rotWithShape="0">
              <a:srgbClr val="000000">
                <a:alpha val="35690"/>
              </a:srgbClr>
            </a:outerShdw>
          </a:effectLst>
        </p:spPr>
        <p:txBody>
          <a:bodyPr spcFirstLastPara="1" wrap="square" lIns="0" tIns="45700" rIns="0" bIns="45700" anchor="t" anchorCtr="0">
            <a:noAutofit/>
          </a:bodyPr>
          <a:lstStyle>
            <a:lvl1pPr marR="0" lvl="0" algn="l" rtl="0">
              <a:lnSpc>
                <a:spcPct val="100000"/>
              </a:lnSpc>
              <a:spcBef>
                <a:spcPts val="480"/>
              </a:spcBef>
              <a:spcAft>
                <a:spcPts val="0"/>
              </a:spcAft>
              <a:buClr>
                <a:srgbClr val="000000"/>
              </a:buClr>
              <a:buSzPts val="14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480"/>
              </a:spcBef>
              <a:spcAft>
                <a:spcPts val="0"/>
              </a:spcAft>
              <a:buClr>
                <a:schemeClr val="lt2"/>
              </a:buClr>
              <a:buSzPts val="1800"/>
              <a:buFont typeface="Noto Sans Symbols"/>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480"/>
              </a:spcBef>
              <a:spcAft>
                <a:spcPts val="0"/>
              </a:spcAft>
              <a:buClr>
                <a:schemeClr val="lt2"/>
              </a:buClr>
              <a:buSzPts val="1836"/>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480"/>
              </a:spcBef>
              <a:spcAft>
                <a:spcPts val="0"/>
              </a:spcAft>
              <a:buClr>
                <a:schemeClr val="lt2"/>
              </a:buClr>
              <a:buSzPts val="1800"/>
              <a:buFont typeface="Arial" panose="020B0604020202020204"/>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480"/>
              </a:spcBef>
              <a:spcAft>
                <a:spcPts val="0"/>
              </a:spcAft>
              <a:buClr>
                <a:schemeClr val="lt2"/>
              </a:buClr>
              <a:buSzPts val="1800"/>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609600" y="2390023"/>
            <a:ext cx="10972800" cy="824800"/>
          </a:xfrm>
          <a:prstGeom prst="rect">
            <a:avLst/>
          </a:prstGeom>
          <a:noFill/>
          <a:ln>
            <a:noFill/>
          </a:ln>
        </p:spPr>
        <p:txBody>
          <a:bodyPr spcFirstLastPara="1" wrap="square" lIns="0" tIns="45700" rIns="91425" bIns="45700" anchor="b" anchorCtr="0">
            <a:noAutofit/>
          </a:bodyPr>
          <a:lstStyle>
            <a:lvl1pPr lvl="0" algn="ctr" rtl="0">
              <a:lnSpc>
                <a:spcPct val="85000"/>
              </a:lnSpc>
              <a:spcBef>
                <a:spcPts val="0"/>
              </a:spcBef>
              <a:spcAft>
                <a:spcPts val="0"/>
              </a:spcAft>
              <a:buSzPts val="1400"/>
              <a:buNone/>
              <a:defRPr sz="4800">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77" name="Google Shape;77;p18"/>
          <p:cNvSpPr txBox="1">
            <a:spLocks noGrp="1"/>
          </p:cNvSpPr>
          <p:nvPr>
            <p:ph type="body" idx="1"/>
          </p:nvPr>
        </p:nvSpPr>
        <p:spPr>
          <a:xfrm>
            <a:off x="2137833" y="4798696"/>
            <a:ext cx="8079200" cy="274400"/>
          </a:xfrm>
          <a:prstGeom prst="rect">
            <a:avLst/>
          </a:prstGeom>
          <a:noFill/>
          <a:ln>
            <a:noFill/>
          </a:ln>
        </p:spPr>
        <p:txBody>
          <a:bodyPr spcFirstLastPara="1" wrap="square" lIns="0" tIns="45700" rIns="0" bIns="45700" anchor="ctr" anchorCtr="1">
            <a:noAutofit/>
          </a:bodyPr>
          <a:lstStyle>
            <a:lvl1pPr marL="609600" lvl="0" indent="-304800" algn="ctr" rtl="0">
              <a:lnSpc>
                <a:spcPct val="100000"/>
              </a:lnSpc>
              <a:spcBef>
                <a:spcPts val="480"/>
              </a:spcBef>
              <a:spcAft>
                <a:spcPts val="0"/>
              </a:spcAft>
              <a:buSzPts val="1800"/>
              <a:buNone/>
              <a:defRPr sz="2400" cap="none">
                <a:solidFill>
                  <a:srgbClr val="595959"/>
                </a:solidFill>
              </a:defRPr>
            </a:lvl1pPr>
            <a:lvl2pPr marL="1219200" lvl="1" indent="-304800" algn="l" rtl="0">
              <a:lnSpc>
                <a:spcPct val="100000"/>
              </a:lnSpc>
              <a:spcBef>
                <a:spcPts val="480"/>
              </a:spcBef>
              <a:spcAft>
                <a:spcPts val="0"/>
              </a:spcAft>
              <a:buSzPts val="1800"/>
              <a:buNone/>
              <a:defRPr/>
            </a:lvl2pPr>
            <a:lvl3pPr marL="1828800" lvl="2" indent="-304800" algn="l" rtl="0">
              <a:lnSpc>
                <a:spcPct val="100000"/>
              </a:lnSpc>
              <a:spcBef>
                <a:spcPts val="480"/>
              </a:spcBef>
              <a:spcAft>
                <a:spcPts val="0"/>
              </a:spcAft>
              <a:buSzPts val="1836"/>
              <a:buNone/>
              <a:defRPr/>
            </a:lvl3pPr>
            <a:lvl4pPr marL="2438400" lvl="3" indent="-304800" algn="l" rtl="0">
              <a:lnSpc>
                <a:spcPct val="100000"/>
              </a:lnSpc>
              <a:spcBef>
                <a:spcPts val="480"/>
              </a:spcBef>
              <a:spcAft>
                <a:spcPts val="0"/>
              </a:spcAft>
              <a:buSzPts val="1800"/>
              <a:buNone/>
              <a:defRPr/>
            </a:lvl4pPr>
            <a:lvl5pPr marL="3048000" lvl="4" indent="-304800" algn="l" rtl="0">
              <a:lnSpc>
                <a:spcPct val="100000"/>
              </a:lnSpc>
              <a:spcBef>
                <a:spcPts val="480"/>
              </a:spcBef>
              <a:spcAft>
                <a:spcPts val="0"/>
              </a:spcAft>
              <a:buSzPts val="1800"/>
              <a:buNone/>
              <a:defRPr/>
            </a:lvl5pPr>
            <a:lvl6pPr marL="3657600" lvl="5" indent="-457200" algn="l" rtl="0">
              <a:lnSpc>
                <a:spcPct val="100000"/>
              </a:lnSpc>
              <a:spcBef>
                <a:spcPts val="480"/>
              </a:spcBef>
              <a:spcAft>
                <a:spcPts val="0"/>
              </a:spcAft>
              <a:buClr>
                <a:schemeClr val="dk1"/>
              </a:buClr>
              <a:buSzPts val="1800"/>
              <a:buChar char="•"/>
              <a:defRPr/>
            </a:lvl6pPr>
            <a:lvl7pPr marL="4267200" lvl="6" indent="-457200" algn="l" rtl="0">
              <a:lnSpc>
                <a:spcPct val="100000"/>
              </a:lnSpc>
              <a:spcBef>
                <a:spcPts val="480"/>
              </a:spcBef>
              <a:spcAft>
                <a:spcPts val="0"/>
              </a:spcAft>
              <a:buClr>
                <a:schemeClr val="dk1"/>
              </a:buClr>
              <a:buSzPts val="1800"/>
              <a:buChar char="•"/>
              <a:defRPr/>
            </a:lvl7pPr>
            <a:lvl8pPr marL="4876800" lvl="7" indent="-457200" algn="l" rtl="0">
              <a:lnSpc>
                <a:spcPct val="100000"/>
              </a:lnSpc>
              <a:spcBef>
                <a:spcPts val="480"/>
              </a:spcBef>
              <a:spcAft>
                <a:spcPts val="0"/>
              </a:spcAft>
              <a:buClr>
                <a:schemeClr val="dk1"/>
              </a:buClr>
              <a:buSzPts val="1800"/>
              <a:buChar char="•"/>
              <a:defRPr/>
            </a:lvl8pPr>
            <a:lvl9pPr marL="5486400" lvl="8" indent="-457200" algn="l" rtl="0">
              <a:lnSpc>
                <a:spcPct val="100000"/>
              </a:lnSpc>
              <a:spcBef>
                <a:spcPts val="480"/>
              </a:spcBef>
              <a:spcAft>
                <a:spcPts val="0"/>
              </a:spcAft>
              <a:buClr>
                <a:schemeClr val="dk1"/>
              </a:buClr>
              <a:buSzPts val="1800"/>
              <a:buChar char="•"/>
              <a:defRPr/>
            </a:lvl9pPr>
          </a:lstStyle>
          <a:p/>
        </p:txBody>
      </p:sp>
      <p:sp>
        <p:nvSpPr>
          <p:cNvPr id="78" name="Google Shape;78;p18"/>
          <p:cNvSpPr txBox="1">
            <a:spLocks noGrp="1"/>
          </p:cNvSpPr>
          <p:nvPr>
            <p:ph type="subTitle" idx="2"/>
          </p:nvPr>
        </p:nvSpPr>
        <p:spPr>
          <a:xfrm>
            <a:off x="609600" y="3214653"/>
            <a:ext cx="10972800" cy="616000"/>
          </a:xfrm>
          <a:prstGeom prst="rect">
            <a:avLst/>
          </a:prstGeom>
          <a:noFill/>
          <a:ln>
            <a:noFill/>
          </a:ln>
        </p:spPr>
        <p:txBody>
          <a:bodyPr spcFirstLastPara="1" wrap="square" lIns="0" tIns="45700" rIns="0" bIns="45700" anchor="t" anchorCtr="0">
            <a:noAutofit/>
          </a:bodyPr>
          <a:lstStyle>
            <a:lvl1pPr lvl="0" algn="ctr" rtl="0">
              <a:lnSpc>
                <a:spcPct val="100000"/>
              </a:lnSpc>
              <a:spcBef>
                <a:spcPts val="560"/>
              </a:spcBef>
              <a:spcAft>
                <a:spcPts val="0"/>
              </a:spcAft>
              <a:buSzPts val="2100"/>
              <a:buNone/>
              <a:defRPr sz="2800" cap="small">
                <a:solidFill>
                  <a:srgbClr val="A4001D"/>
                </a:solidFill>
              </a:defRPr>
            </a:lvl1pPr>
            <a:lvl2pPr lvl="1" algn="ctr" rtl="0">
              <a:lnSpc>
                <a:spcPct val="100000"/>
              </a:lnSpc>
              <a:spcBef>
                <a:spcPts val="480"/>
              </a:spcBef>
              <a:spcAft>
                <a:spcPts val="0"/>
              </a:spcAft>
              <a:buSzPts val="1800"/>
              <a:buNone/>
              <a:defRPr>
                <a:solidFill>
                  <a:srgbClr val="888888"/>
                </a:solidFill>
              </a:defRPr>
            </a:lvl2pPr>
            <a:lvl3pPr lvl="2" algn="ctr" rtl="0">
              <a:lnSpc>
                <a:spcPct val="100000"/>
              </a:lnSpc>
              <a:spcBef>
                <a:spcPts val="480"/>
              </a:spcBef>
              <a:spcAft>
                <a:spcPts val="0"/>
              </a:spcAft>
              <a:buSzPts val="1836"/>
              <a:buNone/>
              <a:defRPr>
                <a:solidFill>
                  <a:srgbClr val="888888"/>
                </a:solidFill>
              </a:defRPr>
            </a:lvl3pPr>
            <a:lvl4pPr lvl="3" algn="ctr" rtl="0">
              <a:lnSpc>
                <a:spcPct val="100000"/>
              </a:lnSpc>
              <a:spcBef>
                <a:spcPts val="480"/>
              </a:spcBef>
              <a:spcAft>
                <a:spcPts val="0"/>
              </a:spcAft>
              <a:buSzPts val="1800"/>
              <a:buNone/>
              <a:defRPr>
                <a:solidFill>
                  <a:srgbClr val="888888"/>
                </a:solidFill>
              </a:defRPr>
            </a:lvl4pPr>
            <a:lvl5pPr lvl="4" algn="ctr" rtl="0">
              <a:lnSpc>
                <a:spcPct val="100000"/>
              </a:lnSpc>
              <a:spcBef>
                <a:spcPts val="480"/>
              </a:spcBef>
              <a:spcAft>
                <a:spcPts val="0"/>
              </a:spcAft>
              <a:buSzPts val="1800"/>
              <a:buNone/>
              <a:defRPr>
                <a:solidFill>
                  <a:srgbClr val="888888"/>
                </a:solidFill>
              </a:defRPr>
            </a:lvl5pPr>
            <a:lvl6pPr lvl="5" algn="ctr" rtl="0">
              <a:lnSpc>
                <a:spcPct val="100000"/>
              </a:lnSpc>
              <a:spcBef>
                <a:spcPts val="535"/>
              </a:spcBef>
              <a:spcAft>
                <a:spcPts val="0"/>
              </a:spcAft>
              <a:buClr>
                <a:srgbClr val="888888"/>
              </a:buClr>
              <a:buSzPts val="2000"/>
              <a:buNone/>
              <a:defRPr>
                <a:solidFill>
                  <a:srgbClr val="888888"/>
                </a:solidFill>
              </a:defRPr>
            </a:lvl6pPr>
            <a:lvl7pPr lvl="6" algn="ctr" rtl="0">
              <a:lnSpc>
                <a:spcPct val="100000"/>
              </a:lnSpc>
              <a:spcBef>
                <a:spcPts val="535"/>
              </a:spcBef>
              <a:spcAft>
                <a:spcPts val="0"/>
              </a:spcAft>
              <a:buClr>
                <a:srgbClr val="888888"/>
              </a:buClr>
              <a:buSzPts val="2000"/>
              <a:buNone/>
              <a:defRPr>
                <a:solidFill>
                  <a:srgbClr val="888888"/>
                </a:solidFill>
              </a:defRPr>
            </a:lvl7pPr>
            <a:lvl8pPr lvl="7" algn="ctr" rtl="0">
              <a:lnSpc>
                <a:spcPct val="100000"/>
              </a:lnSpc>
              <a:spcBef>
                <a:spcPts val="535"/>
              </a:spcBef>
              <a:spcAft>
                <a:spcPts val="0"/>
              </a:spcAft>
              <a:buClr>
                <a:srgbClr val="888888"/>
              </a:buClr>
              <a:buSzPts val="2000"/>
              <a:buNone/>
              <a:defRPr>
                <a:solidFill>
                  <a:srgbClr val="888888"/>
                </a:solidFill>
              </a:defRPr>
            </a:lvl8pPr>
            <a:lvl9pPr lvl="8" algn="ctr" rtl="0">
              <a:lnSpc>
                <a:spcPct val="100000"/>
              </a:lnSpc>
              <a:spcBef>
                <a:spcPts val="535"/>
              </a:spcBef>
              <a:spcAft>
                <a:spcPts val="0"/>
              </a:spcAft>
              <a:buClr>
                <a:srgbClr val="888888"/>
              </a:buClr>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84"/>
        <p:cNvGrpSpPr/>
        <p:nvPr/>
      </p:nvGrpSpPr>
      <p:grpSpPr>
        <a:xfrm>
          <a:off x="0" y="0"/>
          <a:ext cx="0" cy="0"/>
          <a:chOff x="0" y="0"/>
          <a:chExt cx="0" cy="0"/>
        </a:xfrm>
      </p:grpSpPr>
      <p:sp>
        <p:nvSpPr>
          <p:cNvPr id="85" name="Google Shape;85;p20"/>
          <p:cNvSpPr txBox="1">
            <a:spLocks noGrp="1"/>
          </p:cNvSpPr>
          <p:nvPr>
            <p:ph type="title"/>
          </p:nvPr>
        </p:nvSpPr>
        <p:spPr>
          <a:xfrm>
            <a:off x="1265035" y="479388"/>
            <a:ext cx="10277200" cy="6508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sz="3200">
                <a:solidFill>
                  <a:schemeClr val="lt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86" name="Google Shape;86;p20"/>
          <p:cNvSpPr txBox="1">
            <a:spLocks noGrp="1"/>
          </p:cNvSpPr>
          <p:nvPr>
            <p:ph type="body" idx="1"/>
          </p:nvPr>
        </p:nvSpPr>
        <p:spPr>
          <a:xfrm>
            <a:off x="1274236" y="1211580"/>
            <a:ext cx="102680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80"/>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57200" algn="l" rtl="0">
              <a:lnSpc>
                <a:spcPct val="100000"/>
              </a:lnSpc>
              <a:spcBef>
                <a:spcPts val="480"/>
              </a:spcBef>
              <a:spcAft>
                <a:spcPts val="0"/>
              </a:spcAft>
              <a:buClr>
                <a:schemeClr val="dk1"/>
              </a:buClr>
              <a:buSzPts val="1800"/>
              <a:buChar char="•"/>
              <a:defRPr/>
            </a:lvl6pPr>
            <a:lvl7pPr marL="4267200" lvl="6" indent="-457200" algn="l" rtl="0">
              <a:lnSpc>
                <a:spcPct val="100000"/>
              </a:lnSpc>
              <a:spcBef>
                <a:spcPts val="480"/>
              </a:spcBef>
              <a:spcAft>
                <a:spcPts val="0"/>
              </a:spcAft>
              <a:buClr>
                <a:schemeClr val="dk1"/>
              </a:buClr>
              <a:buSzPts val="1800"/>
              <a:buChar char="•"/>
              <a:defRPr/>
            </a:lvl7pPr>
            <a:lvl8pPr marL="4876800" lvl="7" indent="-457200" algn="l" rtl="0">
              <a:lnSpc>
                <a:spcPct val="100000"/>
              </a:lnSpc>
              <a:spcBef>
                <a:spcPts val="480"/>
              </a:spcBef>
              <a:spcAft>
                <a:spcPts val="0"/>
              </a:spcAft>
              <a:buClr>
                <a:schemeClr val="dk1"/>
              </a:buClr>
              <a:buSzPts val="1800"/>
              <a:buChar char="•"/>
              <a:defRPr/>
            </a:lvl8pPr>
            <a:lvl9pPr marL="5486400" lvl="8" indent="-457200" algn="l" rtl="0">
              <a:lnSpc>
                <a:spcPct val="100000"/>
              </a:lnSpc>
              <a:spcBef>
                <a:spcPts val="480"/>
              </a:spcBef>
              <a:spcAft>
                <a:spcPts val="0"/>
              </a:spcAft>
              <a:buClr>
                <a:schemeClr val="dk1"/>
              </a:buClr>
              <a:buSzPts val="18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1265035" y="479388"/>
            <a:ext cx="10277200" cy="6508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sz="3200">
                <a:solidFill>
                  <a:schemeClr val="lt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94" name="Google Shape;94;p22"/>
          <p:cNvSpPr txBox="1">
            <a:spLocks noGrp="1"/>
          </p:cNvSpPr>
          <p:nvPr>
            <p:ph type="body" idx="1"/>
          </p:nvPr>
        </p:nvSpPr>
        <p:spPr>
          <a:xfrm>
            <a:off x="1274236" y="1211580"/>
            <a:ext cx="102680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25"/>
              </a:spcBef>
              <a:spcAft>
                <a:spcPts val="0"/>
              </a:spcAft>
              <a:buSzPts val="1400"/>
              <a:buNone/>
              <a:defRPr sz="2135"/>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57200" algn="l" rtl="0">
              <a:lnSpc>
                <a:spcPct val="100000"/>
              </a:lnSpc>
              <a:spcBef>
                <a:spcPts val="480"/>
              </a:spcBef>
              <a:spcAft>
                <a:spcPts val="0"/>
              </a:spcAft>
              <a:buClr>
                <a:schemeClr val="dk1"/>
              </a:buClr>
              <a:buSzPts val="1800"/>
              <a:buChar char="•"/>
              <a:defRPr/>
            </a:lvl6pPr>
            <a:lvl7pPr marL="4267200" lvl="6" indent="-457200" algn="l" rtl="0">
              <a:lnSpc>
                <a:spcPct val="100000"/>
              </a:lnSpc>
              <a:spcBef>
                <a:spcPts val="480"/>
              </a:spcBef>
              <a:spcAft>
                <a:spcPts val="0"/>
              </a:spcAft>
              <a:buClr>
                <a:schemeClr val="dk1"/>
              </a:buClr>
              <a:buSzPts val="1800"/>
              <a:buChar char="•"/>
              <a:defRPr/>
            </a:lvl7pPr>
            <a:lvl8pPr marL="4876800" lvl="7" indent="-457200" algn="l" rtl="0">
              <a:lnSpc>
                <a:spcPct val="100000"/>
              </a:lnSpc>
              <a:spcBef>
                <a:spcPts val="480"/>
              </a:spcBef>
              <a:spcAft>
                <a:spcPts val="0"/>
              </a:spcAft>
              <a:buClr>
                <a:schemeClr val="dk1"/>
              </a:buClr>
              <a:buSzPts val="1800"/>
              <a:buChar char="•"/>
              <a:defRPr/>
            </a:lvl8pPr>
            <a:lvl9pPr marL="5486400" lvl="8" indent="-457200" algn="l" rtl="0">
              <a:lnSpc>
                <a:spcPct val="100000"/>
              </a:lnSpc>
              <a:spcBef>
                <a:spcPts val="480"/>
              </a:spcBef>
              <a:spcAft>
                <a:spcPts val="0"/>
              </a:spcAft>
              <a:buClr>
                <a:schemeClr val="dk1"/>
              </a:buClr>
              <a:buSzPts val="18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01"/>
        <p:cNvGrpSpPr/>
        <p:nvPr/>
      </p:nvGrpSpPr>
      <p:grpSpPr>
        <a:xfrm>
          <a:off x="0" y="0"/>
          <a:ext cx="0" cy="0"/>
          <a:chOff x="0" y="0"/>
          <a:chExt cx="0" cy="0"/>
        </a:xfrm>
      </p:grpSpPr>
      <p:sp>
        <p:nvSpPr>
          <p:cNvPr id="102" name="Google Shape;102;p24"/>
          <p:cNvSpPr txBox="1">
            <a:spLocks noGrp="1"/>
          </p:cNvSpPr>
          <p:nvPr>
            <p:ph type="title"/>
          </p:nvPr>
        </p:nvSpPr>
        <p:spPr>
          <a:xfrm>
            <a:off x="1265035" y="479388"/>
            <a:ext cx="10277200" cy="6508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sz="3200">
                <a:solidFill>
                  <a:schemeClr val="dk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103" name="Google Shape;103;p24"/>
          <p:cNvSpPr txBox="1">
            <a:spLocks noGrp="1"/>
          </p:cNvSpPr>
          <p:nvPr>
            <p:ph type="body" idx="1"/>
          </p:nvPr>
        </p:nvSpPr>
        <p:spPr>
          <a:xfrm>
            <a:off x="1274236" y="1211580"/>
            <a:ext cx="102680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25"/>
              </a:spcBef>
              <a:spcAft>
                <a:spcPts val="0"/>
              </a:spcAft>
              <a:buSzPts val="1400"/>
              <a:buNone/>
              <a:defRPr/>
            </a:lvl1pPr>
            <a:lvl2pPr marL="1219200" lvl="1" indent="-304800" algn="l" rtl="0">
              <a:lnSpc>
                <a:spcPct val="100000"/>
              </a:lnSpc>
              <a:spcBef>
                <a:spcPts val="480"/>
              </a:spcBef>
              <a:spcAft>
                <a:spcPts val="0"/>
              </a:spcAft>
              <a:buSzPts val="1800"/>
              <a:buFont typeface="Arial" panose="020B0604020202020204"/>
              <a:buNone/>
              <a:defRPr/>
            </a:lvl2pPr>
            <a:lvl3pPr marL="1828800" lvl="2" indent="-304800" algn="l" rtl="0">
              <a:lnSpc>
                <a:spcPct val="100000"/>
              </a:lnSpc>
              <a:spcBef>
                <a:spcPts val="480"/>
              </a:spcBef>
              <a:spcAft>
                <a:spcPts val="0"/>
              </a:spcAft>
              <a:buSzPts val="1836"/>
              <a:buNone/>
              <a:defRPr/>
            </a:lvl3pPr>
            <a:lvl4pPr marL="2438400" lvl="3" indent="-304800" algn="l" rtl="0">
              <a:lnSpc>
                <a:spcPct val="100000"/>
              </a:lnSpc>
              <a:spcBef>
                <a:spcPts val="480"/>
              </a:spcBef>
              <a:spcAft>
                <a:spcPts val="0"/>
              </a:spcAft>
              <a:buSzPts val="1800"/>
              <a:buNone/>
              <a:defRPr/>
            </a:lvl4pPr>
            <a:lvl5pPr marL="3048000" lvl="4" indent="-304800" algn="l" rtl="0">
              <a:lnSpc>
                <a:spcPct val="100000"/>
              </a:lnSpc>
              <a:spcBef>
                <a:spcPts val="480"/>
              </a:spcBef>
              <a:spcAft>
                <a:spcPts val="0"/>
              </a:spcAft>
              <a:buSzPts val="1800"/>
              <a:buNone/>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
        <p:nvSpPr>
          <p:cNvPr id="104" name="Google Shape;104;p24"/>
          <p:cNvSpPr txBox="1"/>
          <p:nvPr/>
        </p:nvSpPr>
        <p:spPr>
          <a:xfrm>
            <a:off x="80433" y="10584"/>
            <a:ext cx="609600" cy="609600"/>
          </a:xfrm>
          <a:prstGeom prst="rect">
            <a:avLst/>
          </a:prstGeom>
          <a:noFill/>
          <a:ln>
            <a:noFill/>
          </a:ln>
        </p:spPr>
        <p:txBody>
          <a:bodyPr spcFirstLastPara="1" wrap="square" lIns="60933" tIns="0" rIns="60933" bIns="0" anchor="ctr" anchorCtr="1">
            <a:noAutofit/>
          </a:bodyPr>
          <a:lstStyle/>
          <a:p>
            <a:pPr marL="0" marR="0" lvl="0" indent="0" algn="ctr" rtl="0">
              <a:lnSpc>
                <a:spcPct val="100000"/>
              </a:lnSpc>
              <a:spcBef>
                <a:spcPts val="0"/>
              </a:spcBef>
              <a:spcAft>
                <a:spcPts val="0"/>
              </a:spcAft>
              <a:buNone/>
            </a:pPr>
            <a:fld id="{00000000-1234-1234-1234-123412341234}" type="slidenum">
              <a:rPr lang="en-GB" sz="1335" b="0" i="0" u="none" strike="noStrike" cap="none">
                <a:solidFill>
                  <a:srgbClr val="7F7F7F"/>
                </a:solidFill>
                <a:latin typeface="Arial" panose="020B0604020202020204"/>
                <a:ea typeface="Arial" panose="020B0604020202020204"/>
                <a:cs typeface="Arial" panose="020B0604020202020204"/>
                <a:sym typeface="Arial" panose="020B0604020202020204"/>
              </a:rPr>
            </a:fld>
            <a:endParaRPr sz="1335" b="0" i="0" u="none" strike="noStrike" cap="none">
              <a:solidFill>
                <a:srgbClr val="7F7F7F"/>
              </a:solidFill>
              <a:latin typeface="Arial" panose="020B0604020202020204"/>
              <a:ea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matchingName="节标题">
  <p:cSld name="节标题">
    <p:spTree>
      <p:nvGrpSpPr>
        <p:cNvPr id="1" name="Shape 105"/>
        <p:cNvGrpSpPr/>
        <p:nvPr/>
      </p:nvGrpSpPr>
      <p:grpSpPr>
        <a:xfrm>
          <a:off x="0" y="0"/>
          <a:ext cx="0" cy="0"/>
          <a:chOff x="0" y="0"/>
          <a:chExt cx="0" cy="0"/>
        </a:xfrm>
      </p:grpSpPr>
      <p:sp>
        <p:nvSpPr>
          <p:cNvPr id="106" name="Google Shape;106;p25"/>
          <p:cNvSpPr/>
          <p:nvPr/>
        </p:nvSpPr>
        <p:spPr>
          <a:xfrm>
            <a:off x="0" y="6409267"/>
            <a:ext cx="12206800"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07" name="Google Shape;107;p25" title="Stanford University"/>
          <p:cNvPicPr preferRelativeResize="0"/>
          <p:nvPr/>
        </p:nvPicPr>
        <p:blipFill rotWithShape="1">
          <a:blip r:embed="rId2"/>
          <a:srcRect/>
          <a:stretch>
            <a:fillRect/>
          </a:stretch>
        </p:blipFill>
        <p:spPr>
          <a:xfrm>
            <a:off x="9541933" y="6510867"/>
            <a:ext cx="2061632" cy="251884"/>
          </a:xfrm>
          <a:prstGeom prst="rect">
            <a:avLst/>
          </a:prstGeom>
          <a:noFill/>
          <a:ln>
            <a:noFill/>
          </a:ln>
        </p:spPr>
      </p:pic>
      <p:sp>
        <p:nvSpPr>
          <p:cNvPr id="108" name="Google Shape;108;p25"/>
          <p:cNvSpPr txBox="1">
            <a:spLocks noGrp="1"/>
          </p:cNvSpPr>
          <p:nvPr>
            <p:ph type="title"/>
          </p:nvPr>
        </p:nvSpPr>
        <p:spPr>
          <a:xfrm>
            <a:off x="2137836" y="2051687"/>
            <a:ext cx="3939200" cy="1234400"/>
          </a:xfrm>
          <a:prstGeom prst="rect">
            <a:avLst/>
          </a:prstGeom>
          <a:noFill/>
          <a:ln>
            <a:noFill/>
          </a:ln>
        </p:spPr>
        <p:txBody>
          <a:bodyPr spcFirstLastPara="1" wrap="square" lIns="0" tIns="45700" rIns="91425" bIns="45700" anchor="b" anchorCtr="0">
            <a:noAutofit/>
          </a:bodyPr>
          <a:lstStyle>
            <a:lvl1pPr lvl="0" algn="r" rtl="0">
              <a:lnSpc>
                <a:spcPct val="85000"/>
              </a:lnSpc>
              <a:spcBef>
                <a:spcPts val="0"/>
              </a:spcBef>
              <a:spcAft>
                <a:spcPts val="0"/>
              </a:spcAft>
              <a:buSzPts val="1400"/>
              <a:buNone/>
              <a:defRPr sz="2665" b="1">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109" name="Google Shape;109;p25"/>
          <p:cNvSpPr txBox="1">
            <a:spLocks noGrp="1"/>
          </p:cNvSpPr>
          <p:nvPr>
            <p:ph type="body" idx="1"/>
          </p:nvPr>
        </p:nvSpPr>
        <p:spPr>
          <a:xfrm>
            <a:off x="2137836" y="3429000"/>
            <a:ext cx="3939200" cy="1244000"/>
          </a:xfrm>
          <a:prstGeom prst="rect">
            <a:avLst/>
          </a:prstGeom>
          <a:noFill/>
          <a:ln>
            <a:noFill/>
          </a:ln>
        </p:spPr>
        <p:txBody>
          <a:bodyPr spcFirstLastPara="1" wrap="square" lIns="0" tIns="45700" rIns="0" bIns="45700" anchor="t" anchorCtr="0">
            <a:noAutofit/>
          </a:bodyPr>
          <a:lstStyle>
            <a:lvl1pPr marL="609600" lvl="0" indent="-304800" algn="r" rtl="0">
              <a:lnSpc>
                <a:spcPct val="100000"/>
              </a:lnSpc>
              <a:spcBef>
                <a:spcPts val="425"/>
              </a:spcBef>
              <a:spcAft>
                <a:spcPts val="0"/>
              </a:spcAft>
              <a:buSzPts val="1400"/>
              <a:buNone/>
              <a:defRPr sz="1600" cap="none">
                <a:solidFill>
                  <a:srgbClr val="A4001D"/>
                </a:solidFill>
              </a:defRPr>
            </a:lvl1pPr>
            <a:lvl2pPr marL="1219200" lvl="1" indent="-304800" algn="l" rtl="0">
              <a:lnSpc>
                <a:spcPct val="100000"/>
              </a:lnSpc>
              <a:spcBef>
                <a:spcPts val="480"/>
              </a:spcBef>
              <a:spcAft>
                <a:spcPts val="0"/>
              </a:spcAft>
              <a:buSzPts val="1800"/>
              <a:buNone/>
              <a:defRPr sz="1600"/>
            </a:lvl2pPr>
            <a:lvl3pPr marL="1828800" lvl="2" indent="-304800" algn="l" rtl="0">
              <a:lnSpc>
                <a:spcPct val="100000"/>
              </a:lnSpc>
              <a:spcBef>
                <a:spcPts val="480"/>
              </a:spcBef>
              <a:spcAft>
                <a:spcPts val="0"/>
              </a:spcAft>
              <a:buSzPts val="1836"/>
              <a:buNone/>
              <a:defRPr sz="1335"/>
            </a:lvl3pPr>
            <a:lvl4pPr marL="2438400" lvl="3" indent="-304800" algn="l" rtl="0">
              <a:lnSpc>
                <a:spcPct val="100000"/>
              </a:lnSpc>
              <a:spcBef>
                <a:spcPts val="480"/>
              </a:spcBef>
              <a:spcAft>
                <a:spcPts val="0"/>
              </a:spcAft>
              <a:buSzPts val="1800"/>
              <a:buNone/>
              <a:defRPr sz="1200"/>
            </a:lvl4pPr>
            <a:lvl5pPr marL="3048000" lvl="4" indent="-304800" algn="l" rtl="0">
              <a:lnSpc>
                <a:spcPct val="100000"/>
              </a:lnSpc>
              <a:spcBef>
                <a:spcPts val="480"/>
              </a:spcBef>
              <a:spcAft>
                <a:spcPts val="0"/>
              </a:spcAft>
              <a:buSzPts val="1800"/>
              <a:buNone/>
              <a:defRPr sz="1200"/>
            </a:lvl5pPr>
            <a:lvl6pPr marL="3657600" lvl="5" indent="-304800" algn="l" rtl="0">
              <a:lnSpc>
                <a:spcPct val="100000"/>
              </a:lnSpc>
              <a:spcBef>
                <a:spcPts val="535"/>
              </a:spcBef>
              <a:spcAft>
                <a:spcPts val="0"/>
              </a:spcAft>
              <a:buSzPts val="2000"/>
              <a:buNone/>
              <a:defRPr sz="1200"/>
            </a:lvl6pPr>
            <a:lvl7pPr marL="4267200" lvl="6" indent="-304800" algn="l" rtl="0">
              <a:lnSpc>
                <a:spcPct val="100000"/>
              </a:lnSpc>
              <a:spcBef>
                <a:spcPts val="535"/>
              </a:spcBef>
              <a:spcAft>
                <a:spcPts val="0"/>
              </a:spcAft>
              <a:buSzPts val="2000"/>
              <a:buNone/>
              <a:defRPr sz="1200"/>
            </a:lvl7pPr>
            <a:lvl8pPr marL="4876800" lvl="7" indent="-304800" algn="l" rtl="0">
              <a:lnSpc>
                <a:spcPct val="100000"/>
              </a:lnSpc>
              <a:spcBef>
                <a:spcPts val="535"/>
              </a:spcBef>
              <a:spcAft>
                <a:spcPts val="0"/>
              </a:spcAft>
              <a:buSzPts val="2000"/>
              <a:buNone/>
              <a:defRPr sz="1200"/>
            </a:lvl8pPr>
            <a:lvl9pPr marL="5486400" lvl="8" indent="-304800" algn="l" rtl="0">
              <a:lnSpc>
                <a:spcPct val="100000"/>
              </a:lnSpc>
              <a:spcBef>
                <a:spcPts val="535"/>
              </a:spcBef>
              <a:spcAft>
                <a:spcPts val="0"/>
              </a:spcAft>
              <a:buSzPts val="2000"/>
              <a:buNone/>
              <a:defRPr sz="1200"/>
            </a:lvl9pPr>
          </a:lstStyle>
          <a:p/>
        </p:txBody>
      </p:sp>
      <p:sp>
        <p:nvSpPr>
          <p:cNvPr id="110" name="Google Shape;110;p25"/>
          <p:cNvSpPr>
            <a:spLocks noGrp="1"/>
          </p:cNvSpPr>
          <p:nvPr>
            <p:ph type="pic" idx="2"/>
          </p:nvPr>
        </p:nvSpPr>
        <p:spPr>
          <a:xfrm>
            <a:off x="6220883" y="2046816"/>
            <a:ext cx="2601200" cy="2601200"/>
          </a:xfrm>
          <a:prstGeom prst="rect">
            <a:avLst/>
          </a:prstGeom>
          <a:blipFill rotWithShape="1">
            <a:blip r:embed="rId3"/>
            <a:stretch>
              <a:fillRect/>
            </a:stretch>
          </a:blipFill>
          <a:ln w="38100" cap="flat" cmpd="sng">
            <a:solidFill>
              <a:schemeClr val="lt1"/>
            </a:solidFill>
            <a:prstDash val="solid"/>
            <a:round/>
            <a:headEnd type="none" w="sm" len="sm"/>
            <a:tailEnd type="none" w="sm" len="sm"/>
          </a:ln>
          <a:effectLst>
            <a:outerShdw blurRad="50800" dist="25400" dir="2700000" algn="tl" rotWithShape="0">
              <a:srgbClr val="000000">
                <a:alpha val="35690"/>
              </a:srgbClr>
            </a:outerShdw>
          </a:effectLst>
        </p:spPr>
        <p:txBody>
          <a:bodyPr spcFirstLastPara="1" wrap="square" lIns="0" tIns="45700" rIns="0" bIns="45700" anchor="t" anchorCtr="0">
            <a:noAutofit/>
          </a:bodyPr>
          <a:lstStyle>
            <a:lvl1pPr marR="0" lvl="0" algn="l" rtl="0">
              <a:lnSpc>
                <a:spcPct val="100000"/>
              </a:lnSpc>
              <a:spcBef>
                <a:spcPts val="425"/>
              </a:spcBef>
              <a:spcAft>
                <a:spcPts val="0"/>
              </a:spcAft>
              <a:buClr>
                <a:srgbClr val="000000"/>
              </a:buClr>
              <a:buSzPts val="1400"/>
              <a:buFont typeface="Arial" panose="020B0604020202020204"/>
              <a:buNone/>
              <a:defRPr sz="1600" b="0" i="0" u="none" strike="noStrike" cap="small">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480"/>
              </a:spcBef>
              <a:spcAft>
                <a:spcPts val="0"/>
              </a:spcAft>
              <a:buClr>
                <a:schemeClr val="lt2"/>
              </a:buClr>
              <a:buSzPts val="1800"/>
              <a:buFont typeface="Noto Sans Symbols"/>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480"/>
              </a:spcBef>
              <a:spcAft>
                <a:spcPts val="0"/>
              </a:spcAft>
              <a:buClr>
                <a:schemeClr val="lt2"/>
              </a:buClr>
              <a:buSzPts val="1836"/>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480"/>
              </a:spcBef>
              <a:spcAft>
                <a:spcPts val="0"/>
              </a:spcAft>
              <a:buClr>
                <a:schemeClr val="lt2"/>
              </a:buClr>
              <a:buSzPts val="1800"/>
              <a:buFont typeface="Arial" panose="020B0604020202020204"/>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480"/>
              </a:spcBef>
              <a:spcAft>
                <a:spcPts val="0"/>
              </a:spcAft>
              <a:buClr>
                <a:schemeClr val="lt2"/>
              </a:buClr>
              <a:buSzPts val="1800"/>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type="obj" matchingName="标题和内容">
  <p:cSld name="标题和内容">
    <p:spTree>
      <p:nvGrpSpPr>
        <p:cNvPr id="1" name="Shape 111"/>
        <p:cNvGrpSpPr/>
        <p:nvPr/>
      </p:nvGrpSpPr>
      <p:grpSpPr>
        <a:xfrm>
          <a:off x="0" y="0"/>
          <a:ext cx="0" cy="0"/>
          <a:chOff x="0" y="0"/>
          <a:chExt cx="0" cy="0"/>
        </a:xfrm>
      </p:grpSpPr>
      <p:sp>
        <p:nvSpPr>
          <p:cNvPr id="112" name="Google Shape;112;p26"/>
          <p:cNvSpPr txBox="1">
            <a:spLocks noGrp="1"/>
          </p:cNvSpPr>
          <p:nvPr>
            <p:ph type="title"/>
          </p:nvPr>
        </p:nvSpPr>
        <p:spPr>
          <a:xfrm>
            <a:off x="1265767" y="478367"/>
            <a:ext cx="10276400" cy="6520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113" name="Google Shape;113;p26"/>
          <p:cNvSpPr txBox="1">
            <a:spLocks noGrp="1"/>
          </p:cNvSpPr>
          <p:nvPr>
            <p:ph type="body" idx="1"/>
          </p:nvPr>
        </p:nvSpPr>
        <p:spPr>
          <a:xfrm>
            <a:off x="1265767" y="1204383"/>
            <a:ext cx="10276400" cy="50188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25"/>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
        <p:nvSpPr>
          <p:cNvPr id="114" name="Google Shape;114;p26"/>
          <p:cNvSpPr txBox="1">
            <a:spLocks noGrp="1"/>
          </p:cNvSpPr>
          <p:nvPr>
            <p:ph type="dt" idx="10"/>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5" name="Google Shape;115;p26"/>
          <p:cNvSpPr txBox="1">
            <a:spLocks noGrp="1"/>
          </p:cNvSpPr>
          <p:nvPr>
            <p:ph type="ftr" idx="11"/>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SzPts val="1400"/>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
        <p:nvSpPr>
          <p:cNvPr id="116" name="Google Shape;116;p26"/>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GB" smtClean="0"/>
            </a:fld>
            <a:endParaRPr lang="en-GB"/>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matchingName="两栏内容">
  <p:cSld name="两栏内容">
    <p:spTree>
      <p:nvGrpSpPr>
        <p:cNvPr id="1" name="Shape 117"/>
        <p:cNvGrpSpPr/>
        <p:nvPr/>
      </p:nvGrpSpPr>
      <p:grpSpPr>
        <a:xfrm>
          <a:off x="0" y="0"/>
          <a:ext cx="0" cy="0"/>
          <a:chOff x="0" y="0"/>
          <a:chExt cx="0" cy="0"/>
        </a:xfrm>
      </p:grpSpPr>
      <p:sp>
        <p:nvSpPr>
          <p:cNvPr id="118" name="Google Shape;118;p27"/>
          <p:cNvSpPr txBox="1"/>
          <p:nvPr/>
        </p:nvSpPr>
        <p:spPr>
          <a:xfrm>
            <a:off x="80433" y="10584"/>
            <a:ext cx="609600" cy="609600"/>
          </a:xfrm>
          <a:prstGeom prst="rect">
            <a:avLst/>
          </a:prstGeom>
          <a:noFill/>
          <a:ln>
            <a:noFill/>
          </a:ln>
        </p:spPr>
        <p:txBody>
          <a:bodyPr spcFirstLastPara="1" wrap="square" lIns="60933" tIns="0" rIns="60933" bIns="0" anchor="ctr" anchorCtr="1">
            <a:noAutofit/>
          </a:bodyPr>
          <a:lstStyle/>
          <a:p>
            <a:pPr marL="0" marR="0" lvl="0" indent="0" algn="ctr" rtl="0">
              <a:lnSpc>
                <a:spcPct val="100000"/>
              </a:lnSpc>
              <a:spcBef>
                <a:spcPts val="0"/>
              </a:spcBef>
              <a:spcAft>
                <a:spcPts val="0"/>
              </a:spcAft>
              <a:buNone/>
            </a:pPr>
            <a:fld id="{00000000-1234-1234-1234-123412341234}" type="slidenum">
              <a:rPr lang="en-GB" sz="1335" b="0" i="0" u="none" strike="noStrike" cap="none">
                <a:solidFill>
                  <a:srgbClr val="7F7F7F"/>
                </a:solidFill>
                <a:latin typeface="Arial" panose="020B0604020202020204"/>
                <a:ea typeface="Arial" panose="020B0604020202020204"/>
                <a:cs typeface="Arial" panose="020B0604020202020204"/>
                <a:sym typeface="Arial" panose="020B0604020202020204"/>
              </a:rPr>
            </a:fld>
            <a:endParaRPr sz="1335" b="0" i="0" u="none" strike="noStrike" cap="none">
              <a:solidFill>
                <a:srgbClr val="7F7F7F"/>
              </a:solidFill>
              <a:latin typeface="Arial" panose="020B0604020202020204"/>
              <a:ea typeface="Arial" panose="020B0604020202020204"/>
              <a:cs typeface="Arial" panose="020B0604020202020204"/>
              <a:sym typeface="Arial" panose="020B0604020202020204"/>
            </a:endParaRPr>
          </a:p>
        </p:txBody>
      </p:sp>
      <p:sp>
        <p:nvSpPr>
          <p:cNvPr id="119" name="Google Shape;119;p27"/>
          <p:cNvSpPr txBox="1">
            <a:spLocks noGrp="1"/>
          </p:cNvSpPr>
          <p:nvPr>
            <p:ph type="title"/>
          </p:nvPr>
        </p:nvSpPr>
        <p:spPr>
          <a:xfrm>
            <a:off x="1265035" y="479388"/>
            <a:ext cx="10277200" cy="6508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sz="3200">
                <a:solidFill>
                  <a:schemeClr val="dk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120" name="Google Shape;120;p27"/>
          <p:cNvSpPr txBox="1">
            <a:spLocks noGrp="1"/>
          </p:cNvSpPr>
          <p:nvPr>
            <p:ph type="body" idx="1"/>
          </p:nvPr>
        </p:nvSpPr>
        <p:spPr>
          <a:xfrm>
            <a:off x="1265769" y="1211580"/>
            <a:ext cx="50504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25"/>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
        <p:nvSpPr>
          <p:cNvPr id="121" name="Google Shape;121;p27"/>
          <p:cNvSpPr txBox="1">
            <a:spLocks noGrp="1"/>
          </p:cNvSpPr>
          <p:nvPr>
            <p:ph type="body" idx="2"/>
          </p:nvPr>
        </p:nvSpPr>
        <p:spPr>
          <a:xfrm>
            <a:off x="6502400" y="1211580"/>
            <a:ext cx="50396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25"/>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matchingName="1_标题和内容">
  <p:cSld name="1_标题和内容">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65035" y="479388"/>
            <a:ext cx="10277200" cy="6508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sz="3200">
                <a:solidFill>
                  <a:schemeClr val="dk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124" name="Google Shape;124;p28"/>
          <p:cNvSpPr txBox="1">
            <a:spLocks noGrp="1"/>
          </p:cNvSpPr>
          <p:nvPr>
            <p:ph type="body" idx="1"/>
          </p:nvPr>
        </p:nvSpPr>
        <p:spPr>
          <a:xfrm>
            <a:off x="1274236" y="1211580"/>
            <a:ext cx="102680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25"/>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131"/>
        <p:cNvGrpSpPr/>
        <p:nvPr/>
      </p:nvGrpSpPr>
      <p:grpSpPr>
        <a:xfrm>
          <a:off x="0" y="0"/>
          <a:ext cx="0" cy="0"/>
          <a:chOff x="0" y="0"/>
          <a:chExt cx="0" cy="0"/>
        </a:xfrm>
      </p:grpSpPr>
      <p:sp>
        <p:nvSpPr>
          <p:cNvPr id="132" name="Google Shape;132;p30"/>
          <p:cNvSpPr txBox="1">
            <a:spLocks noGrp="1"/>
          </p:cNvSpPr>
          <p:nvPr>
            <p:ph type="title"/>
          </p:nvPr>
        </p:nvSpPr>
        <p:spPr>
          <a:xfrm>
            <a:off x="1265035" y="479472"/>
            <a:ext cx="10277200" cy="6508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sz="3200">
                <a:solidFill>
                  <a:schemeClr val="dk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133" name="Google Shape;133;p30"/>
          <p:cNvSpPr txBox="1">
            <a:spLocks noGrp="1"/>
          </p:cNvSpPr>
          <p:nvPr>
            <p:ph type="body" idx="1"/>
          </p:nvPr>
        </p:nvSpPr>
        <p:spPr>
          <a:xfrm>
            <a:off x="1274236" y="1211792"/>
            <a:ext cx="10268000" cy="50128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25"/>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
        <p:nvSpPr>
          <p:cNvPr id="134" name="Google Shape;134;p30"/>
          <p:cNvSpPr txBox="1">
            <a:spLocks noGrp="1"/>
          </p:cNvSpPr>
          <p:nvPr>
            <p:ph type="sldNum" idx="12"/>
          </p:nvPr>
        </p:nvSpPr>
        <p:spPr>
          <a:xfrm>
            <a:off x="0" y="0"/>
            <a:ext cx="4000000" cy="40000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0" marR="0" lvl="1"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0" marR="0" lvl="2"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0" marR="0" lvl="3"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0" marR="0" lvl="4"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0" marR="0" lvl="5"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0" marR="0" lvl="6"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0" marR="0" lvl="7"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0" marR="0" lvl="8" indent="0" algn="l" rtl="0">
              <a:lnSpc>
                <a:spcPct val="100000"/>
              </a:lnSpc>
              <a:spcBef>
                <a:spcPts val="0"/>
              </a:spcBef>
              <a:spcAft>
                <a:spcPts val="0"/>
              </a:spcAft>
              <a:buNone/>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fld id="{00000000-1234-1234-1234-123412341234}" type="slidenum">
              <a:rPr lang="en-GB" smtClean="0"/>
            </a:fld>
            <a:endParaRPr lang="en-GB">
              <a:latin typeface="Source Sans Pro"/>
              <a:ea typeface="Source Sans Pro"/>
              <a:cs typeface="Source Sans Pro"/>
              <a:sym typeface="Source Sans Pro"/>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2"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6" y="6510867"/>
            <a:ext cx="2061633" cy="251884"/>
          </a:xfrm>
          <a:prstGeom prst="rect">
            <a:avLst/>
          </a:prstGeom>
          <a:noFill/>
          <a:ln>
            <a:noFill/>
          </a:ln>
        </p:spPr>
      </p:pic>
      <p:sp>
        <p:nvSpPr>
          <p:cNvPr id="12" name="Title 1"/>
          <p:cNvSpPr>
            <a:spLocks noGrp="1"/>
          </p:cNvSpPr>
          <p:nvPr>
            <p:ph type="title"/>
          </p:nvPr>
        </p:nvSpPr>
        <p:spPr>
          <a:xfrm>
            <a:off x="2137838"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8"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5C585544-02E2-4283-B6F9-99B42BA1995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196F5B2-B013-4546-BFB8-9339EF06260B}"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标题幻灯片">
  <p:cSld name="1_标题幻灯片">
    <p:spTree>
      <p:nvGrpSpPr>
        <p:cNvPr id="1" name="Shape 55"/>
        <p:cNvGrpSpPr/>
        <p:nvPr/>
      </p:nvGrpSpPr>
      <p:grpSpPr>
        <a:xfrm>
          <a:off x="0" y="0"/>
          <a:ext cx="0" cy="0"/>
          <a:chOff x="0" y="0"/>
          <a:chExt cx="0" cy="0"/>
        </a:xfrm>
      </p:grpSpPr>
      <p:sp>
        <p:nvSpPr>
          <p:cNvPr id="56" name="Google Shape;56;p14"/>
          <p:cNvSpPr/>
          <p:nvPr/>
        </p:nvSpPr>
        <p:spPr>
          <a:xfrm>
            <a:off x="1" y="6409267"/>
            <a:ext cx="12206817"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7"/>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57" name="Google Shape;57;p14" title="Stanford University"/>
          <p:cNvPicPr preferRelativeResize="0"/>
          <p:nvPr/>
        </p:nvPicPr>
        <p:blipFill rotWithShape="1">
          <a:blip r:embed="rId2"/>
          <a:srcRect/>
          <a:stretch>
            <a:fillRect/>
          </a:stretch>
        </p:blipFill>
        <p:spPr>
          <a:xfrm>
            <a:off x="9541934" y="6510867"/>
            <a:ext cx="2061633" cy="251884"/>
          </a:xfrm>
          <a:prstGeom prst="rect">
            <a:avLst/>
          </a:prstGeom>
          <a:noFill/>
          <a:ln>
            <a:noFill/>
          </a:ln>
        </p:spPr>
      </p:pic>
      <p:sp>
        <p:nvSpPr>
          <p:cNvPr id="58" name="Google Shape;58;p14"/>
          <p:cNvSpPr txBox="1">
            <a:spLocks noGrp="1"/>
          </p:cNvSpPr>
          <p:nvPr>
            <p:ph type="ctrTitle"/>
          </p:nvPr>
        </p:nvSpPr>
        <p:spPr>
          <a:xfrm>
            <a:off x="609600" y="2390023"/>
            <a:ext cx="10972800" cy="824631"/>
          </a:xfrm>
          <a:prstGeom prst="rect">
            <a:avLst/>
          </a:prstGeom>
          <a:noFill/>
          <a:ln>
            <a:noFill/>
          </a:ln>
        </p:spPr>
        <p:txBody>
          <a:bodyPr spcFirstLastPara="1" wrap="square" lIns="0" tIns="45700" rIns="91425" bIns="45700" anchor="b" anchorCtr="0">
            <a:noAutofit/>
          </a:bodyPr>
          <a:lstStyle>
            <a:lvl1pPr lvl="0" algn="ctr">
              <a:lnSpc>
                <a:spcPct val="85000"/>
              </a:lnSpc>
              <a:spcBef>
                <a:spcPts val="0"/>
              </a:spcBef>
              <a:spcAft>
                <a:spcPts val="0"/>
              </a:spcAft>
              <a:buSzPts val="1400"/>
              <a:buNone/>
              <a:defRPr sz="48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59" name="Google Shape;59;p14"/>
          <p:cNvSpPr txBox="1">
            <a:spLocks noGrp="1"/>
          </p:cNvSpPr>
          <p:nvPr>
            <p:ph type="body" idx="1"/>
          </p:nvPr>
        </p:nvSpPr>
        <p:spPr>
          <a:xfrm>
            <a:off x="2137834" y="4798696"/>
            <a:ext cx="8079317" cy="274320"/>
          </a:xfrm>
          <a:prstGeom prst="rect">
            <a:avLst/>
          </a:prstGeom>
          <a:noFill/>
          <a:ln>
            <a:noFill/>
          </a:ln>
        </p:spPr>
        <p:txBody>
          <a:bodyPr spcFirstLastPara="1" wrap="square" lIns="0" tIns="45700" rIns="0" bIns="45700" anchor="ctr" anchorCtr="1">
            <a:noAutofit/>
          </a:bodyPr>
          <a:lstStyle>
            <a:lvl1pPr marL="609600" lvl="0" indent="-304800" algn="ctr">
              <a:lnSpc>
                <a:spcPct val="100000"/>
              </a:lnSpc>
              <a:spcBef>
                <a:spcPts val="480"/>
              </a:spcBef>
              <a:spcAft>
                <a:spcPts val="0"/>
              </a:spcAft>
              <a:buSzPts val="1400"/>
              <a:buNone/>
              <a:defRPr sz="2400" cap="none">
                <a:solidFill>
                  <a:srgbClr val="595959"/>
                </a:solidFill>
              </a:defRPr>
            </a:lvl1pPr>
            <a:lvl2pPr marL="1219200" lvl="1" indent="-304800" algn="l">
              <a:lnSpc>
                <a:spcPct val="100000"/>
              </a:lnSpc>
              <a:spcBef>
                <a:spcPts val="480"/>
              </a:spcBef>
              <a:spcAft>
                <a:spcPts val="0"/>
              </a:spcAft>
              <a:buSzPts val="1800"/>
              <a:buNone/>
              <a:defRPr/>
            </a:lvl2pPr>
            <a:lvl3pPr marL="1828800" lvl="2" indent="-304800" algn="l">
              <a:lnSpc>
                <a:spcPct val="100000"/>
              </a:lnSpc>
              <a:spcBef>
                <a:spcPts val="480"/>
              </a:spcBef>
              <a:spcAft>
                <a:spcPts val="0"/>
              </a:spcAft>
              <a:buSzPts val="1836"/>
              <a:buNone/>
              <a:defRPr/>
            </a:lvl3pPr>
            <a:lvl4pPr marL="2438400" lvl="3" indent="-304800" algn="l">
              <a:lnSpc>
                <a:spcPct val="100000"/>
              </a:lnSpc>
              <a:spcBef>
                <a:spcPts val="480"/>
              </a:spcBef>
              <a:spcAft>
                <a:spcPts val="0"/>
              </a:spcAft>
              <a:buSzPts val="1800"/>
              <a:buNone/>
              <a:defRPr/>
            </a:lvl4pPr>
            <a:lvl5pPr marL="3048000" lvl="4" indent="-304800" algn="l">
              <a:lnSpc>
                <a:spcPct val="100000"/>
              </a:lnSpc>
              <a:spcBef>
                <a:spcPts val="480"/>
              </a:spcBef>
              <a:spcAft>
                <a:spcPts val="0"/>
              </a:spcAft>
              <a:buSzPts val="1800"/>
              <a:buNone/>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
        <p:nvSpPr>
          <p:cNvPr id="60" name="Google Shape;60;p14"/>
          <p:cNvSpPr txBox="1">
            <a:spLocks noGrp="1"/>
          </p:cNvSpPr>
          <p:nvPr>
            <p:ph type="subTitle" idx="2"/>
          </p:nvPr>
        </p:nvSpPr>
        <p:spPr>
          <a:xfrm>
            <a:off x="609600" y="3214654"/>
            <a:ext cx="10972800" cy="615863"/>
          </a:xfrm>
          <a:prstGeom prst="rect">
            <a:avLst/>
          </a:prstGeom>
          <a:noFill/>
          <a:ln>
            <a:noFill/>
          </a:ln>
        </p:spPr>
        <p:txBody>
          <a:bodyPr spcFirstLastPara="1" wrap="square" lIns="0" tIns="45700" rIns="0" bIns="45700" anchor="t" anchorCtr="0">
            <a:noAutofit/>
          </a:bodyPr>
          <a:lstStyle>
            <a:lvl1pPr lvl="0" algn="ctr">
              <a:lnSpc>
                <a:spcPct val="100000"/>
              </a:lnSpc>
              <a:spcBef>
                <a:spcPts val="480"/>
              </a:spcBef>
              <a:spcAft>
                <a:spcPts val="0"/>
              </a:spcAft>
              <a:buSzPts val="1400"/>
              <a:buNone/>
              <a:defRPr sz="2800" cap="small">
                <a:solidFill>
                  <a:srgbClr val="A4001D"/>
                </a:solidFill>
              </a:defRPr>
            </a:lvl1pPr>
            <a:lvl2pPr lvl="1" algn="ctr">
              <a:lnSpc>
                <a:spcPct val="100000"/>
              </a:lnSpc>
              <a:spcBef>
                <a:spcPts val="480"/>
              </a:spcBef>
              <a:spcAft>
                <a:spcPts val="0"/>
              </a:spcAft>
              <a:buSzPts val="1800"/>
              <a:buNone/>
              <a:defRPr>
                <a:solidFill>
                  <a:srgbClr val="888888"/>
                </a:solidFill>
              </a:defRPr>
            </a:lvl2pPr>
            <a:lvl3pPr lvl="2" algn="ctr">
              <a:lnSpc>
                <a:spcPct val="100000"/>
              </a:lnSpc>
              <a:spcBef>
                <a:spcPts val="480"/>
              </a:spcBef>
              <a:spcAft>
                <a:spcPts val="0"/>
              </a:spcAft>
              <a:buSzPts val="1836"/>
              <a:buNone/>
              <a:defRPr>
                <a:solidFill>
                  <a:srgbClr val="888888"/>
                </a:solidFill>
              </a:defRPr>
            </a:lvl3pPr>
            <a:lvl4pPr lvl="3" algn="ctr">
              <a:lnSpc>
                <a:spcPct val="100000"/>
              </a:lnSpc>
              <a:spcBef>
                <a:spcPts val="480"/>
              </a:spcBef>
              <a:spcAft>
                <a:spcPts val="0"/>
              </a:spcAft>
              <a:buSzPts val="1800"/>
              <a:buNone/>
              <a:defRPr>
                <a:solidFill>
                  <a:srgbClr val="888888"/>
                </a:solidFill>
              </a:defRPr>
            </a:lvl4pPr>
            <a:lvl5pPr lvl="4" algn="ctr">
              <a:lnSpc>
                <a:spcPct val="100000"/>
              </a:lnSpc>
              <a:spcBef>
                <a:spcPts val="480"/>
              </a:spcBef>
              <a:spcAft>
                <a:spcPts val="0"/>
              </a:spcAft>
              <a:buSzPts val="1800"/>
              <a:buNone/>
              <a:defRPr>
                <a:solidFill>
                  <a:srgbClr val="888888"/>
                </a:solidFill>
              </a:defRPr>
            </a:lvl5pPr>
            <a:lvl6pPr lvl="5" algn="ctr">
              <a:lnSpc>
                <a:spcPct val="100000"/>
              </a:lnSpc>
              <a:spcBef>
                <a:spcPts val="535"/>
              </a:spcBef>
              <a:spcAft>
                <a:spcPts val="0"/>
              </a:spcAft>
              <a:buSzPts val="2000"/>
              <a:buNone/>
              <a:defRPr>
                <a:solidFill>
                  <a:srgbClr val="888888"/>
                </a:solidFill>
              </a:defRPr>
            </a:lvl6pPr>
            <a:lvl7pPr lvl="6" algn="ctr">
              <a:lnSpc>
                <a:spcPct val="100000"/>
              </a:lnSpc>
              <a:spcBef>
                <a:spcPts val="535"/>
              </a:spcBef>
              <a:spcAft>
                <a:spcPts val="0"/>
              </a:spcAft>
              <a:buSzPts val="2000"/>
              <a:buNone/>
              <a:defRPr>
                <a:solidFill>
                  <a:srgbClr val="888888"/>
                </a:solidFill>
              </a:defRPr>
            </a:lvl7pPr>
            <a:lvl8pPr lvl="7" algn="ctr">
              <a:lnSpc>
                <a:spcPct val="100000"/>
              </a:lnSpc>
              <a:spcBef>
                <a:spcPts val="535"/>
              </a:spcBef>
              <a:spcAft>
                <a:spcPts val="0"/>
              </a:spcAft>
              <a:buSzPts val="2000"/>
              <a:buNone/>
              <a:defRPr>
                <a:solidFill>
                  <a:srgbClr val="888888"/>
                </a:solidFill>
              </a:defRPr>
            </a:lvl8pPr>
            <a:lvl9pPr lvl="8" algn="ctr">
              <a:lnSpc>
                <a:spcPct val="100000"/>
              </a:lnSpc>
              <a:spcBef>
                <a:spcPts val="535"/>
              </a:spcBef>
              <a:spcAft>
                <a:spcPts val="0"/>
              </a:spcAft>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defRPr>
            </a:lvl1pPr>
          </a:lstStyle>
          <a:p>
            <a:r>
              <a:rPr lang="zh-CN" altLang="en-US"/>
              <a:t>单击此处编辑母版标题样式</a:t>
            </a:r>
            <a:endParaRPr lang="en-US" dirty="0"/>
          </a:p>
        </p:txBody>
      </p:sp>
      <p:sp>
        <p:nvSpPr>
          <p:cNvPr id="12" name="Text Placeholder 33"/>
          <p:cNvSpPr>
            <a:spLocks noGrp="1"/>
          </p:cNvSpPr>
          <p:nvPr>
            <p:ph type="body" sz="quarter" idx="18"/>
          </p:nvPr>
        </p:nvSpPr>
        <p:spPr>
          <a:xfrm>
            <a:off x="2137834" y="4199467"/>
            <a:ext cx="8079317" cy="873549"/>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zh-CN" altLang="en-US" dirty="0"/>
              <a:t>单击此处编辑母版文本样式</a:t>
            </a:r>
            <a:endParaRPr lang="en-US" altLang="zh-CN" dirty="0"/>
          </a:p>
          <a:p>
            <a:pPr lvl="0"/>
            <a:fld id="{3B2638B3-2AF5-4B22-BA23-C010BDB45707}" type="datetime1">
              <a:rPr lang="zh-CN" altLang="zh-CN" smtClean="0"/>
            </a:fld>
            <a:endParaRPr lang="en-US" altLang="zh-CN" dirty="0"/>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rgbClr val="A4001D"/>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p:transition spd="slow">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Slide Number Placeholder 22"/>
          <p:cNvSpPr txBox="1"/>
          <p:nvPr userDrawn="1"/>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fld id="{4F40DAE5-7683-45CE-AF1D-D71A4D0736FA}" type="slidenum">
              <a:rPr lang="en-US" altLang="zh-CN" sz="1335">
                <a:solidFill>
                  <a:srgbClr val="7F7F7F"/>
                </a:solidFill>
                <a:latin typeface="Arial" panose="020B0604020202020204" pitchFamily="34" charset="0"/>
              </a:rPr>
            </a:fld>
            <a:endParaRPr lang="en-US" altLang="zh-CN" sz="1335" dirty="0">
              <a:solidFill>
                <a:srgbClr val="7F7F7F"/>
              </a:solidFill>
              <a:latin typeface="Arial" panose="020B0604020202020204" pitchFamily="34" charset="0"/>
            </a:endParaRPr>
          </a:p>
        </p:txBody>
      </p:sp>
    </p:spTree>
  </p:cSld>
  <p:clrMapOvr>
    <a:masterClrMapping/>
  </p:clrMapOvr>
  <p:transition spd="slow">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dirty="0"/>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lvl2pPr marL="0" indent="0">
              <a:buFont typeface="Arial" panose="020B0604020202020204"/>
              <a:buNone/>
              <a:defRPr baseline="0"/>
            </a:lvl2pPr>
            <a:lvl3pPr marL="459105" indent="0">
              <a:buNone/>
              <a:defRPr/>
            </a:lvl3pPr>
            <a:lvl4pPr marL="916305" indent="0">
              <a:buNone/>
              <a:defRPr/>
            </a:lvl4pPr>
            <a:lvl5pPr marL="1376045" indent="0">
              <a:buNone/>
              <a:defRPr/>
            </a:lvl5pPr>
          </a:lstStyle>
          <a:p>
            <a:pPr lvl="0"/>
            <a:r>
              <a:rPr lang="zh-CN" altLang="en-US"/>
              <a:t>单击此处编辑母版文本样式</a:t>
            </a:r>
            <a:endParaRPr lang="zh-CN" altLang="en-US"/>
          </a:p>
        </p:txBody>
      </p:sp>
    </p:spTree>
  </p:cSld>
  <p:clrMapOvr>
    <a:masterClrMapping/>
  </p:clrMapOvr>
  <p:transition spd="slow">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Slide Number Placeholder 22"/>
          <p:cNvSpPr txBox="1"/>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fld id="{4F40DAE5-7683-45CE-AF1D-D71A4D0736FA}" type="slidenum">
              <a:rPr lang="en-US" altLang="zh-CN" sz="1335">
                <a:solidFill>
                  <a:srgbClr val="7F7F7F"/>
                </a:solidFill>
                <a:latin typeface="Arial" panose="020B0604020202020204" pitchFamily="34" charset="0"/>
              </a:rPr>
            </a:fld>
            <a:endParaRPr lang="en-US" altLang="zh-CN" sz="1335" dirty="0">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4" name="Content Placeholder 13"/>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6" name="Content Placeholder 15"/>
          <p:cNvSpPr>
            <a:spLocks noGrp="1"/>
          </p:cNvSpPr>
          <p:nvPr>
            <p:ph sz="quarter" idx="11"/>
          </p:nvPr>
        </p:nvSpPr>
        <p:spPr>
          <a:xfrm>
            <a:off x="6502400" y="1211580"/>
            <a:ext cx="5039784" cy="501205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Tree>
  </p:cSld>
  <p:clrMapOvr>
    <a:masterClrMapping/>
  </p:clrMapOvr>
  <p:transition spd="slow">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2" name="Content Placeholder 11"/>
          <p:cNvSpPr>
            <a:spLocks noGrp="1"/>
          </p:cNvSpPr>
          <p:nvPr>
            <p:ph sz="quarter" idx="10"/>
          </p:nvPr>
        </p:nvSpPr>
        <p:spPr>
          <a:xfrm>
            <a:off x="1265036" y="1211581"/>
            <a:ext cx="10277149" cy="242214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14" name="Content Placeholder 13"/>
          <p:cNvSpPr>
            <a:spLocks noGrp="1"/>
          </p:cNvSpPr>
          <p:nvPr>
            <p:ph sz="quarter" idx="11"/>
          </p:nvPr>
        </p:nvSpPr>
        <p:spPr>
          <a:xfrm>
            <a:off x="1265770" y="3788418"/>
            <a:ext cx="10276417" cy="242214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Tree>
  </p:cSld>
  <p:clrMapOvr>
    <a:masterClrMapping/>
  </p:clrMapOvr>
  <p:transition spd="slow">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3" name="Content Placeholder 2"/>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5" name="Content Placeholder 4"/>
          <p:cNvSpPr>
            <a:spLocks noGrp="1"/>
          </p:cNvSpPr>
          <p:nvPr>
            <p:ph sz="quarter" idx="11"/>
          </p:nvPr>
        </p:nvSpPr>
        <p:spPr>
          <a:xfrm>
            <a:off x="6502400" y="1211582"/>
            <a:ext cx="5039784" cy="243078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9" name="Content Placeholder 8"/>
          <p:cNvSpPr>
            <a:spLocks noGrp="1"/>
          </p:cNvSpPr>
          <p:nvPr>
            <p:ph sz="quarter" idx="12"/>
          </p:nvPr>
        </p:nvSpPr>
        <p:spPr>
          <a:xfrm>
            <a:off x="6502400" y="3783329"/>
            <a:ext cx="5039784" cy="244030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Tree>
  </p:cSld>
  <p:clrMapOvr>
    <a:masterClrMapping/>
  </p:clrMapOvr>
  <p:transition spd="slow">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4" name="Content Placeholder 3"/>
          <p:cNvSpPr>
            <a:spLocks noGrp="1"/>
          </p:cNvSpPr>
          <p:nvPr>
            <p:ph sz="quarter" idx="10"/>
          </p:nvPr>
        </p:nvSpPr>
        <p:spPr>
          <a:xfrm>
            <a:off x="1265770" y="1211582"/>
            <a:ext cx="5050367" cy="243078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1" name="Content Placeholder 10"/>
          <p:cNvSpPr>
            <a:spLocks noGrp="1"/>
          </p:cNvSpPr>
          <p:nvPr>
            <p:ph sz="quarter" idx="11"/>
          </p:nvPr>
        </p:nvSpPr>
        <p:spPr>
          <a:xfrm>
            <a:off x="1274237" y="3787484"/>
            <a:ext cx="5041900" cy="243615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3" name="Content Placeholder 12"/>
          <p:cNvSpPr>
            <a:spLocks noGrp="1"/>
          </p:cNvSpPr>
          <p:nvPr>
            <p:ph sz="quarter" idx="12"/>
          </p:nvPr>
        </p:nvSpPr>
        <p:spPr>
          <a:xfrm>
            <a:off x="6502400" y="1211582"/>
            <a:ext cx="5039784" cy="243078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
        <p:nvSpPr>
          <p:cNvPr id="15" name="Content Placeholder 14"/>
          <p:cNvSpPr>
            <a:spLocks noGrp="1"/>
          </p:cNvSpPr>
          <p:nvPr>
            <p:ph sz="quarter" idx="13"/>
          </p:nvPr>
        </p:nvSpPr>
        <p:spPr>
          <a:xfrm>
            <a:off x="6502400" y="3787484"/>
            <a:ext cx="5039784" cy="243615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a:p>
        </p:txBody>
      </p:sp>
    </p:spTree>
  </p:cSld>
  <p:clrMapOvr>
    <a:masterClrMapping/>
  </p:clrMapOvr>
  <p:transition spd="slow">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defRPr>
            </a:lvl1pPr>
          </a:lstStyle>
          <a:p>
            <a:r>
              <a:rPr lang="zh-CN" altLang="en-US"/>
              <a:t>单击此处编辑母版标题样式</a:t>
            </a:r>
            <a:endParaRPr lang="en-US" dirty="0"/>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zh-CN" altLang="en-US"/>
              <a:t>单击此处编辑母版文本样式</a:t>
            </a:r>
            <a:endParaRPr lang="zh-CN" altLang="en-US"/>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rgbClr val="A4001D"/>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lvl2pPr marL="0" indent="0">
              <a:buFont typeface="Arial" panose="020B0604020202020204"/>
              <a:buNone/>
              <a:defRPr baseline="0"/>
            </a:lvl2pPr>
            <a:lvl3pPr marL="459105" indent="0">
              <a:buNone/>
              <a:defRPr/>
            </a:lvl3pPr>
            <a:lvl4pPr marL="916305" indent="0">
              <a:buNone/>
              <a:defRPr/>
            </a:lvl4pPr>
            <a:lvl5pPr marL="1376045" indent="0">
              <a:buNone/>
              <a:defRPr/>
            </a:lvl5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Slide Number Placeholder 22"/>
          <p:cNvSpPr txBox="1"/>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fld id="{C25B00F0-EA26-4E06-90D0-F884CE835C83}" type="slidenum">
              <a:rPr lang="en-US" altLang="zh-CN" sz="1335">
                <a:solidFill>
                  <a:srgbClr val="7F7F7F"/>
                </a:solidFill>
                <a:latin typeface="Arial" panose="020B0604020202020204" pitchFamily="34" charset="0"/>
              </a:rPr>
            </a:fld>
            <a:endParaRPr lang="en-US" altLang="zh-CN" sz="1335">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4" name="Content Placeholder 13"/>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6" name="Content Placeholder 15"/>
          <p:cNvSpPr>
            <a:spLocks noGrp="1"/>
          </p:cNvSpPr>
          <p:nvPr>
            <p:ph sz="quarter" idx="11"/>
          </p:nvPr>
        </p:nvSpPr>
        <p:spPr>
          <a:xfrm>
            <a:off x="6502400" y="1211580"/>
            <a:ext cx="5039784"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2" name="Content Placeholder 11"/>
          <p:cNvSpPr>
            <a:spLocks noGrp="1"/>
          </p:cNvSpPr>
          <p:nvPr>
            <p:ph sz="quarter" idx="10"/>
          </p:nvPr>
        </p:nvSpPr>
        <p:spPr>
          <a:xfrm>
            <a:off x="1265036" y="1211581"/>
            <a:ext cx="10277149" cy="24221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4" name="Content Placeholder 13"/>
          <p:cNvSpPr>
            <a:spLocks noGrp="1"/>
          </p:cNvSpPr>
          <p:nvPr>
            <p:ph sz="quarter" idx="11"/>
          </p:nvPr>
        </p:nvSpPr>
        <p:spPr>
          <a:xfrm>
            <a:off x="1265770" y="3788418"/>
            <a:ext cx="10276417" cy="24221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3" name="Content Placeholder 2"/>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Content Placeholder 4"/>
          <p:cNvSpPr>
            <a:spLocks noGrp="1"/>
          </p:cNvSpPr>
          <p:nvPr>
            <p:ph sz="quarter" idx="11"/>
          </p:nvPr>
        </p:nvSpPr>
        <p:spPr>
          <a:xfrm>
            <a:off x="6502400" y="1211582"/>
            <a:ext cx="5039784"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9" name="Content Placeholder 8"/>
          <p:cNvSpPr>
            <a:spLocks noGrp="1"/>
          </p:cNvSpPr>
          <p:nvPr>
            <p:ph sz="quarter" idx="12"/>
          </p:nvPr>
        </p:nvSpPr>
        <p:spPr>
          <a:xfrm>
            <a:off x="6502400" y="3783329"/>
            <a:ext cx="5039784" cy="24403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4" name="Content Placeholder 3"/>
          <p:cNvSpPr>
            <a:spLocks noGrp="1"/>
          </p:cNvSpPr>
          <p:nvPr>
            <p:ph sz="quarter" idx="10"/>
          </p:nvPr>
        </p:nvSpPr>
        <p:spPr>
          <a:xfrm>
            <a:off x="1265770" y="1211582"/>
            <a:ext cx="5050367"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1" name="Content Placeholder 10"/>
          <p:cNvSpPr>
            <a:spLocks noGrp="1"/>
          </p:cNvSpPr>
          <p:nvPr>
            <p:ph sz="quarter" idx="11"/>
          </p:nvPr>
        </p:nvSpPr>
        <p:spPr>
          <a:xfrm>
            <a:off x="1274237" y="3787484"/>
            <a:ext cx="5041900" cy="24361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3" name="Content Placeholder 12"/>
          <p:cNvSpPr>
            <a:spLocks noGrp="1"/>
          </p:cNvSpPr>
          <p:nvPr>
            <p:ph sz="quarter" idx="12"/>
          </p:nvPr>
        </p:nvSpPr>
        <p:spPr>
          <a:xfrm>
            <a:off x="6502400" y="1211582"/>
            <a:ext cx="5039784"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5" name="Content Placeholder 14"/>
          <p:cNvSpPr>
            <a:spLocks noGrp="1"/>
          </p:cNvSpPr>
          <p:nvPr>
            <p:ph sz="quarter" idx="13"/>
          </p:nvPr>
        </p:nvSpPr>
        <p:spPr>
          <a:xfrm>
            <a:off x="6502400" y="3787484"/>
            <a:ext cx="5039784" cy="24361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matchingName="标题幻灯片">
  <p:cSld name="1_标题幻灯片">
    <p:spTree>
      <p:nvGrpSpPr>
        <p:cNvPr id="1" name="Shape 117"/>
        <p:cNvGrpSpPr/>
        <p:nvPr/>
      </p:nvGrpSpPr>
      <p:grpSpPr>
        <a:xfrm>
          <a:off x="0" y="0"/>
          <a:ext cx="0" cy="0"/>
          <a:chOff x="0" y="0"/>
          <a:chExt cx="0" cy="0"/>
        </a:xfrm>
      </p:grpSpPr>
      <p:sp>
        <p:nvSpPr>
          <p:cNvPr id="118" name="Google Shape;118;p22"/>
          <p:cNvSpPr/>
          <p:nvPr/>
        </p:nvSpPr>
        <p:spPr>
          <a:xfrm>
            <a:off x="0" y="6409267"/>
            <a:ext cx="12206800"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121900" tIns="60933" rIns="121900" bIns="60933" anchor="ctr" anchorCtr="0">
            <a:noAutofit/>
          </a:bodyPr>
          <a:lstStyle/>
          <a:p>
            <a:pPr marL="0" marR="0" lvl="0" indent="0" algn="ctr" defTabSz="609600" rtl="0" eaLnBrk="1" fontAlgn="base"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pic>
        <p:nvPicPr>
          <p:cNvPr id="119" name="Google Shape;119;p22" title="Stanford University"/>
          <p:cNvPicPr preferRelativeResize="0"/>
          <p:nvPr/>
        </p:nvPicPr>
        <p:blipFill rotWithShape="1">
          <a:blip r:embed="rId2"/>
          <a:srcRect/>
          <a:stretch>
            <a:fillRect/>
          </a:stretch>
        </p:blipFill>
        <p:spPr>
          <a:xfrm>
            <a:off x="9541933" y="6510867"/>
            <a:ext cx="2061632" cy="251884"/>
          </a:xfrm>
          <a:prstGeom prst="rect">
            <a:avLst/>
          </a:prstGeom>
          <a:noFill/>
          <a:ln>
            <a:noFill/>
          </a:ln>
        </p:spPr>
      </p:pic>
      <p:sp>
        <p:nvSpPr>
          <p:cNvPr id="120" name="Google Shape;120;p22"/>
          <p:cNvSpPr txBox="1">
            <a:spLocks noGrp="1"/>
          </p:cNvSpPr>
          <p:nvPr>
            <p:ph type="ctrTitle"/>
          </p:nvPr>
        </p:nvSpPr>
        <p:spPr>
          <a:xfrm>
            <a:off x="609600" y="2390023"/>
            <a:ext cx="10972800" cy="824800"/>
          </a:xfrm>
          <a:prstGeom prst="rect">
            <a:avLst/>
          </a:prstGeom>
          <a:noFill/>
          <a:ln>
            <a:noFill/>
          </a:ln>
        </p:spPr>
        <p:txBody>
          <a:bodyPr spcFirstLastPara="1" wrap="square" lIns="0" tIns="45700" rIns="91425" bIns="45700" anchor="b" anchorCtr="0">
            <a:noAutofit/>
          </a:bodyPr>
          <a:lstStyle>
            <a:lvl1pPr lvl="0" algn="ctr" rtl="0">
              <a:lnSpc>
                <a:spcPct val="85000"/>
              </a:lnSpc>
              <a:spcBef>
                <a:spcPts val="0"/>
              </a:spcBef>
              <a:spcAft>
                <a:spcPts val="0"/>
              </a:spcAft>
              <a:buSzPts val="1400"/>
              <a:buNone/>
              <a:defRPr sz="4800">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121" name="Google Shape;121;p22"/>
          <p:cNvSpPr txBox="1">
            <a:spLocks noGrp="1"/>
          </p:cNvSpPr>
          <p:nvPr>
            <p:ph type="body" idx="1"/>
          </p:nvPr>
        </p:nvSpPr>
        <p:spPr>
          <a:xfrm>
            <a:off x="2137833" y="4199467"/>
            <a:ext cx="8079200" cy="873600"/>
          </a:xfrm>
          <a:prstGeom prst="rect">
            <a:avLst/>
          </a:prstGeom>
          <a:noFill/>
          <a:ln>
            <a:noFill/>
          </a:ln>
        </p:spPr>
        <p:txBody>
          <a:bodyPr spcFirstLastPara="1" wrap="square" lIns="0" tIns="45700" rIns="0" bIns="45700" anchor="ctr" anchorCtr="1">
            <a:noAutofit/>
          </a:bodyPr>
          <a:lstStyle>
            <a:lvl1pPr marL="609600" lvl="0" indent="-304800" algn="ctr" rtl="0">
              <a:lnSpc>
                <a:spcPct val="100000"/>
              </a:lnSpc>
              <a:spcBef>
                <a:spcPts val="425"/>
              </a:spcBef>
              <a:spcAft>
                <a:spcPts val="0"/>
              </a:spcAft>
              <a:buSzPts val="1400"/>
              <a:buNone/>
              <a:defRPr sz="2400" cap="none">
                <a:solidFill>
                  <a:srgbClr val="595959"/>
                </a:solidFill>
              </a:defRPr>
            </a:lvl1pPr>
            <a:lvl2pPr marL="1219200" lvl="1" indent="-304800" algn="l" rtl="0">
              <a:lnSpc>
                <a:spcPct val="100000"/>
              </a:lnSpc>
              <a:spcBef>
                <a:spcPts val="480"/>
              </a:spcBef>
              <a:spcAft>
                <a:spcPts val="0"/>
              </a:spcAft>
              <a:buSzPts val="1800"/>
              <a:buNone/>
              <a:defRPr/>
            </a:lvl2pPr>
            <a:lvl3pPr marL="1828800" lvl="2" indent="-304800" algn="l" rtl="0">
              <a:lnSpc>
                <a:spcPct val="100000"/>
              </a:lnSpc>
              <a:spcBef>
                <a:spcPts val="480"/>
              </a:spcBef>
              <a:spcAft>
                <a:spcPts val="0"/>
              </a:spcAft>
              <a:buSzPts val="1836"/>
              <a:buNone/>
              <a:defRPr/>
            </a:lvl3pPr>
            <a:lvl4pPr marL="2438400" lvl="3" indent="-304800" algn="l" rtl="0">
              <a:lnSpc>
                <a:spcPct val="100000"/>
              </a:lnSpc>
              <a:spcBef>
                <a:spcPts val="480"/>
              </a:spcBef>
              <a:spcAft>
                <a:spcPts val="0"/>
              </a:spcAft>
              <a:buSzPts val="1800"/>
              <a:buNone/>
              <a:defRPr/>
            </a:lvl4pPr>
            <a:lvl5pPr marL="3048000" lvl="4" indent="-304800" algn="l" rtl="0">
              <a:lnSpc>
                <a:spcPct val="100000"/>
              </a:lnSpc>
              <a:spcBef>
                <a:spcPts val="480"/>
              </a:spcBef>
              <a:spcAft>
                <a:spcPts val="0"/>
              </a:spcAft>
              <a:buSzPts val="1800"/>
              <a:buNone/>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
        <p:nvSpPr>
          <p:cNvPr id="122" name="Google Shape;122;p22"/>
          <p:cNvSpPr txBox="1">
            <a:spLocks noGrp="1"/>
          </p:cNvSpPr>
          <p:nvPr>
            <p:ph type="subTitle" idx="2"/>
          </p:nvPr>
        </p:nvSpPr>
        <p:spPr>
          <a:xfrm>
            <a:off x="609600" y="3214653"/>
            <a:ext cx="10972800" cy="616000"/>
          </a:xfrm>
          <a:prstGeom prst="rect">
            <a:avLst/>
          </a:prstGeom>
          <a:noFill/>
          <a:ln>
            <a:noFill/>
          </a:ln>
        </p:spPr>
        <p:txBody>
          <a:bodyPr spcFirstLastPara="1" wrap="square" lIns="0" tIns="45700" rIns="0" bIns="45700" anchor="t" anchorCtr="0">
            <a:noAutofit/>
          </a:bodyPr>
          <a:lstStyle>
            <a:lvl1pPr lvl="0" algn="ctr" rtl="0">
              <a:lnSpc>
                <a:spcPct val="100000"/>
              </a:lnSpc>
              <a:spcBef>
                <a:spcPts val="425"/>
              </a:spcBef>
              <a:spcAft>
                <a:spcPts val="0"/>
              </a:spcAft>
              <a:buSzPts val="1400"/>
              <a:buNone/>
              <a:defRPr sz="2800" cap="small">
                <a:solidFill>
                  <a:srgbClr val="A4001D"/>
                </a:solidFill>
              </a:defRPr>
            </a:lvl1pPr>
            <a:lvl2pPr lvl="1" algn="ctr" rtl="0">
              <a:lnSpc>
                <a:spcPct val="100000"/>
              </a:lnSpc>
              <a:spcBef>
                <a:spcPts val="480"/>
              </a:spcBef>
              <a:spcAft>
                <a:spcPts val="0"/>
              </a:spcAft>
              <a:buSzPts val="1800"/>
              <a:buNone/>
              <a:defRPr>
                <a:solidFill>
                  <a:srgbClr val="888888"/>
                </a:solidFill>
              </a:defRPr>
            </a:lvl2pPr>
            <a:lvl3pPr lvl="2" algn="ctr" rtl="0">
              <a:lnSpc>
                <a:spcPct val="100000"/>
              </a:lnSpc>
              <a:spcBef>
                <a:spcPts val="480"/>
              </a:spcBef>
              <a:spcAft>
                <a:spcPts val="0"/>
              </a:spcAft>
              <a:buSzPts val="1836"/>
              <a:buNone/>
              <a:defRPr>
                <a:solidFill>
                  <a:srgbClr val="888888"/>
                </a:solidFill>
              </a:defRPr>
            </a:lvl3pPr>
            <a:lvl4pPr lvl="3" algn="ctr" rtl="0">
              <a:lnSpc>
                <a:spcPct val="100000"/>
              </a:lnSpc>
              <a:spcBef>
                <a:spcPts val="480"/>
              </a:spcBef>
              <a:spcAft>
                <a:spcPts val="0"/>
              </a:spcAft>
              <a:buSzPts val="1800"/>
              <a:buNone/>
              <a:defRPr>
                <a:solidFill>
                  <a:srgbClr val="888888"/>
                </a:solidFill>
              </a:defRPr>
            </a:lvl4pPr>
            <a:lvl5pPr lvl="4" algn="ctr" rtl="0">
              <a:lnSpc>
                <a:spcPct val="100000"/>
              </a:lnSpc>
              <a:spcBef>
                <a:spcPts val="480"/>
              </a:spcBef>
              <a:spcAft>
                <a:spcPts val="0"/>
              </a:spcAft>
              <a:buSzPts val="1800"/>
              <a:buNone/>
              <a:defRPr>
                <a:solidFill>
                  <a:srgbClr val="888888"/>
                </a:solidFill>
              </a:defRPr>
            </a:lvl5pPr>
            <a:lvl6pPr lvl="5" algn="ctr" rtl="0">
              <a:lnSpc>
                <a:spcPct val="100000"/>
              </a:lnSpc>
              <a:spcBef>
                <a:spcPts val="535"/>
              </a:spcBef>
              <a:spcAft>
                <a:spcPts val="0"/>
              </a:spcAft>
              <a:buSzPts val="2000"/>
              <a:buNone/>
              <a:defRPr>
                <a:solidFill>
                  <a:srgbClr val="888888"/>
                </a:solidFill>
              </a:defRPr>
            </a:lvl6pPr>
            <a:lvl7pPr lvl="6" algn="ctr" rtl="0">
              <a:lnSpc>
                <a:spcPct val="100000"/>
              </a:lnSpc>
              <a:spcBef>
                <a:spcPts val="535"/>
              </a:spcBef>
              <a:spcAft>
                <a:spcPts val="0"/>
              </a:spcAft>
              <a:buSzPts val="2000"/>
              <a:buNone/>
              <a:defRPr>
                <a:solidFill>
                  <a:srgbClr val="888888"/>
                </a:solidFill>
              </a:defRPr>
            </a:lvl7pPr>
            <a:lvl8pPr lvl="7" algn="ctr" rtl="0">
              <a:lnSpc>
                <a:spcPct val="100000"/>
              </a:lnSpc>
              <a:spcBef>
                <a:spcPts val="535"/>
              </a:spcBef>
              <a:spcAft>
                <a:spcPts val="0"/>
              </a:spcAft>
              <a:buSzPts val="2000"/>
              <a:buNone/>
              <a:defRPr>
                <a:solidFill>
                  <a:srgbClr val="888888"/>
                </a:solidFill>
              </a:defRPr>
            </a:lvl8pPr>
            <a:lvl9pPr lvl="8" algn="ctr" rtl="0">
              <a:lnSpc>
                <a:spcPct val="100000"/>
              </a:lnSpc>
              <a:spcBef>
                <a:spcPts val="535"/>
              </a:spcBef>
              <a:spcAft>
                <a:spcPts val="0"/>
              </a:spcAft>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55"/>
        <p:cNvGrpSpPr/>
        <p:nvPr/>
      </p:nvGrpSpPr>
      <p:grpSpPr>
        <a:xfrm>
          <a:off x="0" y="0"/>
          <a:ext cx="0" cy="0"/>
          <a:chOff x="0" y="0"/>
          <a:chExt cx="0" cy="0"/>
        </a:xfrm>
      </p:grpSpPr>
      <p:sp>
        <p:nvSpPr>
          <p:cNvPr id="56" name="Google Shape;56;p14"/>
          <p:cNvSpPr/>
          <p:nvPr/>
        </p:nvSpPr>
        <p:spPr>
          <a:xfrm>
            <a:off x="1" y="6409267"/>
            <a:ext cx="12206817"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7"/>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57" name="Google Shape;57;p14" title="Stanford University"/>
          <p:cNvPicPr preferRelativeResize="0"/>
          <p:nvPr/>
        </p:nvPicPr>
        <p:blipFill rotWithShape="1">
          <a:blip r:embed="rId2"/>
          <a:srcRect/>
          <a:stretch>
            <a:fillRect/>
          </a:stretch>
        </p:blipFill>
        <p:spPr>
          <a:xfrm>
            <a:off x="9541934" y="6510867"/>
            <a:ext cx="2061633" cy="251884"/>
          </a:xfrm>
          <a:prstGeom prst="rect">
            <a:avLst/>
          </a:prstGeom>
          <a:noFill/>
          <a:ln>
            <a:noFill/>
          </a:ln>
        </p:spPr>
      </p:pic>
      <p:sp>
        <p:nvSpPr>
          <p:cNvPr id="58" name="Google Shape;58;p14"/>
          <p:cNvSpPr txBox="1">
            <a:spLocks noGrp="1"/>
          </p:cNvSpPr>
          <p:nvPr>
            <p:ph type="ctrTitle"/>
          </p:nvPr>
        </p:nvSpPr>
        <p:spPr>
          <a:xfrm>
            <a:off x="609600" y="2390023"/>
            <a:ext cx="10972800" cy="824631"/>
          </a:xfrm>
          <a:prstGeom prst="rect">
            <a:avLst/>
          </a:prstGeom>
          <a:noFill/>
          <a:ln>
            <a:noFill/>
          </a:ln>
        </p:spPr>
        <p:txBody>
          <a:bodyPr spcFirstLastPara="1" wrap="square" lIns="0" tIns="45700" rIns="91425" bIns="45700" anchor="b" anchorCtr="0">
            <a:noAutofit/>
          </a:bodyPr>
          <a:lstStyle>
            <a:lvl1pPr lvl="0" algn="ctr">
              <a:lnSpc>
                <a:spcPct val="85000"/>
              </a:lnSpc>
              <a:spcBef>
                <a:spcPts val="0"/>
              </a:spcBef>
              <a:spcAft>
                <a:spcPts val="0"/>
              </a:spcAft>
              <a:buSzPts val="1400"/>
              <a:buNone/>
              <a:defRPr sz="48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59" name="Google Shape;59;p14"/>
          <p:cNvSpPr txBox="1">
            <a:spLocks noGrp="1"/>
          </p:cNvSpPr>
          <p:nvPr>
            <p:ph type="body" idx="1"/>
          </p:nvPr>
        </p:nvSpPr>
        <p:spPr>
          <a:xfrm>
            <a:off x="2137834" y="4798696"/>
            <a:ext cx="8079317" cy="274320"/>
          </a:xfrm>
          <a:prstGeom prst="rect">
            <a:avLst/>
          </a:prstGeom>
          <a:noFill/>
          <a:ln>
            <a:noFill/>
          </a:ln>
        </p:spPr>
        <p:txBody>
          <a:bodyPr spcFirstLastPara="1" wrap="square" lIns="0" tIns="45700" rIns="0" bIns="45700" anchor="ctr" anchorCtr="1">
            <a:noAutofit/>
          </a:bodyPr>
          <a:lstStyle>
            <a:lvl1pPr marL="609600" lvl="0" indent="-304800" algn="ctr">
              <a:lnSpc>
                <a:spcPct val="100000"/>
              </a:lnSpc>
              <a:spcBef>
                <a:spcPts val="480"/>
              </a:spcBef>
              <a:spcAft>
                <a:spcPts val="0"/>
              </a:spcAft>
              <a:buSzPts val="1400"/>
              <a:buNone/>
              <a:defRPr sz="2400" cap="none">
                <a:solidFill>
                  <a:srgbClr val="595959"/>
                </a:solidFill>
              </a:defRPr>
            </a:lvl1pPr>
            <a:lvl2pPr marL="1219200" lvl="1" indent="-304800" algn="l">
              <a:lnSpc>
                <a:spcPct val="100000"/>
              </a:lnSpc>
              <a:spcBef>
                <a:spcPts val="480"/>
              </a:spcBef>
              <a:spcAft>
                <a:spcPts val="0"/>
              </a:spcAft>
              <a:buSzPts val="1800"/>
              <a:buNone/>
              <a:defRPr/>
            </a:lvl2pPr>
            <a:lvl3pPr marL="1828800" lvl="2" indent="-304800" algn="l">
              <a:lnSpc>
                <a:spcPct val="100000"/>
              </a:lnSpc>
              <a:spcBef>
                <a:spcPts val="480"/>
              </a:spcBef>
              <a:spcAft>
                <a:spcPts val="0"/>
              </a:spcAft>
              <a:buSzPts val="1836"/>
              <a:buNone/>
              <a:defRPr/>
            </a:lvl3pPr>
            <a:lvl4pPr marL="2438400" lvl="3" indent="-304800" algn="l">
              <a:lnSpc>
                <a:spcPct val="100000"/>
              </a:lnSpc>
              <a:spcBef>
                <a:spcPts val="480"/>
              </a:spcBef>
              <a:spcAft>
                <a:spcPts val="0"/>
              </a:spcAft>
              <a:buSzPts val="1800"/>
              <a:buNone/>
              <a:defRPr/>
            </a:lvl4pPr>
            <a:lvl5pPr marL="3048000" lvl="4" indent="-304800" algn="l">
              <a:lnSpc>
                <a:spcPct val="100000"/>
              </a:lnSpc>
              <a:spcBef>
                <a:spcPts val="480"/>
              </a:spcBef>
              <a:spcAft>
                <a:spcPts val="0"/>
              </a:spcAft>
              <a:buSzPts val="1800"/>
              <a:buNone/>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
        <p:nvSpPr>
          <p:cNvPr id="60" name="Google Shape;60;p14"/>
          <p:cNvSpPr txBox="1">
            <a:spLocks noGrp="1"/>
          </p:cNvSpPr>
          <p:nvPr>
            <p:ph type="subTitle" idx="2"/>
          </p:nvPr>
        </p:nvSpPr>
        <p:spPr>
          <a:xfrm>
            <a:off x="609600" y="3214654"/>
            <a:ext cx="10972800" cy="615863"/>
          </a:xfrm>
          <a:prstGeom prst="rect">
            <a:avLst/>
          </a:prstGeom>
          <a:noFill/>
          <a:ln>
            <a:noFill/>
          </a:ln>
        </p:spPr>
        <p:txBody>
          <a:bodyPr spcFirstLastPara="1" wrap="square" lIns="0" tIns="45700" rIns="0" bIns="45700" anchor="t" anchorCtr="0">
            <a:noAutofit/>
          </a:bodyPr>
          <a:lstStyle>
            <a:lvl1pPr lvl="0" algn="ctr">
              <a:lnSpc>
                <a:spcPct val="100000"/>
              </a:lnSpc>
              <a:spcBef>
                <a:spcPts val="480"/>
              </a:spcBef>
              <a:spcAft>
                <a:spcPts val="0"/>
              </a:spcAft>
              <a:buSzPts val="1400"/>
              <a:buNone/>
              <a:defRPr sz="2800" cap="small">
                <a:solidFill>
                  <a:srgbClr val="A4001D"/>
                </a:solidFill>
              </a:defRPr>
            </a:lvl1pPr>
            <a:lvl2pPr lvl="1" algn="ctr">
              <a:lnSpc>
                <a:spcPct val="100000"/>
              </a:lnSpc>
              <a:spcBef>
                <a:spcPts val="480"/>
              </a:spcBef>
              <a:spcAft>
                <a:spcPts val="0"/>
              </a:spcAft>
              <a:buSzPts val="1800"/>
              <a:buNone/>
              <a:defRPr>
                <a:solidFill>
                  <a:srgbClr val="888888"/>
                </a:solidFill>
              </a:defRPr>
            </a:lvl2pPr>
            <a:lvl3pPr lvl="2" algn="ctr">
              <a:lnSpc>
                <a:spcPct val="100000"/>
              </a:lnSpc>
              <a:spcBef>
                <a:spcPts val="480"/>
              </a:spcBef>
              <a:spcAft>
                <a:spcPts val="0"/>
              </a:spcAft>
              <a:buSzPts val="1836"/>
              <a:buNone/>
              <a:defRPr>
                <a:solidFill>
                  <a:srgbClr val="888888"/>
                </a:solidFill>
              </a:defRPr>
            </a:lvl3pPr>
            <a:lvl4pPr lvl="3" algn="ctr">
              <a:lnSpc>
                <a:spcPct val="100000"/>
              </a:lnSpc>
              <a:spcBef>
                <a:spcPts val="480"/>
              </a:spcBef>
              <a:spcAft>
                <a:spcPts val="0"/>
              </a:spcAft>
              <a:buSzPts val="1800"/>
              <a:buNone/>
              <a:defRPr>
                <a:solidFill>
                  <a:srgbClr val="888888"/>
                </a:solidFill>
              </a:defRPr>
            </a:lvl4pPr>
            <a:lvl5pPr lvl="4" algn="ctr">
              <a:lnSpc>
                <a:spcPct val="100000"/>
              </a:lnSpc>
              <a:spcBef>
                <a:spcPts val="480"/>
              </a:spcBef>
              <a:spcAft>
                <a:spcPts val="0"/>
              </a:spcAft>
              <a:buSzPts val="1800"/>
              <a:buNone/>
              <a:defRPr>
                <a:solidFill>
                  <a:srgbClr val="888888"/>
                </a:solidFill>
              </a:defRPr>
            </a:lvl5pPr>
            <a:lvl6pPr lvl="5" algn="ctr">
              <a:lnSpc>
                <a:spcPct val="100000"/>
              </a:lnSpc>
              <a:spcBef>
                <a:spcPts val="535"/>
              </a:spcBef>
              <a:spcAft>
                <a:spcPts val="0"/>
              </a:spcAft>
              <a:buSzPts val="2000"/>
              <a:buNone/>
              <a:defRPr>
                <a:solidFill>
                  <a:srgbClr val="888888"/>
                </a:solidFill>
              </a:defRPr>
            </a:lvl6pPr>
            <a:lvl7pPr lvl="6" algn="ctr">
              <a:lnSpc>
                <a:spcPct val="100000"/>
              </a:lnSpc>
              <a:spcBef>
                <a:spcPts val="535"/>
              </a:spcBef>
              <a:spcAft>
                <a:spcPts val="0"/>
              </a:spcAft>
              <a:buSzPts val="2000"/>
              <a:buNone/>
              <a:defRPr>
                <a:solidFill>
                  <a:srgbClr val="888888"/>
                </a:solidFill>
              </a:defRPr>
            </a:lvl7pPr>
            <a:lvl8pPr lvl="7" algn="ctr">
              <a:lnSpc>
                <a:spcPct val="100000"/>
              </a:lnSpc>
              <a:spcBef>
                <a:spcPts val="535"/>
              </a:spcBef>
              <a:spcAft>
                <a:spcPts val="0"/>
              </a:spcAft>
              <a:buSzPts val="2000"/>
              <a:buNone/>
              <a:defRPr>
                <a:solidFill>
                  <a:srgbClr val="888888"/>
                </a:solidFill>
              </a:defRPr>
            </a:lvl8pPr>
            <a:lvl9pPr lvl="8" algn="ctr">
              <a:lnSpc>
                <a:spcPct val="100000"/>
              </a:lnSpc>
              <a:spcBef>
                <a:spcPts val="535"/>
              </a:spcBef>
              <a:spcAft>
                <a:spcPts val="0"/>
              </a:spcAft>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265035" y="479388"/>
            <a:ext cx="10277149" cy="650699"/>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3200">
                <a:solidFill>
                  <a:schemeClr val="dk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3" name="Google Shape;63;p15"/>
          <p:cNvSpPr txBox="1">
            <a:spLocks noGrp="1"/>
          </p:cNvSpPr>
          <p:nvPr>
            <p:ph type="body" idx="1"/>
          </p:nvPr>
        </p:nvSpPr>
        <p:spPr>
          <a:xfrm>
            <a:off x="1274237" y="1211580"/>
            <a:ext cx="10267951" cy="5012056"/>
          </a:xfrm>
          <a:prstGeom prst="rect">
            <a:avLst/>
          </a:prstGeom>
          <a:noFill/>
          <a:ln>
            <a:noFill/>
          </a:ln>
        </p:spPr>
        <p:txBody>
          <a:bodyPr spcFirstLastPara="1" wrap="square" lIns="0" tIns="45700" rIns="0" bIns="45700" anchor="t" anchorCtr="0">
            <a:noAutofit/>
          </a:bodyPr>
          <a:lstStyle>
            <a:lvl1pPr marL="609600" lvl="0" indent="-304800" algn="l">
              <a:lnSpc>
                <a:spcPct val="100000"/>
              </a:lnSpc>
              <a:spcBef>
                <a:spcPts val="480"/>
              </a:spcBef>
              <a:spcAft>
                <a:spcPts val="0"/>
              </a:spcAft>
              <a:buSzPts val="1400"/>
              <a:buNone/>
              <a:defRPr/>
            </a:lvl1pPr>
            <a:lvl2pPr marL="1219200" lvl="1" indent="-457200" algn="l">
              <a:lnSpc>
                <a:spcPct val="100000"/>
              </a:lnSpc>
              <a:spcBef>
                <a:spcPts val="480"/>
              </a:spcBef>
              <a:spcAft>
                <a:spcPts val="0"/>
              </a:spcAft>
              <a:buSzPts val="1800"/>
              <a:buChar char="▪"/>
              <a:defRPr/>
            </a:lvl2pPr>
            <a:lvl3pPr marL="1828800" lvl="2" indent="-460375" algn="l">
              <a:lnSpc>
                <a:spcPct val="100000"/>
              </a:lnSpc>
              <a:spcBef>
                <a:spcPts val="480"/>
              </a:spcBef>
              <a:spcAft>
                <a:spcPts val="0"/>
              </a:spcAft>
              <a:buSzPts val="1836"/>
              <a:buChar char="›"/>
              <a:defRPr/>
            </a:lvl3pPr>
            <a:lvl4pPr marL="2438400" lvl="3" indent="-457200" algn="l">
              <a:lnSpc>
                <a:spcPct val="100000"/>
              </a:lnSpc>
              <a:spcBef>
                <a:spcPts val="480"/>
              </a:spcBef>
              <a:spcAft>
                <a:spcPts val="0"/>
              </a:spcAft>
              <a:buSzPts val="1800"/>
              <a:buChar char="•"/>
              <a:defRPr/>
            </a:lvl4pPr>
            <a:lvl5pPr marL="3048000" lvl="4" indent="-457200" algn="l">
              <a:lnSpc>
                <a:spcPct val="100000"/>
              </a:lnSpc>
              <a:spcBef>
                <a:spcPts val="480"/>
              </a:spcBef>
              <a:spcAft>
                <a:spcPts val="0"/>
              </a:spcAft>
              <a:buSzPts val="1800"/>
              <a:buChar char="–"/>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两栏内容">
  <p:cSld name="两栏内容">
    <p:spTree>
      <p:nvGrpSpPr>
        <p:cNvPr id="1" name="Shape 64"/>
        <p:cNvGrpSpPr/>
        <p:nvPr/>
      </p:nvGrpSpPr>
      <p:grpSpPr>
        <a:xfrm>
          <a:off x="0" y="0"/>
          <a:ext cx="0" cy="0"/>
          <a:chOff x="0" y="0"/>
          <a:chExt cx="0" cy="0"/>
        </a:xfrm>
      </p:grpSpPr>
      <p:sp>
        <p:nvSpPr>
          <p:cNvPr id="65" name="Google Shape;65;p16"/>
          <p:cNvSpPr txBox="1"/>
          <p:nvPr/>
        </p:nvSpPr>
        <p:spPr>
          <a:xfrm>
            <a:off x="80433" y="10584"/>
            <a:ext cx="609600" cy="609600"/>
          </a:xfrm>
          <a:prstGeom prst="rect">
            <a:avLst/>
          </a:prstGeom>
          <a:noFill/>
          <a:ln>
            <a:noFill/>
          </a:ln>
        </p:spPr>
        <p:txBody>
          <a:bodyPr spcFirstLastPara="1" wrap="square" lIns="60933" tIns="0" rIns="60933" bIns="0" anchor="ctr" anchorCtr="1">
            <a:noAutofit/>
          </a:bodyPr>
          <a:lstStyle/>
          <a:p>
            <a:pPr marL="0" marR="0" lvl="0" indent="0" algn="ctr" rtl="0">
              <a:lnSpc>
                <a:spcPct val="100000"/>
              </a:lnSpc>
              <a:spcBef>
                <a:spcPts val="0"/>
              </a:spcBef>
              <a:spcAft>
                <a:spcPts val="0"/>
              </a:spcAft>
              <a:buNone/>
            </a:pPr>
            <a:fld id="{00000000-1234-1234-1234-123412341234}" type="slidenum">
              <a:rPr lang="en-GB" sz="1335" b="0" i="0" u="none" strike="noStrike" cap="none">
                <a:solidFill>
                  <a:srgbClr val="7F7F7F"/>
                </a:solidFill>
                <a:latin typeface="Arial" panose="020B0604020202020204"/>
                <a:ea typeface="Arial" panose="020B0604020202020204"/>
                <a:cs typeface="Arial" panose="020B0604020202020204"/>
                <a:sym typeface="Arial" panose="020B0604020202020204"/>
              </a:rPr>
            </a:fld>
            <a:endParaRPr sz="1335" b="0" i="0" u="none" strike="noStrike" cap="none">
              <a:solidFill>
                <a:srgbClr val="7F7F7F"/>
              </a:solidFill>
              <a:latin typeface="Arial" panose="020B0604020202020204"/>
              <a:ea typeface="Arial" panose="020B0604020202020204"/>
              <a:cs typeface="Arial" panose="020B0604020202020204"/>
              <a:sym typeface="Arial" panose="020B0604020202020204"/>
            </a:endParaRPr>
          </a:p>
        </p:txBody>
      </p:sp>
      <p:sp>
        <p:nvSpPr>
          <p:cNvPr id="66" name="Google Shape;66;p16"/>
          <p:cNvSpPr txBox="1">
            <a:spLocks noGrp="1"/>
          </p:cNvSpPr>
          <p:nvPr>
            <p:ph type="title"/>
          </p:nvPr>
        </p:nvSpPr>
        <p:spPr>
          <a:xfrm>
            <a:off x="1265035" y="479388"/>
            <a:ext cx="10277149" cy="650699"/>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3200">
                <a:solidFill>
                  <a:schemeClr val="dk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 name="Google Shape;67;p16"/>
          <p:cNvSpPr txBox="1">
            <a:spLocks noGrp="1"/>
          </p:cNvSpPr>
          <p:nvPr>
            <p:ph type="body" idx="1"/>
          </p:nvPr>
        </p:nvSpPr>
        <p:spPr>
          <a:xfrm>
            <a:off x="1265770" y="1211580"/>
            <a:ext cx="5050367" cy="5012056"/>
          </a:xfrm>
          <a:prstGeom prst="rect">
            <a:avLst/>
          </a:prstGeom>
          <a:noFill/>
          <a:ln>
            <a:noFill/>
          </a:ln>
        </p:spPr>
        <p:txBody>
          <a:bodyPr spcFirstLastPara="1" wrap="square" lIns="0" tIns="45700" rIns="0" bIns="45700" anchor="t" anchorCtr="0">
            <a:noAutofit/>
          </a:bodyPr>
          <a:lstStyle>
            <a:lvl1pPr marL="609600" lvl="0" indent="-304800" algn="l">
              <a:lnSpc>
                <a:spcPct val="100000"/>
              </a:lnSpc>
              <a:spcBef>
                <a:spcPts val="480"/>
              </a:spcBef>
              <a:spcAft>
                <a:spcPts val="0"/>
              </a:spcAft>
              <a:buSzPts val="1400"/>
              <a:buNone/>
              <a:defRPr/>
            </a:lvl1pPr>
            <a:lvl2pPr marL="1219200" lvl="1" indent="-457200" algn="l">
              <a:lnSpc>
                <a:spcPct val="100000"/>
              </a:lnSpc>
              <a:spcBef>
                <a:spcPts val="480"/>
              </a:spcBef>
              <a:spcAft>
                <a:spcPts val="0"/>
              </a:spcAft>
              <a:buSzPts val="1800"/>
              <a:buChar char="▪"/>
              <a:defRPr/>
            </a:lvl2pPr>
            <a:lvl3pPr marL="1828800" lvl="2" indent="-460375" algn="l">
              <a:lnSpc>
                <a:spcPct val="100000"/>
              </a:lnSpc>
              <a:spcBef>
                <a:spcPts val="480"/>
              </a:spcBef>
              <a:spcAft>
                <a:spcPts val="0"/>
              </a:spcAft>
              <a:buSzPts val="1836"/>
              <a:buChar char="›"/>
              <a:defRPr/>
            </a:lvl3pPr>
            <a:lvl4pPr marL="2438400" lvl="3" indent="-457200" algn="l">
              <a:lnSpc>
                <a:spcPct val="100000"/>
              </a:lnSpc>
              <a:spcBef>
                <a:spcPts val="480"/>
              </a:spcBef>
              <a:spcAft>
                <a:spcPts val="0"/>
              </a:spcAft>
              <a:buSzPts val="1800"/>
              <a:buChar char="•"/>
              <a:defRPr/>
            </a:lvl4pPr>
            <a:lvl5pPr marL="3048000" lvl="4" indent="-457200" algn="l">
              <a:lnSpc>
                <a:spcPct val="100000"/>
              </a:lnSpc>
              <a:spcBef>
                <a:spcPts val="480"/>
              </a:spcBef>
              <a:spcAft>
                <a:spcPts val="0"/>
              </a:spcAft>
              <a:buSzPts val="1800"/>
              <a:buChar char="–"/>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
        <p:nvSpPr>
          <p:cNvPr id="68" name="Google Shape;68;p16"/>
          <p:cNvSpPr txBox="1">
            <a:spLocks noGrp="1"/>
          </p:cNvSpPr>
          <p:nvPr>
            <p:ph type="body" idx="2"/>
          </p:nvPr>
        </p:nvSpPr>
        <p:spPr>
          <a:xfrm>
            <a:off x="6502400" y="1211580"/>
            <a:ext cx="5039784" cy="5012056"/>
          </a:xfrm>
          <a:prstGeom prst="rect">
            <a:avLst/>
          </a:prstGeom>
          <a:noFill/>
          <a:ln>
            <a:noFill/>
          </a:ln>
        </p:spPr>
        <p:txBody>
          <a:bodyPr spcFirstLastPara="1" wrap="square" lIns="0" tIns="45700" rIns="0" bIns="45700" anchor="t" anchorCtr="0">
            <a:noAutofit/>
          </a:bodyPr>
          <a:lstStyle>
            <a:lvl1pPr marL="609600" lvl="0" indent="-304800" algn="l">
              <a:lnSpc>
                <a:spcPct val="100000"/>
              </a:lnSpc>
              <a:spcBef>
                <a:spcPts val="480"/>
              </a:spcBef>
              <a:spcAft>
                <a:spcPts val="0"/>
              </a:spcAft>
              <a:buSzPts val="1400"/>
              <a:buNone/>
              <a:defRPr/>
            </a:lvl1pPr>
            <a:lvl2pPr marL="1219200" lvl="1" indent="-457200" algn="l">
              <a:lnSpc>
                <a:spcPct val="100000"/>
              </a:lnSpc>
              <a:spcBef>
                <a:spcPts val="480"/>
              </a:spcBef>
              <a:spcAft>
                <a:spcPts val="0"/>
              </a:spcAft>
              <a:buSzPts val="1800"/>
              <a:buChar char="▪"/>
              <a:defRPr/>
            </a:lvl2pPr>
            <a:lvl3pPr marL="1828800" lvl="2" indent="-460375" algn="l">
              <a:lnSpc>
                <a:spcPct val="100000"/>
              </a:lnSpc>
              <a:spcBef>
                <a:spcPts val="480"/>
              </a:spcBef>
              <a:spcAft>
                <a:spcPts val="0"/>
              </a:spcAft>
              <a:buSzPts val="1836"/>
              <a:buChar char="›"/>
              <a:defRPr/>
            </a:lvl3pPr>
            <a:lvl4pPr marL="2438400" lvl="3" indent="-457200" algn="l">
              <a:lnSpc>
                <a:spcPct val="100000"/>
              </a:lnSpc>
              <a:spcBef>
                <a:spcPts val="480"/>
              </a:spcBef>
              <a:spcAft>
                <a:spcPts val="0"/>
              </a:spcAft>
              <a:buSzPts val="1800"/>
              <a:buChar char="•"/>
              <a:defRPr/>
            </a:lvl4pPr>
            <a:lvl5pPr marL="3048000" lvl="4" indent="-457200" algn="l">
              <a:lnSpc>
                <a:spcPct val="100000"/>
              </a:lnSpc>
              <a:spcBef>
                <a:spcPts val="480"/>
              </a:spcBef>
              <a:spcAft>
                <a:spcPts val="0"/>
              </a:spcAft>
              <a:buSzPts val="1800"/>
              <a:buChar char="–"/>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matchingName="节标题">
  <p:cSld name="节标题">
    <p:spTree>
      <p:nvGrpSpPr>
        <p:cNvPr id="1" name="Shape 69"/>
        <p:cNvGrpSpPr/>
        <p:nvPr/>
      </p:nvGrpSpPr>
      <p:grpSpPr>
        <a:xfrm>
          <a:off x="0" y="0"/>
          <a:ext cx="0" cy="0"/>
          <a:chOff x="0" y="0"/>
          <a:chExt cx="0" cy="0"/>
        </a:xfrm>
      </p:grpSpPr>
      <p:sp>
        <p:nvSpPr>
          <p:cNvPr id="70" name="Google Shape;70;p17"/>
          <p:cNvSpPr/>
          <p:nvPr/>
        </p:nvSpPr>
        <p:spPr>
          <a:xfrm>
            <a:off x="1" y="6409267"/>
            <a:ext cx="12206817"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7"/>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71" name="Google Shape;71;p17" title="Stanford University"/>
          <p:cNvPicPr preferRelativeResize="0"/>
          <p:nvPr/>
        </p:nvPicPr>
        <p:blipFill rotWithShape="1">
          <a:blip r:embed="rId2"/>
          <a:srcRect/>
          <a:stretch>
            <a:fillRect/>
          </a:stretch>
        </p:blipFill>
        <p:spPr>
          <a:xfrm>
            <a:off x="9541934" y="6510867"/>
            <a:ext cx="2061633" cy="251884"/>
          </a:xfrm>
          <a:prstGeom prst="rect">
            <a:avLst/>
          </a:prstGeom>
          <a:noFill/>
          <a:ln>
            <a:noFill/>
          </a:ln>
        </p:spPr>
      </p:pic>
      <p:sp>
        <p:nvSpPr>
          <p:cNvPr id="72" name="Google Shape;72;p17"/>
          <p:cNvSpPr txBox="1">
            <a:spLocks noGrp="1"/>
          </p:cNvSpPr>
          <p:nvPr>
            <p:ph type="title"/>
          </p:nvPr>
        </p:nvSpPr>
        <p:spPr>
          <a:xfrm>
            <a:off x="2137837" y="2051687"/>
            <a:ext cx="3939116" cy="1234440"/>
          </a:xfrm>
          <a:prstGeom prst="rect">
            <a:avLst/>
          </a:prstGeom>
          <a:noFill/>
          <a:ln>
            <a:noFill/>
          </a:ln>
        </p:spPr>
        <p:txBody>
          <a:bodyPr spcFirstLastPara="1" wrap="square" lIns="0" tIns="45700" rIns="91425" bIns="45700" anchor="b" anchorCtr="0">
            <a:noAutofit/>
          </a:bodyPr>
          <a:lstStyle>
            <a:lvl1pPr lvl="0" algn="r">
              <a:lnSpc>
                <a:spcPct val="85000"/>
              </a:lnSpc>
              <a:spcBef>
                <a:spcPts val="0"/>
              </a:spcBef>
              <a:spcAft>
                <a:spcPts val="0"/>
              </a:spcAft>
              <a:buSzPts val="1400"/>
              <a:buNone/>
              <a:defRPr sz="2665" b="1">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73" name="Google Shape;73;p17"/>
          <p:cNvSpPr txBox="1">
            <a:spLocks noGrp="1"/>
          </p:cNvSpPr>
          <p:nvPr>
            <p:ph type="body" idx="1"/>
          </p:nvPr>
        </p:nvSpPr>
        <p:spPr>
          <a:xfrm>
            <a:off x="2137837" y="3429000"/>
            <a:ext cx="3939116" cy="1243967"/>
          </a:xfrm>
          <a:prstGeom prst="rect">
            <a:avLst/>
          </a:prstGeom>
          <a:noFill/>
          <a:ln>
            <a:noFill/>
          </a:ln>
        </p:spPr>
        <p:txBody>
          <a:bodyPr spcFirstLastPara="1" wrap="square" lIns="0" tIns="45700" rIns="0" bIns="45700" anchor="t" anchorCtr="0">
            <a:noAutofit/>
          </a:bodyPr>
          <a:lstStyle>
            <a:lvl1pPr marL="609600" lvl="0" indent="-304800" algn="r">
              <a:lnSpc>
                <a:spcPct val="100000"/>
              </a:lnSpc>
              <a:spcBef>
                <a:spcPts val="480"/>
              </a:spcBef>
              <a:spcAft>
                <a:spcPts val="0"/>
              </a:spcAft>
              <a:buSzPts val="1400"/>
              <a:buNone/>
              <a:defRPr sz="1600" cap="none">
                <a:solidFill>
                  <a:srgbClr val="A4001D"/>
                </a:solidFill>
              </a:defRPr>
            </a:lvl1pPr>
            <a:lvl2pPr marL="1219200" lvl="1" indent="-304800" algn="l">
              <a:lnSpc>
                <a:spcPct val="100000"/>
              </a:lnSpc>
              <a:spcBef>
                <a:spcPts val="480"/>
              </a:spcBef>
              <a:spcAft>
                <a:spcPts val="0"/>
              </a:spcAft>
              <a:buSzPts val="1800"/>
              <a:buNone/>
              <a:defRPr sz="1600"/>
            </a:lvl2pPr>
            <a:lvl3pPr marL="1828800" lvl="2" indent="-304800" algn="l">
              <a:lnSpc>
                <a:spcPct val="100000"/>
              </a:lnSpc>
              <a:spcBef>
                <a:spcPts val="480"/>
              </a:spcBef>
              <a:spcAft>
                <a:spcPts val="0"/>
              </a:spcAft>
              <a:buSzPts val="1836"/>
              <a:buNone/>
              <a:defRPr sz="1335"/>
            </a:lvl3pPr>
            <a:lvl4pPr marL="2438400" lvl="3" indent="-304800" algn="l">
              <a:lnSpc>
                <a:spcPct val="100000"/>
              </a:lnSpc>
              <a:spcBef>
                <a:spcPts val="480"/>
              </a:spcBef>
              <a:spcAft>
                <a:spcPts val="0"/>
              </a:spcAft>
              <a:buSzPts val="1800"/>
              <a:buNone/>
              <a:defRPr sz="1200"/>
            </a:lvl4pPr>
            <a:lvl5pPr marL="3048000" lvl="4" indent="-304800" algn="l">
              <a:lnSpc>
                <a:spcPct val="100000"/>
              </a:lnSpc>
              <a:spcBef>
                <a:spcPts val="480"/>
              </a:spcBef>
              <a:spcAft>
                <a:spcPts val="0"/>
              </a:spcAft>
              <a:buSzPts val="1800"/>
              <a:buNone/>
              <a:defRPr sz="1200"/>
            </a:lvl5pPr>
            <a:lvl6pPr marL="3657600" lvl="5" indent="-304800" algn="l">
              <a:lnSpc>
                <a:spcPct val="100000"/>
              </a:lnSpc>
              <a:spcBef>
                <a:spcPts val="535"/>
              </a:spcBef>
              <a:spcAft>
                <a:spcPts val="0"/>
              </a:spcAft>
              <a:buSzPts val="2000"/>
              <a:buNone/>
              <a:defRPr sz="1200"/>
            </a:lvl6pPr>
            <a:lvl7pPr marL="4267200" lvl="6" indent="-304800" algn="l">
              <a:lnSpc>
                <a:spcPct val="100000"/>
              </a:lnSpc>
              <a:spcBef>
                <a:spcPts val="535"/>
              </a:spcBef>
              <a:spcAft>
                <a:spcPts val="0"/>
              </a:spcAft>
              <a:buSzPts val="2000"/>
              <a:buNone/>
              <a:defRPr sz="1200"/>
            </a:lvl7pPr>
            <a:lvl8pPr marL="4876800" lvl="7" indent="-304800" algn="l">
              <a:lnSpc>
                <a:spcPct val="100000"/>
              </a:lnSpc>
              <a:spcBef>
                <a:spcPts val="535"/>
              </a:spcBef>
              <a:spcAft>
                <a:spcPts val="0"/>
              </a:spcAft>
              <a:buSzPts val="2000"/>
              <a:buNone/>
              <a:defRPr sz="1200"/>
            </a:lvl8pPr>
            <a:lvl9pPr marL="5486400" lvl="8" indent="-304800" algn="l">
              <a:lnSpc>
                <a:spcPct val="100000"/>
              </a:lnSpc>
              <a:spcBef>
                <a:spcPts val="535"/>
              </a:spcBef>
              <a:spcAft>
                <a:spcPts val="0"/>
              </a:spcAft>
              <a:buSzPts val="2000"/>
              <a:buNone/>
              <a:defRPr sz="1200"/>
            </a:lvl9pPr>
          </a:lstStyle>
          <a:p/>
        </p:txBody>
      </p:sp>
      <p:sp>
        <p:nvSpPr>
          <p:cNvPr id="74" name="Google Shape;74;p17"/>
          <p:cNvSpPr>
            <a:spLocks noGrp="1"/>
          </p:cNvSpPr>
          <p:nvPr>
            <p:ph type="pic" idx="2"/>
          </p:nvPr>
        </p:nvSpPr>
        <p:spPr>
          <a:xfrm>
            <a:off x="6220883" y="2046816"/>
            <a:ext cx="2601384" cy="2601384"/>
          </a:xfrm>
          <a:prstGeom prst="rect">
            <a:avLst/>
          </a:prstGeom>
          <a:blipFill rotWithShape="1">
            <a:blip r:embed="rId3"/>
            <a:stretch>
              <a:fillRect/>
            </a:stretch>
          </a:blipFill>
          <a:ln w="38100" cap="flat" cmpd="sng">
            <a:solidFill>
              <a:schemeClr val="lt1"/>
            </a:solidFill>
            <a:prstDash val="solid"/>
            <a:round/>
            <a:headEnd type="none" w="sm" len="sm"/>
            <a:tailEnd type="none" w="sm" len="sm"/>
          </a:ln>
          <a:effectLst>
            <a:outerShdw blurRad="50800" dist="25400" dir="2700000" algn="tl" rotWithShape="0">
              <a:srgbClr val="000000">
                <a:alpha val="35686"/>
              </a:srgbClr>
            </a:outerShdw>
          </a:effectLst>
        </p:spPr>
        <p:txBody>
          <a:bodyPr spcFirstLastPara="1" wrap="square" lIns="0" tIns="45700" rIns="0" bIns="45700" anchor="t" anchorCtr="0">
            <a:noAutofit/>
          </a:bodyPr>
          <a:lstStyle>
            <a:lvl1pPr marR="0" lvl="0" algn="l" rtl="0">
              <a:lnSpc>
                <a:spcPct val="100000"/>
              </a:lnSpc>
              <a:spcBef>
                <a:spcPts val="480"/>
              </a:spcBef>
              <a:spcAft>
                <a:spcPts val="0"/>
              </a:spcAft>
              <a:buClr>
                <a:srgbClr val="000000"/>
              </a:buClr>
              <a:buSzPts val="14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480"/>
              </a:spcBef>
              <a:spcAft>
                <a:spcPts val="0"/>
              </a:spcAft>
              <a:buClr>
                <a:schemeClr val="lt2"/>
              </a:buClr>
              <a:buSzPts val="1800"/>
              <a:buFont typeface="Noto Sans Symbols"/>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480"/>
              </a:spcBef>
              <a:spcAft>
                <a:spcPts val="0"/>
              </a:spcAft>
              <a:buClr>
                <a:schemeClr val="lt2"/>
              </a:buClr>
              <a:buSzPts val="1836"/>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480"/>
              </a:spcBef>
              <a:spcAft>
                <a:spcPts val="0"/>
              </a:spcAft>
              <a:buClr>
                <a:schemeClr val="lt2"/>
              </a:buClr>
              <a:buSzPts val="1800"/>
              <a:buFont typeface="Arial" panose="020B0604020202020204"/>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480"/>
              </a:spcBef>
              <a:spcAft>
                <a:spcPts val="0"/>
              </a:spcAft>
              <a:buClr>
                <a:schemeClr val="lt2"/>
              </a:buClr>
              <a:buSzPts val="1800"/>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defRPr>
            </a:lvl1pPr>
          </a:lstStyle>
          <a:p>
            <a:r>
              <a:rPr lang="zh-CN" altLang="en-US"/>
              <a:t>单击此处编辑母版标题样式</a:t>
            </a:r>
            <a:endParaRPr lang="en-US" dirty="0"/>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zh-CN" altLang="en-US"/>
              <a:t>单击此处编辑母版文本样式</a:t>
            </a:r>
            <a:endParaRPr lang="zh-CN" altLang="en-US"/>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rgbClr val="A4001D"/>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lvl2pPr marL="0" indent="0">
              <a:buFont typeface="Arial" panose="020B0604020202020204"/>
              <a:buNone/>
              <a:defRPr baseline="0"/>
            </a:lvl2pPr>
            <a:lvl3pPr marL="459740" indent="0">
              <a:buNone/>
              <a:defRPr/>
            </a:lvl3pPr>
            <a:lvl4pPr marL="916305" indent="0">
              <a:buNone/>
              <a:defRPr/>
            </a:lvl4pPr>
            <a:lvl5pPr marL="1376045" indent="0">
              <a:buNone/>
              <a:defRPr/>
            </a:lvl5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Slide Number Placeholder 22"/>
          <p:cNvSpPr txBox="1"/>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fld id="{C25B00F0-EA26-4E06-90D0-F884CE835C83}" type="slidenum">
              <a:rPr lang="en-US" altLang="zh-CN" sz="1335">
                <a:solidFill>
                  <a:srgbClr val="7F7F7F"/>
                </a:solidFill>
                <a:latin typeface="Arial" panose="020B0604020202020204" pitchFamily="34" charset="0"/>
              </a:rPr>
            </a:fld>
            <a:endParaRPr lang="en-US" altLang="zh-CN" sz="1335">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4" name="Content Placeholder 13"/>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6" name="Content Placeholder 15"/>
          <p:cNvSpPr>
            <a:spLocks noGrp="1"/>
          </p:cNvSpPr>
          <p:nvPr>
            <p:ph sz="quarter" idx="11"/>
          </p:nvPr>
        </p:nvSpPr>
        <p:spPr>
          <a:xfrm>
            <a:off x="6502400" y="1211580"/>
            <a:ext cx="5039784"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2" name="Content Placeholder 11"/>
          <p:cNvSpPr>
            <a:spLocks noGrp="1"/>
          </p:cNvSpPr>
          <p:nvPr>
            <p:ph sz="quarter" idx="10"/>
          </p:nvPr>
        </p:nvSpPr>
        <p:spPr>
          <a:xfrm>
            <a:off x="1265036" y="1211581"/>
            <a:ext cx="10277149" cy="24221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4" name="Content Placeholder 13"/>
          <p:cNvSpPr>
            <a:spLocks noGrp="1"/>
          </p:cNvSpPr>
          <p:nvPr>
            <p:ph sz="quarter" idx="11"/>
          </p:nvPr>
        </p:nvSpPr>
        <p:spPr>
          <a:xfrm>
            <a:off x="1265770" y="3788418"/>
            <a:ext cx="10276417" cy="24221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3" name="Content Placeholder 2"/>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Content Placeholder 4"/>
          <p:cNvSpPr>
            <a:spLocks noGrp="1"/>
          </p:cNvSpPr>
          <p:nvPr>
            <p:ph sz="quarter" idx="11"/>
          </p:nvPr>
        </p:nvSpPr>
        <p:spPr>
          <a:xfrm>
            <a:off x="6502400" y="1211582"/>
            <a:ext cx="5039784"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9" name="Content Placeholder 8"/>
          <p:cNvSpPr>
            <a:spLocks noGrp="1"/>
          </p:cNvSpPr>
          <p:nvPr>
            <p:ph sz="quarter" idx="12"/>
          </p:nvPr>
        </p:nvSpPr>
        <p:spPr>
          <a:xfrm>
            <a:off x="6502400" y="3783329"/>
            <a:ext cx="5039784" cy="24403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4" name="Content Placeholder 3"/>
          <p:cNvSpPr>
            <a:spLocks noGrp="1"/>
          </p:cNvSpPr>
          <p:nvPr>
            <p:ph sz="quarter" idx="10"/>
          </p:nvPr>
        </p:nvSpPr>
        <p:spPr>
          <a:xfrm>
            <a:off x="1265770" y="1211582"/>
            <a:ext cx="5050367"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1" name="Content Placeholder 10"/>
          <p:cNvSpPr>
            <a:spLocks noGrp="1"/>
          </p:cNvSpPr>
          <p:nvPr>
            <p:ph sz="quarter" idx="11"/>
          </p:nvPr>
        </p:nvSpPr>
        <p:spPr>
          <a:xfrm>
            <a:off x="1274237" y="3787484"/>
            <a:ext cx="5041900" cy="24361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3" name="Content Placeholder 12"/>
          <p:cNvSpPr>
            <a:spLocks noGrp="1"/>
          </p:cNvSpPr>
          <p:nvPr>
            <p:ph sz="quarter" idx="12"/>
          </p:nvPr>
        </p:nvSpPr>
        <p:spPr>
          <a:xfrm>
            <a:off x="6502400" y="1211582"/>
            <a:ext cx="5039784"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5" name="Content Placeholder 14"/>
          <p:cNvSpPr>
            <a:spLocks noGrp="1"/>
          </p:cNvSpPr>
          <p:nvPr>
            <p:ph sz="quarter" idx="13"/>
          </p:nvPr>
        </p:nvSpPr>
        <p:spPr>
          <a:xfrm>
            <a:off x="6502400" y="3787484"/>
            <a:ext cx="5039784" cy="24361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730BD85A-A335-4A99-AF6D-0E59F717E66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1E23D11-A483-4178-A72A-CFD54F81AD80}" type="slidenum">
              <a:rPr lang="zh-CN" altLang="en-US" smtClean="0"/>
            </a:fld>
            <a:endParaRPr lang="zh-CN" altLang="en-US"/>
          </a:p>
        </p:txBody>
      </p:sp>
    </p:spTree>
  </p:cSld>
  <p:clrMapOvr>
    <a:masterClrMapping/>
  </p:clrMapOvr>
  <p:transition spd="slow">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showMasterSp="0" matchingName="标题幻灯片">
  <p:cSld name="标题幻灯片">
    <p:spTree>
      <p:nvGrpSpPr>
        <p:cNvPr id="1" name="Shape 55"/>
        <p:cNvGrpSpPr/>
        <p:nvPr/>
      </p:nvGrpSpPr>
      <p:grpSpPr>
        <a:xfrm>
          <a:off x="0" y="0"/>
          <a:ext cx="0" cy="0"/>
          <a:chOff x="0" y="0"/>
          <a:chExt cx="0" cy="0"/>
        </a:xfrm>
      </p:grpSpPr>
      <p:sp>
        <p:nvSpPr>
          <p:cNvPr id="56" name="Google Shape;56;p14"/>
          <p:cNvSpPr/>
          <p:nvPr/>
        </p:nvSpPr>
        <p:spPr>
          <a:xfrm>
            <a:off x="0" y="6409267"/>
            <a:ext cx="12206800"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57" name="Google Shape;57;p14" title="Stanford University"/>
          <p:cNvPicPr preferRelativeResize="0"/>
          <p:nvPr/>
        </p:nvPicPr>
        <p:blipFill rotWithShape="1">
          <a:blip r:embed="rId2"/>
          <a:srcRect/>
          <a:stretch>
            <a:fillRect/>
          </a:stretch>
        </p:blipFill>
        <p:spPr>
          <a:xfrm>
            <a:off x="9541933" y="6510867"/>
            <a:ext cx="2061632" cy="251884"/>
          </a:xfrm>
          <a:prstGeom prst="rect">
            <a:avLst/>
          </a:prstGeom>
          <a:noFill/>
          <a:ln>
            <a:noFill/>
          </a:ln>
        </p:spPr>
      </p:pic>
      <p:sp>
        <p:nvSpPr>
          <p:cNvPr id="58" name="Google Shape;58;p14"/>
          <p:cNvSpPr txBox="1">
            <a:spLocks noGrp="1"/>
          </p:cNvSpPr>
          <p:nvPr>
            <p:ph type="ctrTitle"/>
          </p:nvPr>
        </p:nvSpPr>
        <p:spPr>
          <a:xfrm>
            <a:off x="609600" y="2390023"/>
            <a:ext cx="10972800" cy="824800"/>
          </a:xfrm>
          <a:prstGeom prst="rect">
            <a:avLst/>
          </a:prstGeom>
          <a:noFill/>
          <a:ln>
            <a:noFill/>
          </a:ln>
        </p:spPr>
        <p:txBody>
          <a:bodyPr spcFirstLastPara="1" wrap="square" lIns="0" tIns="45700" rIns="91425" bIns="45700" anchor="b" anchorCtr="0">
            <a:noAutofit/>
          </a:bodyPr>
          <a:lstStyle>
            <a:lvl1pPr lvl="0" algn="ctr" rtl="0">
              <a:lnSpc>
                <a:spcPct val="85000"/>
              </a:lnSpc>
              <a:spcBef>
                <a:spcPts val="0"/>
              </a:spcBef>
              <a:spcAft>
                <a:spcPts val="0"/>
              </a:spcAft>
              <a:buSzPts val="1400"/>
              <a:buNone/>
              <a:defRPr sz="4800">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r>
              <a:rPr lang="zh-CN" altLang="en-US"/>
              <a:t>单击此处编辑母版标题样式</a:t>
            </a:r>
            <a:endParaRPr lang="zh-CN" altLang="en-US"/>
          </a:p>
        </p:txBody>
      </p:sp>
      <p:sp>
        <p:nvSpPr>
          <p:cNvPr id="59" name="Google Shape;59;p14"/>
          <p:cNvSpPr txBox="1">
            <a:spLocks noGrp="1"/>
          </p:cNvSpPr>
          <p:nvPr>
            <p:ph type="body" idx="1" hasCustomPrompt="1"/>
          </p:nvPr>
        </p:nvSpPr>
        <p:spPr>
          <a:xfrm>
            <a:off x="2137833" y="4798696"/>
            <a:ext cx="8079200" cy="274400"/>
          </a:xfrm>
          <a:prstGeom prst="rect">
            <a:avLst/>
          </a:prstGeom>
          <a:noFill/>
          <a:ln>
            <a:noFill/>
          </a:ln>
        </p:spPr>
        <p:txBody>
          <a:bodyPr spcFirstLastPara="1" wrap="square" lIns="0" tIns="45700" rIns="0" bIns="45700" anchor="ctr" anchorCtr="1">
            <a:noAutofit/>
          </a:bodyPr>
          <a:lstStyle>
            <a:lvl1pPr marL="609600" lvl="0" indent="-304800" algn="ctr" rtl="0">
              <a:lnSpc>
                <a:spcPct val="100000"/>
              </a:lnSpc>
              <a:spcBef>
                <a:spcPts val="480"/>
              </a:spcBef>
              <a:spcAft>
                <a:spcPts val="0"/>
              </a:spcAft>
              <a:buSzPts val="1400"/>
              <a:buNone/>
              <a:defRPr sz="2400" cap="none">
                <a:solidFill>
                  <a:srgbClr val="595959"/>
                </a:solidFill>
              </a:defRPr>
            </a:lvl1pPr>
            <a:lvl2pPr marL="1219200" lvl="1" indent="-304800" algn="l" rtl="0">
              <a:lnSpc>
                <a:spcPct val="100000"/>
              </a:lnSpc>
              <a:spcBef>
                <a:spcPts val="480"/>
              </a:spcBef>
              <a:spcAft>
                <a:spcPts val="0"/>
              </a:spcAft>
              <a:buSzPts val="1800"/>
              <a:buNone/>
              <a:defRPr/>
            </a:lvl2pPr>
            <a:lvl3pPr marL="1828800" lvl="2" indent="-304800" algn="l" rtl="0">
              <a:lnSpc>
                <a:spcPct val="100000"/>
              </a:lnSpc>
              <a:spcBef>
                <a:spcPts val="480"/>
              </a:spcBef>
              <a:spcAft>
                <a:spcPts val="0"/>
              </a:spcAft>
              <a:buSzPts val="1836"/>
              <a:buNone/>
              <a:defRPr/>
            </a:lvl3pPr>
            <a:lvl4pPr marL="2438400" lvl="3" indent="-304800" algn="l" rtl="0">
              <a:lnSpc>
                <a:spcPct val="100000"/>
              </a:lnSpc>
              <a:spcBef>
                <a:spcPts val="480"/>
              </a:spcBef>
              <a:spcAft>
                <a:spcPts val="0"/>
              </a:spcAft>
              <a:buSzPts val="1800"/>
              <a:buNone/>
              <a:defRPr/>
            </a:lvl4pPr>
            <a:lvl5pPr marL="3048000" lvl="4" indent="-304800" algn="l" rtl="0">
              <a:lnSpc>
                <a:spcPct val="100000"/>
              </a:lnSpc>
              <a:spcBef>
                <a:spcPts val="480"/>
              </a:spcBef>
              <a:spcAft>
                <a:spcPts val="0"/>
              </a:spcAft>
              <a:buSzPts val="1800"/>
              <a:buNone/>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a:pPr lvl="0"/>
            <a:r>
              <a:rPr lang="zh-CN" altLang="en-US"/>
              <a:t>编辑母版文本样式</a:t>
            </a:r>
            <a:endParaRPr lang="zh-CN" altLang="en-US"/>
          </a:p>
        </p:txBody>
      </p:sp>
      <p:sp>
        <p:nvSpPr>
          <p:cNvPr id="60" name="Google Shape;60;p14"/>
          <p:cNvSpPr txBox="1">
            <a:spLocks noGrp="1"/>
          </p:cNvSpPr>
          <p:nvPr>
            <p:ph type="subTitle" idx="2"/>
          </p:nvPr>
        </p:nvSpPr>
        <p:spPr>
          <a:xfrm>
            <a:off x="609600" y="3214653"/>
            <a:ext cx="10972800" cy="616000"/>
          </a:xfrm>
          <a:prstGeom prst="rect">
            <a:avLst/>
          </a:prstGeom>
          <a:noFill/>
          <a:ln>
            <a:noFill/>
          </a:ln>
        </p:spPr>
        <p:txBody>
          <a:bodyPr spcFirstLastPara="1" wrap="square" lIns="0" tIns="45700" rIns="0" bIns="45700" anchor="t" anchorCtr="0">
            <a:noAutofit/>
          </a:bodyPr>
          <a:lstStyle>
            <a:lvl1pPr lvl="0" algn="ctr" rtl="0">
              <a:lnSpc>
                <a:spcPct val="100000"/>
              </a:lnSpc>
              <a:spcBef>
                <a:spcPts val="480"/>
              </a:spcBef>
              <a:spcAft>
                <a:spcPts val="0"/>
              </a:spcAft>
              <a:buSzPts val="1400"/>
              <a:buNone/>
              <a:defRPr sz="2800" cap="small">
                <a:solidFill>
                  <a:srgbClr val="A4001D"/>
                </a:solidFill>
              </a:defRPr>
            </a:lvl1pPr>
            <a:lvl2pPr lvl="1" algn="ctr" rtl="0">
              <a:lnSpc>
                <a:spcPct val="100000"/>
              </a:lnSpc>
              <a:spcBef>
                <a:spcPts val="480"/>
              </a:spcBef>
              <a:spcAft>
                <a:spcPts val="0"/>
              </a:spcAft>
              <a:buSzPts val="1800"/>
              <a:buNone/>
              <a:defRPr>
                <a:solidFill>
                  <a:srgbClr val="888888"/>
                </a:solidFill>
              </a:defRPr>
            </a:lvl2pPr>
            <a:lvl3pPr lvl="2" algn="ctr" rtl="0">
              <a:lnSpc>
                <a:spcPct val="100000"/>
              </a:lnSpc>
              <a:spcBef>
                <a:spcPts val="480"/>
              </a:spcBef>
              <a:spcAft>
                <a:spcPts val="0"/>
              </a:spcAft>
              <a:buSzPts val="1836"/>
              <a:buNone/>
              <a:defRPr>
                <a:solidFill>
                  <a:srgbClr val="888888"/>
                </a:solidFill>
              </a:defRPr>
            </a:lvl3pPr>
            <a:lvl4pPr lvl="3" algn="ctr" rtl="0">
              <a:lnSpc>
                <a:spcPct val="100000"/>
              </a:lnSpc>
              <a:spcBef>
                <a:spcPts val="480"/>
              </a:spcBef>
              <a:spcAft>
                <a:spcPts val="0"/>
              </a:spcAft>
              <a:buSzPts val="1800"/>
              <a:buNone/>
              <a:defRPr>
                <a:solidFill>
                  <a:srgbClr val="888888"/>
                </a:solidFill>
              </a:defRPr>
            </a:lvl4pPr>
            <a:lvl5pPr lvl="4" algn="ctr" rtl="0">
              <a:lnSpc>
                <a:spcPct val="100000"/>
              </a:lnSpc>
              <a:spcBef>
                <a:spcPts val="480"/>
              </a:spcBef>
              <a:spcAft>
                <a:spcPts val="0"/>
              </a:spcAft>
              <a:buSzPts val="1800"/>
              <a:buNone/>
              <a:defRPr>
                <a:solidFill>
                  <a:srgbClr val="888888"/>
                </a:solidFill>
              </a:defRPr>
            </a:lvl5pPr>
            <a:lvl6pPr lvl="5" algn="ctr" rtl="0">
              <a:lnSpc>
                <a:spcPct val="100000"/>
              </a:lnSpc>
              <a:spcBef>
                <a:spcPts val="535"/>
              </a:spcBef>
              <a:spcAft>
                <a:spcPts val="0"/>
              </a:spcAft>
              <a:buSzPts val="2000"/>
              <a:buNone/>
              <a:defRPr>
                <a:solidFill>
                  <a:srgbClr val="888888"/>
                </a:solidFill>
              </a:defRPr>
            </a:lvl6pPr>
            <a:lvl7pPr lvl="6" algn="ctr" rtl="0">
              <a:lnSpc>
                <a:spcPct val="100000"/>
              </a:lnSpc>
              <a:spcBef>
                <a:spcPts val="535"/>
              </a:spcBef>
              <a:spcAft>
                <a:spcPts val="0"/>
              </a:spcAft>
              <a:buSzPts val="2000"/>
              <a:buNone/>
              <a:defRPr>
                <a:solidFill>
                  <a:srgbClr val="888888"/>
                </a:solidFill>
              </a:defRPr>
            </a:lvl7pPr>
            <a:lvl8pPr lvl="7" algn="ctr" rtl="0">
              <a:lnSpc>
                <a:spcPct val="100000"/>
              </a:lnSpc>
              <a:spcBef>
                <a:spcPts val="535"/>
              </a:spcBef>
              <a:spcAft>
                <a:spcPts val="0"/>
              </a:spcAft>
              <a:buSzPts val="2000"/>
              <a:buNone/>
              <a:defRPr>
                <a:solidFill>
                  <a:srgbClr val="888888"/>
                </a:solidFill>
              </a:defRPr>
            </a:lvl8pPr>
            <a:lvl9pPr lvl="8" algn="ctr" rtl="0">
              <a:lnSpc>
                <a:spcPct val="100000"/>
              </a:lnSpc>
              <a:spcBef>
                <a:spcPts val="535"/>
              </a:spcBef>
              <a:spcAft>
                <a:spcPts val="0"/>
              </a:spcAft>
              <a:buSzPts val="2000"/>
              <a:buNone/>
              <a:defRPr>
                <a:solidFill>
                  <a:srgbClr val="888888"/>
                </a:solidFill>
              </a:defRPr>
            </a:lvl9pPr>
          </a:lstStyle>
          <a:p>
            <a:r>
              <a:rPr lang="zh-CN" altLang="en-US"/>
              <a:t>单击此处编辑母版副标题样式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matchingName="标题和内容">
  <p:cSld name="标题和内容">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265035" y="479388"/>
            <a:ext cx="10277200" cy="6508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sz="3200">
                <a:solidFill>
                  <a:schemeClr val="tx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r>
              <a:rPr lang="zh-CN" altLang="en-US" dirty="0"/>
              <a:t>单击此处编辑母版标题样式</a:t>
            </a:r>
            <a:endParaRPr dirty="0"/>
          </a:p>
        </p:txBody>
      </p:sp>
      <p:sp>
        <p:nvSpPr>
          <p:cNvPr id="63" name="Google Shape;63;p15"/>
          <p:cNvSpPr txBox="1">
            <a:spLocks noGrp="1"/>
          </p:cNvSpPr>
          <p:nvPr>
            <p:ph type="body" idx="1" hasCustomPrompt="1"/>
          </p:nvPr>
        </p:nvSpPr>
        <p:spPr>
          <a:xfrm>
            <a:off x="1274236" y="1211580"/>
            <a:ext cx="102680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80"/>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a:pPr lvl="0"/>
            <a:r>
              <a:rPr lang="zh-CN" altLang="en-US"/>
              <a:t>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matchingName="两栏内容">
  <p:cSld name="两栏内容">
    <p:spTree>
      <p:nvGrpSpPr>
        <p:cNvPr id="1" name="Shape 64"/>
        <p:cNvGrpSpPr/>
        <p:nvPr/>
      </p:nvGrpSpPr>
      <p:grpSpPr>
        <a:xfrm>
          <a:off x="0" y="0"/>
          <a:ext cx="0" cy="0"/>
          <a:chOff x="0" y="0"/>
          <a:chExt cx="0" cy="0"/>
        </a:xfrm>
      </p:grpSpPr>
      <p:sp>
        <p:nvSpPr>
          <p:cNvPr id="65" name="Google Shape;65;p16"/>
          <p:cNvSpPr txBox="1"/>
          <p:nvPr/>
        </p:nvSpPr>
        <p:spPr>
          <a:xfrm>
            <a:off x="80433" y="10584"/>
            <a:ext cx="609600" cy="609600"/>
          </a:xfrm>
          <a:prstGeom prst="rect">
            <a:avLst/>
          </a:prstGeom>
          <a:noFill/>
          <a:ln>
            <a:noFill/>
          </a:ln>
        </p:spPr>
        <p:txBody>
          <a:bodyPr spcFirstLastPara="1" wrap="square" lIns="60933" tIns="0" rIns="60933" bIns="0" anchor="ctr" anchorCtr="1">
            <a:noAutofit/>
          </a:bodyPr>
          <a:lstStyle/>
          <a:p>
            <a:pPr marL="0" marR="0" lvl="0" indent="0" algn="ctr" rtl="0">
              <a:lnSpc>
                <a:spcPct val="100000"/>
              </a:lnSpc>
              <a:spcBef>
                <a:spcPts val="0"/>
              </a:spcBef>
              <a:spcAft>
                <a:spcPts val="0"/>
              </a:spcAft>
              <a:buNone/>
            </a:pPr>
            <a:fld id="{00000000-1234-1234-1234-123412341234}" type="slidenum">
              <a:rPr lang="en-GB" sz="1335" b="0" i="0" u="none" strike="noStrike" cap="none">
                <a:solidFill>
                  <a:srgbClr val="7F7F7F"/>
                </a:solidFill>
                <a:latin typeface="Arial" panose="020B0604020202020204"/>
                <a:ea typeface="Arial" panose="020B0604020202020204"/>
                <a:cs typeface="Arial" panose="020B0604020202020204"/>
                <a:sym typeface="Arial" panose="020B0604020202020204"/>
              </a:rPr>
            </a:fld>
            <a:endParaRPr sz="1335" b="0" i="0" u="none" strike="noStrike" cap="none">
              <a:solidFill>
                <a:srgbClr val="7F7F7F"/>
              </a:solidFill>
              <a:latin typeface="Arial" panose="020B0604020202020204"/>
              <a:ea typeface="Arial" panose="020B0604020202020204"/>
              <a:cs typeface="Arial" panose="020B0604020202020204"/>
              <a:sym typeface="Arial" panose="020B0604020202020204"/>
            </a:endParaRPr>
          </a:p>
        </p:txBody>
      </p:sp>
      <p:sp>
        <p:nvSpPr>
          <p:cNvPr id="66" name="Google Shape;66;p16"/>
          <p:cNvSpPr txBox="1">
            <a:spLocks noGrp="1"/>
          </p:cNvSpPr>
          <p:nvPr>
            <p:ph type="title"/>
          </p:nvPr>
        </p:nvSpPr>
        <p:spPr>
          <a:xfrm>
            <a:off x="1265035" y="479388"/>
            <a:ext cx="10277200" cy="650800"/>
          </a:xfrm>
          <a:prstGeom prst="rect">
            <a:avLst/>
          </a:prstGeom>
          <a:noFill/>
          <a:ln>
            <a:noFill/>
          </a:ln>
        </p:spPr>
        <p:txBody>
          <a:bodyPr spcFirstLastPara="1" wrap="square" lIns="0" tIns="45700" rIns="91425" bIns="45700" anchor="b" anchorCtr="0">
            <a:noAutofit/>
          </a:bodyPr>
          <a:lstStyle>
            <a:lvl1pPr lvl="0" algn="l" rtl="0">
              <a:lnSpc>
                <a:spcPct val="85000"/>
              </a:lnSpc>
              <a:spcBef>
                <a:spcPts val="0"/>
              </a:spcBef>
              <a:spcAft>
                <a:spcPts val="0"/>
              </a:spcAft>
              <a:buSzPts val="1400"/>
              <a:buNone/>
              <a:defRPr sz="3200">
                <a:solidFill>
                  <a:schemeClr val="tx2"/>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r>
              <a:rPr lang="zh-CN" altLang="en-US" dirty="0"/>
              <a:t>单击此处编辑母版标题样式</a:t>
            </a:r>
            <a:endParaRPr dirty="0"/>
          </a:p>
        </p:txBody>
      </p:sp>
      <p:sp>
        <p:nvSpPr>
          <p:cNvPr id="67" name="Google Shape;67;p16"/>
          <p:cNvSpPr txBox="1">
            <a:spLocks noGrp="1"/>
          </p:cNvSpPr>
          <p:nvPr>
            <p:ph type="body" idx="1" hasCustomPrompt="1"/>
          </p:nvPr>
        </p:nvSpPr>
        <p:spPr>
          <a:xfrm>
            <a:off x="1265769" y="1211580"/>
            <a:ext cx="50504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80"/>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a:pPr lvl="0"/>
            <a:r>
              <a:rPr lang="zh-CN" altLang="en-US"/>
              <a:t>编辑母版文本样式</a:t>
            </a:r>
            <a:endParaRPr lang="zh-CN" altLang="en-US"/>
          </a:p>
        </p:txBody>
      </p:sp>
      <p:sp>
        <p:nvSpPr>
          <p:cNvPr id="68" name="Google Shape;68;p16"/>
          <p:cNvSpPr txBox="1">
            <a:spLocks noGrp="1"/>
          </p:cNvSpPr>
          <p:nvPr>
            <p:ph type="body" idx="2" hasCustomPrompt="1"/>
          </p:nvPr>
        </p:nvSpPr>
        <p:spPr>
          <a:xfrm>
            <a:off x="6502400" y="1211580"/>
            <a:ext cx="5039600" cy="5012000"/>
          </a:xfrm>
          <a:prstGeom prst="rect">
            <a:avLst/>
          </a:prstGeom>
          <a:noFill/>
          <a:ln>
            <a:noFill/>
          </a:ln>
        </p:spPr>
        <p:txBody>
          <a:bodyPr spcFirstLastPara="1" wrap="square" lIns="0" tIns="45700" rIns="0" bIns="45700" anchor="t" anchorCtr="0">
            <a:noAutofit/>
          </a:bodyPr>
          <a:lstStyle>
            <a:lvl1pPr marL="609600" lvl="0" indent="-304800" algn="l" rtl="0">
              <a:lnSpc>
                <a:spcPct val="100000"/>
              </a:lnSpc>
              <a:spcBef>
                <a:spcPts val="480"/>
              </a:spcBef>
              <a:spcAft>
                <a:spcPts val="0"/>
              </a:spcAft>
              <a:buSzPts val="1400"/>
              <a:buNone/>
              <a:defRPr/>
            </a:lvl1pPr>
            <a:lvl2pPr marL="1219200" lvl="1" indent="-457200" algn="l" rtl="0">
              <a:lnSpc>
                <a:spcPct val="100000"/>
              </a:lnSpc>
              <a:spcBef>
                <a:spcPts val="480"/>
              </a:spcBef>
              <a:spcAft>
                <a:spcPts val="0"/>
              </a:spcAft>
              <a:buSzPts val="1800"/>
              <a:buChar char="▪"/>
              <a:defRPr/>
            </a:lvl2pPr>
            <a:lvl3pPr marL="1828800" lvl="2" indent="-460375" algn="l" rtl="0">
              <a:lnSpc>
                <a:spcPct val="100000"/>
              </a:lnSpc>
              <a:spcBef>
                <a:spcPts val="480"/>
              </a:spcBef>
              <a:spcAft>
                <a:spcPts val="0"/>
              </a:spcAft>
              <a:buSzPts val="1836"/>
              <a:buChar char="›"/>
              <a:defRPr/>
            </a:lvl3pPr>
            <a:lvl4pPr marL="2438400" lvl="3" indent="-457200" algn="l" rtl="0">
              <a:lnSpc>
                <a:spcPct val="100000"/>
              </a:lnSpc>
              <a:spcBef>
                <a:spcPts val="480"/>
              </a:spcBef>
              <a:spcAft>
                <a:spcPts val="0"/>
              </a:spcAft>
              <a:buSzPts val="1800"/>
              <a:buChar char="•"/>
              <a:defRPr/>
            </a:lvl4pPr>
            <a:lvl5pPr marL="3048000" lvl="4" indent="-457200" algn="l" rtl="0">
              <a:lnSpc>
                <a:spcPct val="100000"/>
              </a:lnSpc>
              <a:spcBef>
                <a:spcPts val="480"/>
              </a:spcBef>
              <a:spcAft>
                <a:spcPts val="0"/>
              </a:spcAft>
              <a:buSzPts val="1800"/>
              <a:buChar char="–"/>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a:pPr lvl="0"/>
            <a:r>
              <a:rPr lang="zh-CN" altLang="en-US"/>
              <a:t>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showMasterSp="0" matchingName="节标题">
  <p:cSld name="节标题">
    <p:spTree>
      <p:nvGrpSpPr>
        <p:cNvPr id="1" name="Shape 69"/>
        <p:cNvGrpSpPr/>
        <p:nvPr/>
      </p:nvGrpSpPr>
      <p:grpSpPr>
        <a:xfrm>
          <a:off x="0" y="0"/>
          <a:ext cx="0" cy="0"/>
          <a:chOff x="0" y="0"/>
          <a:chExt cx="0" cy="0"/>
        </a:xfrm>
      </p:grpSpPr>
      <p:sp>
        <p:nvSpPr>
          <p:cNvPr id="70" name="Google Shape;70;p17"/>
          <p:cNvSpPr/>
          <p:nvPr/>
        </p:nvSpPr>
        <p:spPr>
          <a:xfrm>
            <a:off x="0" y="6409267"/>
            <a:ext cx="12206800"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71" name="Google Shape;71;p17" title="Stanford University"/>
          <p:cNvPicPr preferRelativeResize="0"/>
          <p:nvPr/>
        </p:nvPicPr>
        <p:blipFill rotWithShape="1">
          <a:blip r:embed="rId2"/>
          <a:srcRect/>
          <a:stretch>
            <a:fillRect/>
          </a:stretch>
        </p:blipFill>
        <p:spPr>
          <a:xfrm>
            <a:off x="9541933" y="6510867"/>
            <a:ext cx="2061632" cy="251884"/>
          </a:xfrm>
          <a:prstGeom prst="rect">
            <a:avLst/>
          </a:prstGeom>
          <a:noFill/>
          <a:ln>
            <a:noFill/>
          </a:ln>
        </p:spPr>
      </p:pic>
      <p:sp>
        <p:nvSpPr>
          <p:cNvPr id="72" name="Google Shape;72;p17"/>
          <p:cNvSpPr txBox="1">
            <a:spLocks noGrp="1"/>
          </p:cNvSpPr>
          <p:nvPr>
            <p:ph type="title"/>
          </p:nvPr>
        </p:nvSpPr>
        <p:spPr>
          <a:xfrm>
            <a:off x="2137836" y="2051687"/>
            <a:ext cx="3939200" cy="1234400"/>
          </a:xfrm>
          <a:prstGeom prst="rect">
            <a:avLst/>
          </a:prstGeom>
          <a:noFill/>
          <a:ln>
            <a:noFill/>
          </a:ln>
        </p:spPr>
        <p:txBody>
          <a:bodyPr spcFirstLastPara="1" wrap="square" lIns="0" tIns="45700" rIns="91425" bIns="45700" anchor="b" anchorCtr="0">
            <a:noAutofit/>
          </a:bodyPr>
          <a:lstStyle>
            <a:lvl1pPr lvl="0" algn="r" rtl="0">
              <a:lnSpc>
                <a:spcPct val="85000"/>
              </a:lnSpc>
              <a:spcBef>
                <a:spcPts val="0"/>
              </a:spcBef>
              <a:spcAft>
                <a:spcPts val="0"/>
              </a:spcAft>
              <a:buSzPts val="1400"/>
              <a:buNone/>
              <a:defRPr sz="2665" b="1">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r>
              <a:rPr lang="zh-CN" altLang="en-US"/>
              <a:t>单击此处编辑母版标题样式</a:t>
            </a:r>
            <a:endParaRPr lang="zh-CN" altLang="en-US"/>
          </a:p>
        </p:txBody>
      </p:sp>
      <p:sp>
        <p:nvSpPr>
          <p:cNvPr id="73" name="Google Shape;73;p17"/>
          <p:cNvSpPr txBox="1">
            <a:spLocks noGrp="1"/>
          </p:cNvSpPr>
          <p:nvPr>
            <p:ph type="body" idx="1" hasCustomPrompt="1"/>
          </p:nvPr>
        </p:nvSpPr>
        <p:spPr>
          <a:xfrm>
            <a:off x="2137836" y="3429000"/>
            <a:ext cx="3939200" cy="1244000"/>
          </a:xfrm>
          <a:prstGeom prst="rect">
            <a:avLst/>
          </a:prstGeom>
          <a:noFill/>
          <a:ln>
            <a:noFill/>
          </a:ln>
        </p:spPr>
        <p:txBody>
          <a:bodyPr spcFirstLastPara="1" wrap="square" lIns="0" tIns="45700" rIns="0" bIns="45700" anchor="t" anchorCtr="0">
            <a:noAutofit/>
          </a:bodyPr>
          <a:lstStyle>
            <a:lvl1pPr marL="609600" lvl="0" indent="-304800" algn="r" rtl="0">
              <a:lnSpc>
                <a:spcPct val="100000"/>
              </a:lnSpc>
              <a:spcBef>
                <a:spcPts val="480"/>
              </a:spcBef>
              <a:spcAft>
                <a:spcPts val="0"/>
              </a:spcAft>
              <a:buSzPts val="1400"/>
              <a:buNone/>
              <a:defRPr sz="1600" cap="none">
                <a:solidFill>
                  <a:srgbClr val="A4001D"/>
                </a:solidFill>
              </a:defRPr>
            </a:lvl1pPr>
            <a:lvl2pPr marL="1219200" lvl="1" indent="-304800" algn="l" rtl="0">
              <a:lnSpc>
                <a:spcPct val="100000"/>
              </a:lnSpc>
              <a:spcBef>
                <a:spcPts val="480"/>
              </a:spcBef>
              <a:spcAft>
                <a:spcPts val="0"/>
              </a:spcAft>
              <a:buSzPts val="1800"/>
              <a:buNone/>
              <a:defRPr sz="1600"/>
            </a:lvl2pPr>
            <a:lvl3pPr marL="1828800" lvl="2" indent="-304800" algn="l" rtl="0">
              <a:lnSpc>
                <a:spcPct val="100000"/>
              </a:lnSpc>
              <a:spcBef>
                <a:spcPts val="480"/>
              </a:spcBef>
              <a:spcAft>
                <a:spcPts val="0"/>
              </a:spcAft>
              <a:buSzPts val="1836"/>
              <a:buNone/>
              <a:defRPr sz="1335"/>
            </a:lvl3pPr>
            <a:lvl4pPr marL="2438400" lvl="3" indent="-304800" algn="l" rtl="0">
              <a:lnSpc>
                <a:spcPct val="100000"/>
              </a:lnSpc>
              <a:spcBef>
                <a:spcPts val="480"/>
              </a:spcBef>
              <a:spcAft>
                <a:spcPts val="0"/>
              </a:spcAft>
              <a:buSzPts val="1800"/>
              <a:buNone/>
              <a:defRPr sz="1200"/>
            </a:lvl4pPr>
            <a:lvl5pPr marL="3048000" lvl="4" indent="-304800" algn="l" rtl="0">
              <a:lnSpc>
                <a:spcPct val="100000"/>
              </a:lnSpc>
              <a:spcBef>
                <a:spcPts val="480"/>
              </a:spcBef>
              <a:spcAft>
                <a:spcPts val="0"/>
              </a:spcAft>
              <a:buSzPts val="1800"/>
              <a:buNone/>
              <a:defRPr sz="1200"/>
            </a:lvl5pPr>
            <a:lvl6pPr marL="3657600" lvl="5" indent="-304800" algn="l" rtl="0">
              <a:lnSpc>
                <a:spcPct val="100000"/>
              </a:lnSpc>
              <a:spcBef>
                <a:spcPts val="535"/>
              </a:spcBef>
              <a:spcAft>
                <a:spcPts val="0"/>
              </a:spcAft>
              <a:buSzPts val="2000"/>
              <a:buNone/>
              <a:defRPr sz="1200"/>
            </a:lvl6pPr>
            <a:lvl7pPr marL="4267200" lvl="6" indent="-304800" algn="l" rtl="0">
              <a:lnSpc>
                <a:spcPct val="100000"/>
              </a:lnSpc>
              <a:spcBef>
                <a:spcPts val="535"/>
              </a:spcBef>
              <a:spcAft>
                <a:spcPts val="0"/>
              </a:spcAft>
              <a:buSzPts val="2000"/>
              <a:buNone/>
              <a:defRPr sz="1200"/>
            </a:lvl7pPr>
            <a:lvl8pPr marL="4876800" lvl="7" indent="-304800" algn="l" rtl="0">
              <a:lnSpc>
                <a:spcPct val="100000"/>
              </a:lnSpc>
              <a:spcBef>
                <a:spcPts val="535"/>
              </a:spcBef>
              <a:spcAft>
                <a:spcPts val="0"/>
              </a:spcAft>
              <a:buSzPts val="2000"/>
              <a:buNone/>
              <a:defRPr sz="1200"/>
            </a:lvl8pPr>
            <a:lvl9pPr marL="5486400" lvl="8" indent="-304800" algn="l" rtl="0">
              <a:lnSpc>
                <a:spcPct val="100000"/>
              </a:lnSpc>
              <a:spcBef>
                <a:spcPts val="535"/>
              </a:spcBef>
              <a:spcAft>
                <a:spcPts val="0"/>
              </a:spcAft>
              <a:buSzPts val="2000"/>
              <a:buNone/>
              <a:defRPr sz="1200"/>
            </a:lvl9pPr>
          </a:lstStyle>
          <a:p>
            <a:pPr lvl="0"/>
            <a:r>
              <a:rPr lang="zh-CN" altLang="en-US" dirty="0"/>
              <a:t>编辑母版文本样式</a:t>
            </a:r>
            <a:endParaRPr lang="zh-CN" altLang="en-US" dirty="0"/>
          </a:p>
        </p:txBody>
      </p:sp>
      <p:sp>
        <p:nvSpPr>
          <p:cNvPr id="74" name="Google Shape;74;p17"/>
          <p:cNvSpPr>
            <a:spLocks noGrp="1"/>
          </p:cNvSpPr>
          <p:nvPr>
            <p:ph type="pic" idx="2"/>
          </p:nvPr>
        </p:nvSpPr>
        <p:spPr>
          <a:xfrm>
            <a:off x="6220883" y="2046816"/>
            <a:ext cx="2601200" cy="2601200"/>
          </a:xfrm>
          <a:prstGeom prst="rect">
            <a:avLst/>
          </a:prstGeom>
          <a:blipFill rotWithShape="1">
            <a:blip r:embed="rId3"/>
            <a:stretch>
              <a:fillRect/>
            </a:stretch>
          </a:blipFill>
          <a:ln w="38100" cap="flat" cmpd="sng">
            <a:solidFill>
              <a:schemeClr val="lt1"/>
            </a:solidFill>
            <a:prstDash val="solid"/>
            <a:round/>
            <a:headEnd type="none" w="sm" len="sm"/>
            <a:tailEnd type="none" w="sm" len="sm"/>
          </a:ln>
          <a:effectLst>
            <a:outerShdw blurRad="50800" dist="25400" dir="2700000" algn="tl" rotWithShape="0">
              <a:srgbClr val="000000">
                <a:alpha val="35690"/>
              </a:srgbClr>
            </a:outerShdw>
          </a:effectLst>
        </p:spPr>
        <p:txBody>
          <a:bodyPr spcFirstLastPara="1" wrap="square" lIns="0" tIns="45700" rIns="0" bIns="45700" anchor="t" anchorCtr="0">
            <a:noAutofit/>
          </a:bodyPr>
          <a:lstStyle>
            <a:lvl1pPr marR="0" lvl="0" algn="l" rtl="0">
              <a:lnSpc>
                <a:spcPct val="100000"/>
              </a:lnSpc>
              <a:spcBef>
                <a:spcPts val="480"/>
              </a:spcBef>
              <a:spcAft>
                <a:spcPts val="0"/>
              </a:spcAft>
              <a:buClr>
                <a:srgbClr val="000000"/>
              </a:buClr>
              <a:buSzPts val="1400"/>
              <a:buFont typeface="Arial" panose="020B0604020202020204"/>
              <a:buNone/>
              <a:defRPr sz="1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480"/>
              </a:spcBef>
              <a:spcAft>
                <a:spcPts val="0"/>
              </a:spcAft>
              <a:buClr>
                <a:schemeClr val="lt2"/>
              </a:buClr>
              <a:buSzPts val="1800"/>
              <a:buFont typeface="Noto Sans Symbols"/>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480"/>
              </a:spcBef>
              <a:spcAft>
                <a:spcPts val="0"/>
              </a:spcAft>
              <a:buClr>
                <a:schemeClr val="lt2"/>
              </a:buClr>
              <a:buSzPts val="1836"/>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480"/>
              </a:spcBef>
              <a:spcAft>
                <a:spcPts val="0"/>
              </a:spcAft>
              <a:buClr>
                <a:schemeClr val="lt2"/>
              </a:buClr>
              <a:buSzPts val="1800"/>
              <a:buFont typeface="Arial" panose="020B0604020202020204"/>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480"/>
              </a:spcBef>
              <a:spcAft>
                <a:spcPts val="0"/>
              </a:spcAft>
              <a:buClr>
                <a:schemeClr val="lt2"/>
              </a:buClr>
              <a:buSzPts val="1800"/>
              <a:buFont typeface="Source Sans Pro"/>
              <a:buChar char="–"/>
              <a:defRPr sz="24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6pPr>
            <a:lvl7pPr marR="0" lvl="6"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7pPr>
            <a:lvl8pPr marR="0" lvl="7"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8pPr>
            <a:lvl9pPr marR="0" lvl="8" algn="l" rtl="0">
              <a:lnSpc>
                <a:spcPct val="100000"/>
              </a:lnSpc>
              <a:spcBef>
                <a:spcPts val="535"/>
              </a:spcBef>
              <a:spcAft>
                <a:spcPts val="0"/>
              </a:spcAft>
              <a:buClr>
                <a:schemeClr val="dk1"/>
              </a:buClr>
              <a:buSzPts val="2000"/>
              <a:buFont typeface="Arial" panose="020B0604020202020204"/>
              <a:buChar char="•"/>
              <a:defRPr sz="2665" b="0" i="0" u="none" strike="noStrike" cap="none">
                <a:solidFill>
                  <a:schemeClr val="dk1"/>
                </a:solidFill>
                <a:latin typeface="Source Sans Pro"/>
                <a:ea typeface="Source Sans Pro"/>
                <a:cs typeface="Source Sans Pro"/>
                <a:sym typeface="Source Sans Pro"/>
              </a:defRPr>
            </a:lvl9pPr>
          </a:lstStyle>
          <a:p>
            <a:r>
              <a:rPr lang="zh-CN" altLang="en-US"/>
              <a:t>单击图标添加图片</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matchingName="Title Slide">
  <p:cSld name="Title Slide">
    <p:spTree>
      <p:nvGrpSpPr>
        <p:cNvPr id="1" name="Shape 75"/>
        <p:cNvGrpSpPr/>
        <p:nvPr/>
      </p:nvGrpSpPr>
      <p:grpSpPr>
        <a:xfrm>
          <a:off x="0" y="0"/>
          <a:ext cx="0" cy="0"/>
          <a:chOff x="0" y="0"/>
          <a:chExt cx="0" cy="0"/>
        </a:xfrm>
      </p:grpSpPr>
      <p:sp>
        <p:nvSpPr>
          <p:cNvPr id="76" name="Google Shape;76;p18"/>
          <p:cNvSpPr txBox="1">
            <a:spLocks noGrp="1"/>
          </p:cNvSpPr>
          <p:nvPr>
            <p:ph type="ctrTitle"/>
          </p:nvPr>
        </p:nvSpPr>
        <p:spPr>
          <a:xfrm>
            <a:off x="609600" y="2390023"/>
            <a:ext cx="10972800" cy="824800"/>
          </a:xfrm>
          <a:prstGeom prst="rect">
            <a:avLst/>
          </a:prstGeom>
          <a:noFill/>
          <a:ln>
            <a:noFill/>
          </a:ln>
        </p:spPr>
        <p:txBody>
          <a:bodyPr spcFirstLastPara="1" wrap="square" lIns="0" tIns="45700" rIns="91425" bIns="45700" anchor="b" anchorCtr="0">
            <a:noAutofit/>
          </a:bodyPr>
          <a:lstStyle>
            <a:lvl1pPr lvl="0" algn="ctr" rtl="0">
              <a:lnSpc>
                <a:spcPct val="85000"/>
              </a:lnSpc>
              <a:spcBef>
                <a:spcPts val="0"/>
              </a:spcBef>
              <a:spcAft>
                <a:spcPts val="0"/>
              </a:spcAft>
              <a:buSzPts val="1400"/>
              <a:buNone/>
              <a:defRPr sz="4800">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r>
              <a:rPr lang="zh-CN" altLang="en-US"/>
              <a:t>单击此处编辑母版标题样式</a:t>
            </a:r>
            <a:endParaRPr lang="zh-CN" altLang="en-US"/>
          </a:p>
        </p:txBody>
      </p:sp>
      <p:sp>
        <p:nvSpPr>
          <p:cNvPr id="77" name="Google Shape;77;p18"/>
          <p:cNvSpPr txBox="1">
            <a:spLocks noGrp="1"/>
          </p:cNvSpPr>
          <p:nvPr>
            <p:ph type="body" idx="1" hasCustomPrompt="1"/>
          </p:nvPr>
        </p:nvSpPr>
        <p:spPr>
          <a:xfrm>
            <a:off x="2137833" y="4798696"/>
            <a:ext cx="8079200" cy="274400"/>
          </a:xfrm>
          <a:prstGeom prst="rect">
            <a:avLst/>
          </a:prstGeom>
          <a:noFill/>
          <a:ln>
            <a:noFill/>
          </a:ln>
        </p:spPr>
        <p:txBody>
          <a:bodyPr spcFirstLastPara="1" wrap="square" lIns="0" tIns="45700" rIns="0" bIns="45700" anchor="ctr" anchorCtr="1">
            <a:noAutofit/>
          </a:bodyPr>
          <a:lstStyle>
            <a:lvl1pPr marL="609600" lvl="0" indent="-304800" algn="ctr" rtl="0">
              <a:lnSpc>
                <a:spcPct val="100000"/>
              </a:lnSpc>
              <a:spcBef>
                <a:spcPts val="480"/>
              </a:spcBef>
              <a:spcAft>
                <a:spcPts val="0"/>
              </a:spcAft>
              <a:buSzPts val="1800"/>
              <a:buNone/>
              <a:defRPr sz="2400" cap="none">
                <a:solidFill>
                  <a:srgbClr val="595959"/>
                </a:solidFill>
              </a:defRPr>
            </a:lvl1pPr>
            <a:lvl2pPr marL="1219200" lvl="1" indent="-304800" algn="l" rtl="0">
              <a:lnSpc>
                <a:spcPct val="100000"/>
              </a:lnSpc>
              <a:spcBef>
                <a:spcPts val="480"/>
              </a:spcBef>
              <a:spcAft>
                <a:spcPts val="0"/>
              </a:spcAft>
              <a:buSzPts val="1800"/>
              <a:buNone/>
              <a:defRPr/>
            </a:lvl2pPr>
            <a:lvl3pPr marL="1828800" lvl="2" indent="-304800" algn="l" rtl="0">
              <a:lnSpc>
                <a:spcPct val="100000"/>
              </a:lnSpc>
              <a:spcBef>
                <a:spcPts val="480"/>
              </a:spcBef>
              <a:spcAft>
                <a:spcPts val="0"/>
              </a:spcAft>
              <a:buSzPts val="1836"/>
              <a:buNone/>
              <a:defRPr/>
            </a:lvl3pPr>
            <a:lvl4pPr marL="2438400" lvl="3" indent="-304800" algn="l" rtl="0">
              <a:lnSpc>
                <a:spcPct val="100000"/>
              </a:lnSpc>
              <a:spcBef>
                <a:spcPts val="480"/>
              </a:spcBef>
              <a:spcAft>
                <a:spcPts val="0"/>
              </a:spcAft>
              <a:buSzPts val="1800"/>
              <a:buNone/>
              <a:defRPr/>
            </a:lvl4pPr>
            <a:lvl5pPr marL="3048000" lvl="4" indent="-304800" algn="l" rtl="0">
              <a:lnSpc>
                <a:spcPct val="100000"/>
              </a:lnSpc>
              <a:spcBef>
                <a:spcPts val="480"/>
              </a:spcBef>
              <a:spcAft>
                <a:spcPts val="0"/>
              </a:spcAft>
              <a:buSzPts val="1800"/>
              <a:buNone/>
              <a:defRPr/>
            </a:lvl5pPr>
            <a:lvl6pPr marL="3657600" lvl="5" indent="-457200" algn="l" rtl="0">
              <a:lnSpc>
                <a:spcPct val="100000"/>
              </a:lnSpc>
              <a:spcBef>
                <a:spcPts val="480"/>
              </a:spcBef>
              <a:spcAft>
                <a:spcPts val="0"/>
              </a:spcAft>
              <a:buClr>
                <a:schemeClr val="dk1"/>
              </a:buClr>
              <a:buSzPts val="1800"/>
              <a:buChar char="•"/>
              <a:defRPr/>
            </a:lvl6pPr>
            <a:lvl7pPr marL="4267200" lvl="6" indent="-457200" algn="l" rtl="0">
              <a:lnSpc>
                <a:spcPct val="100000"/>
              </a:lnSpc>
              <a:spcBef>
                <a:spcPts val="480"/>
              </a:spcBef>
              <a:spcAft>
                <a:spcPts val="0"/>
              </a:spcAft>
              <a:buClr>
                <a:schemeClr val="dk1"/>
              </a:buClr>
              <a:buSzPts val="1800"/>
              <a:buChar char="•"/>
              <a:defRPr/>
            </a:lvl7pPr>
            <a:lvl8pPr marL="4876800" lvl="7" indent="-457200" algn="l" rtl="0">
              <a:lnSpc>
                <a:spcPct val="100000"/>
              </a:lnSpc>
              <a:spcBef>
                <a:spcPts val="480"/>
              </a:spcBef>
              <a:spcAft>
                <a:spcPts val="0"/>
              </a:spcAft>
              <a:buClr>
                <a:schemeClr val="dk1"/>
              </a:buClr>
              <a:buSzPts val="1800"/>
              <a:buChar char="•"/>
              <a:defRPr/>
            </a:lvl8pPr>
            <a:lvl9pPr marL="5486400" lvl="8" indent="-457200" algn="l" rtl="0">
              <a:lnSpc>
                <a:spcPct val="100000"/>
              </a:lnSpc>
              <a:spcBef>
                <a:spcPts val="480"/>
              </a:spcBef>
              <a:spcAft>
                <a:spcPts val="0"/>
              </a:spcAft>
              <a:buClr>
                <a:schemeClr val="dk1"/>
              </a:buClr>
              <a:buSzPts val="1800"/>
              <a:buChar char="•"/>
              <a:defRPr/>
            </a:lvl9pPr>
          </a:lstStyle>
          <a:p>
            <a:pPr lvl="0"/>
            <a:r>
              <a:rPr lang="zh-CN" altLang="en-US"/>
              <a:t>编辑母版文本样式</a:t>
            </a:r>
            <a:endParaRPr lang="zh-CN" altLang="en-US"/>
          </a:p>
        </p:txBody>
      </p:sp>
      <p:sp>
        <p:nvSpPr>
          <p:cNvPr id="78" name="Google Shape;78;p18"/>
          <p:cNvSpPr txBox="1">
            <a:spLocks noGrp="1"/>
          </p:cNvSpPr>
          <p:nvPr>
            <p:ph type="subTitle" idx="2"/>
          </p:nvPr>
        </p:nvSpPr>
        <p:spPr>
          <a:xfrm>
            <a:off x="609600" y="3214653"/>
            <a:ext cx="10972800" cy="616000"/>
          </a:xfrm>
          <a:prstGeom prst="rect">
            <a:avLst/>
          </a:prstGeom>
          <a:noFill/>
          <a:ln>
            <a:noFill/>
          </a:ln>
        </p:spPr>
        <p:txBody>
          <a:bodyPr spcFirstLastPara="1" wrap="square" lIns="0" tIns="45700" rIns="0" bIns="45700" anchor="t" anchorCtr="0">
            <a:noAutofit/>
          </a:bodyPr>
          <a:lstStyle>
            <a:lvl1pPr lvl="0" algn="ctr" rtl="0">
              <a:lnSpc>
                <a:spcPct val="100000"/>
              </a:lnSpc>
              <a:spcBef>
                <a:spcPts val="560"/>
              </a:spcBef>
              <a:spcAft>
                <a:spcPts val="0"/>
              </a:spcAft>
              <a:buSzPts val="2100"/>
              <a:buNone/>
              <a:defRPr sz="2800" cap="small">
                <a:solidFill>
                  <a:srgbClr val="A4001D"/>
                </a:solidFill>
              </a:defRPr>
            </a:lvl1pPr>
            <a:lvl2pPr lvl="1" algn="ctr" rtl="0">
              <a:lnSpc>
                <a:spcPct val="100000"/>
              </a:lnSpc>
              <a:spcBef>
                <a:spcPts val="480"/>
              </a:spcBef>
              <a:spcAft>
                <a:spcPts val="0"/>
              </a:spcAft>
              <a:buSzPts val="1800"/>
              <a:buNone/>
              <a:defRPr>
                <a:solidFill>
                  <a:srgbClr val="888888"/>
                </a:solidFill>
              </a:defRPr>
            </a:lvl2pPr>
            <a:lvl3pPr lvl="2" algn="ctr" rtl="0">
              <a:lnSpc>
                <a:spcPct val="100000"/>
              </a:lnSpc>
              <a:spcBef>
                <a:spcPts val="480"/>
              </a:spcBef>
              <a:spcAft>
                <a:spcPts val="0"/>
              </a:spcAft>
              <a:buSzPts val="1836"/>
              <a:buNone/>
              <a:defRPr>
                <a:solidFill>
                  <a:srgbClr val="888888"/>
                </a:solidFill>
              </a:defRPr>
            </a:lvl3pPr>
            <a:lvl4pPr lvl="3" algn="ctr" rtl="0">
              <a:lnSpc>
                <a:spcPct val="100000"/>
              </a:lnSpc>
              <a:spcBef>
                <a:spcPts val="480"/>
              </a:spcBef>
              <a:spcAft>
                <a:spcPts val="0"/>
              </a:spcAft>
              <a:buSzPts val="1800"/>
              <a:buNone/>
              <a:defRPr>
                <a:solidFill>
                  <a:srgbClr val="888888"/>
                </a:solidFill>
              </a:defRPr>
            </a:lvl4pPr>
            <a:lvl5pPr lvl="4" algn="ctr" rtl="0">
              <a:lnSpc>
                <a:spcPct val="100000"/>
              </a:lnSpc>
              <a:spcBef>
                <a:spcPts val="480"/>
              </a:spcBef>
              <a:spcAft>
                <a:spcPts val="0"/>
              </a:spcAft>
              <a:buSzPts val="1800"/>
              <a:buNone/>
              <a:defRPr>
                <a:solidFill>
                  <a:srgbClr val="888888"/>
                </a:solidFill>
              </a:defRPr>
            </a:lvl5pPr>
            <a:lvl6pPr lvl="5" algn="ctr" rtl="0">
              <a:lnSpc>
                <a:spcPct val="100000"/>
              </a:lnSpc>
              <a:spcBef>
                <a:spcPts val="535"/>
              </a:spcBef>
              <a:spcAft>
                <a:spcPts val="0"/>
              </a:spcAft>
              <a:buClr>
                <a:srgbClr val="888888"/>
              </a:buClr>
              <a:buSzPts val="2000"/>
              <a:buNone/>
              <a:defRPr>
                <a:solidFill>
                  <a:srgbClr val="888888"/>
                </a:solidFill>
              </a:defRPr>
            </a:lvl6pPr>
            <a:lvl7pPr lvl="6" algn="ctr" rtl="0">
              <a:lnSpc>
                <a:spcPct val="100000"/>
              </a:lnSpc>
              <a:spcBef>
                <a:spcPts val="535"/>
              </a:spcBef>
              <a:spcAft>
                <a:spcPts val="0"/>
              </a:spcAft>
              <a:buClr>
                <a:srgbClr val="888888"/>
              </a:buClr>
              <a:buSzPts val="2000"/>
              <a:buNone/>
              <a:defRPr>
                <a:solidFill>
                  <a:srgbClr val="888888"/>
                </a:solidFill>
              </a:defRPr>
            </a:lvl7pPr>
            <a:lvl8pPr lvl="7" algn="ctr" rtl="0">
              <a:lnSpc>
                <a:spcPct val="100000"/>
              </a:lnSpc>
              <a:spcBef>
                <a:spcPts val="535"/>
              </a:spcBef>
              <a:spcAft>
                <a:spcPts val="0"/>
              </a:spcAft>
              <a:buClr>
                <a:srgbClr val="888888"/>
              </a:buClr>
              <a:buSzPts val="2000"/>
              <a:buNone/>
              <a:defRPr>
                <a:solidFill>
                  <a:srgbClr val="888888"/>
                </a:solidFill>
              </a:defRPr>
            </a:lvl8pPr>
            <a:lvl9pPr lvl="8" algn="ctr" rtl="0">
              <a:lnSpc>
                <a:spcPct val="100000"/>
              </a:lnSpc>
              <a:spcBef>
                <a:spcPts val="535"/>
              </a:spcBef>
              <a:spcAft>
                <a:spcPts val="0"/>
              </a:spcAft>
              <a:buClr>
                <a:srgbClr val="888888"/>
              </a:buClr>
              <a:buSzPts val="2000"/>
              <a:buNone/>
              <a:defRPr>
                <a:solidFill>
                  <a:srgbClr val="888888"/>
                </a:solidFill>
              </a:defRPr>
            </a:lvl9pPr>
          </a:lstStyle>
          <a:p>
            <a:r>
              <a:rPr lang="zh-CN" altLang="en-US" dirty="0"/>
              <a:t>单击此处编辑母版副标题样式</a:t>
            </a:r>
            <a:endParaRPr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dirty="0"/>
              <a:t>单击此处编辑母版标题样式</a:t>
            </a:r>
            <a:endParaRPr lang="en-US" dirty="0"/>
          </a:p>
        </p:txBody>
      </p:sp>
      <p:sp>
        <p:nvSpPr>
          <p:cNvPr id="7" name="Content Placeholder 6"/>
          <p:cNvSpPr>
            <a:spLocks noGrp="1"/>
          </p:cNvSpPr>
          <p:nvPr>
            <p:ph sz="quarter" idx="10" hasCustomPrompt="1"/>
          </p:nvPr>
        </p:nvSpPr>
        <p:spPr>
          <a:xfrm>
            <a:off x="1274237" y="1211580"/>
            <a:ext cx="10267951" cy="5012056"/>
          </a:xfrm>
        </p:spPr>
        <p:txBody>
          <a:bodyPr/>
          <a:lstStyle>
            <a:lvl2pPr marL="0" indent="0">
              <a:buFont typeface="Arial" panose="020B0604020202020204"/>
              <a:buNone/>
              <a:defRPr baseline="0"/>
            </a:lvl2pPr>
            <a:lvl3pPr marL="459105" indent="0">
              <a:buNone/>
              <a:defRPr/>
            </a:lvl3pPr>
            <a:lvl4pPr marL="916305" indent="0">
              <a:buNone/>
              <a:defRPr/>
            </a:lvl4pPr>
            <a:lvl5pPr marL="1376045" indent="0">
              <a:buNone/>
              <a:defRPr/>
            </a:lvl5pPr>
          </a:lstStyle>
          <a:p>
            <a:pPr lvl="0"/>
            <a:r>
              <a:rPr lang="zh-CN" altLang="en-US"/>
              <a:t>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_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hasCustomPrompt="1"/>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
        <p:nvSpPr>
          <p:cNvPr id="5" name="Rectangle 6"/>
          <p:cNvSpPr>
            <a:spLocks noChangeArrowheads="1"/>
          </p:cNvSpPr>
          <p:nvPr/>
        </p:nvSpPr>
        <p:spPr bwMode="auto">
          <a:xfrm>
            <a:off x="2"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41936" y="6510867"/>
            <a:ext cx="2061633" cy="251884"/>
          </a:xfrm>
          <a:prstGeom prst="rect">
            <a:avLst/>
          </a:prstGeom>
          <a:noFill/>
          <a:ln>
            <a:noFill/>
          </a:ln>
        </p:spPr>
      </p:pic>
      <p:sp>
        <p:nvSpPr>
          <p:cNvPr id="2" name="Title 1"/>
          <p:cNvSpPr>
            <a:spLocks noGrp="1"/>
          </p:cNvSpPr>
          <p:nvPr>
            <p:ph type="ctrTitle"/>
          </p:nvPr>
        </p:nvSpPr>
        <p:spPr>
          <a:xfrm>
            <a:off x="609600" y="2390025"/>
            <a:ext cx="10972800" cy="824631"/>
          </a:xfrm>
          <a:prstGeom prst="rect">
            <a:avLst/>
          </a:prstGeom>
        </p:spPr>
        <p:txBody>
          <a:bodyPr>
            <a:noAutofit/>
          </a:bodyPr>
          <a:lstStyle>
            <a:lvl1pPr algn="ctr">
              <a:defRPr sz="48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2137835"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endParaRPr lang="en-US"/>
          </a:p>
        </p:txBody>
      </p:sp>
      <p:sp>
        <p:nvSpPr>
          <p:cNvPr id="13" name="Subtitle 2"/>
          <p:cNvSpPr>
            <a:spLocks noGrp="1"/>
          </p:cNvSpPr>
          <p:nvPr>
            <p:ph type="subTitle" idx="1"/>
          </p:nvPr>
        </p:nvSpPr>
        <p:spPr>
          <a:xfrm>
            <a:off x="609600" y="3214655"/>
            <a:ext cx="10972800" cy="615863"/>
          </a:xfrm>
          <a:prstGeom prst="rect">
            <a:avLst/>
          </a:prstGeom>
        </p:spPr>
        <p:txBody>
          <a:bodyPr>
            <a:noAutofit/>
          </a:bodyPr>
          <a:lstStyle>
            <a:lvl1pPr marL="0" indent="0" algn="ctr">
              <a:buNone/>
              <a:defRPr sz="2800" cap="small" spc="400">
                <a:solidFill>
                  <a:srgbClr val="A4001D"/>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1048581" name="标题 1"/>
          <p:cNvSpPr>
            <a:spLocks noGrp="1"/>
          </p:cNvSpPr>
          <p:nvPr>
            <p:ph type="title"/>
          </p:nvPr>
        </p:nvSpPr>
        <p:spPr/>
        <p:txBody>
          <a:bodyPr/>
          <a:lstStyle/>
          <a:p>
            <a:r>
              <a:rPr lang="zh-CN" altLang="en-US"/>
              <a:t>单击此处编辑母版标题样式</a:t>
            </a:r>
            <a:endParaRPr lang="zh-CN" altLang="en-US"/>
          </a:p>
        </p:txBody>
      </p:sp>
      <p:sp>
        <p:nvSpPr>
          <p:cNvPr id="1048582"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48583" name="日期占位符 3"/>
          <p:cNvSpPr>
            <a:spLocks noGrp="1"/>
          </p:cNvSpPr>
          <p:nvPr>
            <p:ph type="dt" sz="half" idx="10"/>
          </p:nvPr>
        </p:nvSpPr>
        <p:spPr/>
        <p:txBody>
          <a:bodyPr/>
          <a:lstStyle/>
          <a:p>
            <a:fld id="{98C089BA-2225-411C-B9B9-1B35025E49C6}" type="datetimeFigureOut">
              <a:rPr lang="zh-CN" altLang="en-US" smtClean="0"/>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14B810B9-9946-48B5-B08E-DB282BD5929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2"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6" y="6510867"/>
            <a:ext cx="2061633" cy="251884"/>
          </a:xfrm>
          <a:prstGeom prst="rect">
            <a:avLst/>
          </a:prstGeom>
          <a:noFill/>
          <a:ln>
            <a:noFill/>
          </a:ln>
        </p:spPr>
      </p:pic>
      <p:sp>
        <p:nvSpPr>
          <p:cNvPr id="12" name="Title 1"/>
          <p:cNvSpPr>
            <a:spLocks noGrp="1"/>
          </p:cNvSpPr>
          <p:nvPr>
            <p:ph type="title"/>
          </p:nvPr>
        </p:nvSpPr>
        <p:spPr>
          <a:xfrm>
            <a:off x="2137838"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8"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2" name="Title 1"/>
          <p:cNvSpPr>
            <a:spLocks noGrp="1"/>
          </p:cNvSpPr>
          <p:nvPr>
            <p:ph type="ctrTitle"/>
          </p:nvPr>
        </p:nvSpPr>
        <p:spPr>
          <a:xfrm>
            <a:off x="609600" y="2390023"/>
            <a:ext cx="10972800" cy="824631"/>
          </a:xfrm>
          <a:prstGeom prst="rect">
            <a:avLst/>
          </a:prstGeom>
        </p:spPr>
        <p:txBody>
          <a:bodyPr>
            <a:noAutofit/>
          </a:bodyPr>
          <a:lstStyle>
            <a:lvl1pPr algn="ctr">
              <a:defRPr sz="4800">
                <a:solidFill>
                  <a:schemeClr val="tx1"/>
                </a:solidFill>
              </a:defRPr>
            </a:lvl1pPr>
          </a:lstStyle>
          <a:p>
            <a:r>
              <a:rPr lang="zh-CN" altLang="en-US"/>
              <a:t>单击此处编辑母版标题样式</a:t>
            </a:r>
            <a:endParaRPr lang="en-US" dirty="0"/>
          </a:p>
        </p:txBody>
      </p:sp>
      <p:sp>
        <p:nvSpPr>
          <p:cNvPr id="12" name="Text Placeholder 33"/>
          <p:cNvSpPr>
            <a:spLocks noGrp="1"/>
          </p:cNvSpPr>
          <p:nvPr>
            <p:ph type="body" sz="quarter" idx="18"/>
          </p:nvPr>
        </p:nvSpPr>
        <p:spPr>
          <a:xfrm>
            <a:off x="2137834" y="4798696"/>
            <a:ext cx="8079317" cy="274320"/>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zh-CN" altLang="en-US"/>
              <a:t>单击此处编辑母版文本样式</a:t>
            </a:r>
            <a:endParaRPr lang="zh-CN" altLang="en-US"/>
          </a:p>
        </p:txBody>
      </p:sp>
      <p:sp>
        <p:nvSpPr>
          <p:cNvPr id="13" name="Subtitle 2"/>
          <p:cNvSpPr>
            <a:spLocks noGrp="1"/>
          </p:cNvSpPr>
          <p:nvPr>
            <p:ph type="subTitle" idx="1"/>
          </p:nvPr>
        </p:nvSpPr>
        <p:spPr>
          <a:xfrm>
            <a:off x="609600" y="3214654"/>
            <a:ext cx="10972800" cy="615863"/>
          </a:xfrm>
          <a:prstGeom prst="rect">
            <a:avLst/>
          </a:prstGeom>
        </p:spPr>
        <p:txBody>
          <a:bodyPr>
            <a:noAutofit/>
          </a:bodyPr>
          <a:lstStyle>
            <a:lvl1pPr marL="0" indent="0" algn="ctr">
              <a:buNone/>
              <a:defRPr sz="2800" cap="small" spc="400">
                <a:solidFill>
                  <a:srgbClr val="A4001D"/>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a:t>单击此处编辑母版副标题样式</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1"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0867"/>
            <a:ext cx="2061633" cy="251884"/>
          </a:xfrm>
          <a:prstGeom prst="rect">
            <a:avLst/>
          </a:prstGeom>
          <a:noFill/>
          <a:ln>
            <a:noFill/>
          </a:ln>
        </p:spPr>
      </p:pic>
      <p:sp>
        <p:nvSpPr>
          <p:cNvPr id="12" name="Title 1"/>
          <p:cNvSpPr>
            <a:spLocks noGrp="1"/>
          </p:cNvSpPr>
          <p:nvPr>
            <p:ph type="title"/>
          </p:nvPr>
        </p:nvSpPr>
        <p:spPr>
          <a:xfrm>
            <a:off x="2137837"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7"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7" name="Content Placeholder 6"/>
          <p:cNvSpPr>
            <a:spLocks noGrp="1"/>
          </p:cNvSpPr>
          <p:nvPr>
            <p:ph sz="quarter" idx="10"/>
          </p:nvPr>
        </p:nvSpPr>
        <p:spPr>
          <a:xfrm>
            <a:off x="1274237" y="1211580"/>
            <a:ext cx="10267951" cy="5012056"/>
          </a:xfrm>
        </p:spPr>
        <p:txBody>
          <a:bodyPr/>
          <a:lstStyle>
            <a:lvl2pPr marL="0" indent="0">
              <a:buFont typeface="Arial" panose="020B0604020202020204"/>
              <a:buNone/>
              <a:defRPr baseline="0"/>
            </a:lvl2pPr>
            <a:lvl3pPr marL="459740" indent="0">
              <a:buNone/>
              <a:defRPr/>
            </a:lvl3pPr>
            <a:lvl4pPr marL="916305" indent="0">
              <a:buNone/>
              <a:defRPr/>
            </a:lvl4pPr>
            <a:lvl5pPr marL="1376045" indent="0">
              <a:buNone/>
              <a:defRPr/>
            </a:lvl5pPr>
          </a:lstStyle>
          <a:p>
            <a:pPr lvl="0"/>
            <a:r>
              <a:rPr lang="zh-CN" altLang="en-US"/>
              <a:t>单击此处编辑母版文本样式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5" name="Slide Number Placeholder 22"/>
          <p:cNvSpPr txBox="1"/>
          <p:nvPr/>
        </p:nvSpPr>
        <p:spPr>
          <a:xfrm>
            <a:off x="80433" y="10584"/>
            <a:ext cx="609600" cy="609600"/>
          </a:xfrm>
          <a:prstGeom prst="rect">
            <a:avLst/>
          </a:prstGeom>
        </p:spPr>
        <p:txBody>
          <a:bodyPr wrap="none" lIns="60960" tIns="0" rIns="60960" bIns="0" anchor="ctr" anchorCtr="1"/>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fld id="{C25B00F0-EA26-4E06-90D0-F884CE835C83}" type="slidenum">
              <a:rPr lang="en-US" altLang="zh-CN" sz="1335">
                <a:solidFill>
                  <a:srgbClr val="7F7F7F"/>
                </a:solidFill>
                <a:latin typeface="Arial" panose="020B0604020202020204" pitchFamily="34" charset="0"/>
              </a:rPr>
            </a:fld>
            <a:endParaRPr lang="en-US" altLang="zh-CN" sz="1335">
              <a:solidFill>
                <a:srgbClr val="7F7F7F"/>
              </a:solidFill>
              <a:latin typeface="Arial" panose="020B0604020202020204" pitchFamily="34" charset="0"/>
            </a:endParaRPr>
          </a:p>
        </p:txBody>
      </p:sp>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4" name="Content Placeholder 13"/>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6" name="Content Placeholder 15"/>
          <p:cNvSpPr>
            <a:spLocks noGrp="1"/>
          </p:cNvSpPr>
          <p:nvPr>
            <p:ph sz="quarter" idx="11"/>
          </p:nvPr>
        </p:nvSpPr>
        <p:spPr>
          <a:xfrm>
            <a:off x="6502400" y="1211580"/>
            <a:ext cx="5039784"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12" name="Content Placeholder 11"/>
          <p:cNvSpPr>
            <a:spLocks noGrp="1"/>
          </p:cNvSpPr>
          <p:nvPr>
            <p:ph sz="quarter" idx="10"/>
          </p:nvPr>
        </p:nvSpPr>
        <p:spPr>
          <a:xfrm>
            <a:off x="1265036" y="1211581"/>
            <a:ext cx="10277149" cy="24221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14" name="Content Placeholder 13"/>
          <p:cNvSpPr>
            <a:spLocks noGrp="1"/>
          </p:cNvSpPr>
          <p:nvPr>
            <p:ph sz="quarter" idx="11"/>
          </p:nvPr>
        </p:nvSpPr>
        <p:spPr>
          <a:xfrm>
            <a:off x="1265770" y="3788418"/>
            <a:ext cx="10276417" cy="2422143"/>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3" name="Content Placeholder 2"/>
          <p:cNvSpPr>
            <a:spLocks noGrp="1"/>
          </p:cNvSpPr>
          <p:nvPr>
            <p:ph sz="quarter" idx="10"/>
          </p:nvPr>
        </p:nvSpPr>
        <p:spPr>
          <a:xfrm>
            <a:off x="1265770" y="1211580"/>
            <a:ext cx="5050367" cy="501205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5" name="Content Placeholder 4"/>
          <p:cNvSpPr>
            <a:spLocks noGrp="1"/>
          </p:cNvSpPr>
          <p:nvPr>
            <p:ph sz="quarter" idx="11"/>
          </p:nvPr>
        </p:nvSpPr>
        <p:spPr>
          <a:xfrm>
            <a:off x="6502400" y="1211582"/>
            <a:ext cx="5039784"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9" name="Content Placeholder 8"/>
          <p:cNvSpPr>
            <a:spLocks noGrp="1"/>
          </p:cNvSpPr>
          <p:nvPr>
            <p:ph sz="quarter" idx="12"/>
          </p:nvPr>
        </p:nvSpPr>
        <p:spPr>
          <a:xfrm>
            <a:off x="6502400" y="3783329"/>
            <a:ext cx="5039784" cy="2440307"/>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388"/>
            <a:ext cx="10277149" cy="650699"/>
          </a:xfrm>
          <a:prstGeom prst="rect">
            <a:avLst/>
          </a:prstGeom>
        </p:spPr>
        <p:txBody>
          <a:bodyPr/>
          <a:lstStyle>
            <a:lvl1pPr algn="l">
              <a:defRPr sz="3200">
                <a:solidFill>
                  <a:schemeClr val="bg2"/>
                </a:solidFill>
              </a:defRPr>
            </a:lvl1pPr>
          </a:lstStyle>
          <a:p>
            <a:r>
              <a:rPr lang="zh-CN" altLang="en-US"/>
              <a:t>单击此处编辑母版标题样式</a:t>
            </a:r>
            <a:endParaRPr lang="en-US" dirty="0"/>
          </a:p>
        </p:txBody>
      </p:sp>
      <p:sp>
        <p:nvSpPr>
          <p:cNvPr id="4" name="Content Placeholder 3"/>
          <p:cNvSpPr>
            <a:spLocks noGrp="1"/>
          </p:cNvSpPr>
          <p:nvPr>
            <p:ph sz="quarter" idx="10"/>
          </p:nvPr>
        </p:nvSpPr>
        <p:spPr>
          <a:xfrm>
            <a:off x="1265770" y="1211582"/>
            <a:ext cx="5050367"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1" name="Content Placeholder 10"/>
          <p:cNvSpPr>
            <a:spLocks noGrp="1"/>
          </p:cNvSpPr>
          <p:nvPr>
            <p:ph sz="quarter" idx="11"/>
          </p:nvPr>
        </p:nvSpPr>
        <p:spPr>
          <a:xfrm>
            <a:off x="1274237" y="3787484"/>
            <a:ext cx="5041900" cy="24361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3" name="Content Placeholder 12"/>
          <p:cNvSpPr>
            <a:spLocks noGrp="1"/>
          </p:cNvSpPr>
          <p:nvPr>
            <p:ph sz="quarter" idx="12"/>
          </p:nvPr>
        </p:nvSpPr>
        <p:spPr>
          <a:xfrm>
            <a:off x="6502400" y="1211582"/>
            <a:ext cx="5039784" cy="243078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
        <p:nvSpPr>
          <p:cNvPr id="15" name="Content Placeholder 14"/>
          <p:cNvSpPr>
            <a:spLocks noGrp="1"/>
          </p:cNvSpPr>
          <p:nvPr>
            <p:ph sz="quarter" idx="13"/>
          </p:nvPr>
        </p:nvSpPr>
        <p:spPr>
          <a:xfrm>
            <a:off x="6502400" y="3787484"/>
            <a:ext cx="5039784" cy="2436152"/>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matchingName="标题幻灯片">
  <p:cSld name="1_标题幻灯片">
    <p:spTree>
      <p:nvGrpSpPr>
        <p:cNvPr id="1" name="Shape 117"/>
        <p:cNvGrpSpPr/>
        <p:nvPr/>
      </p:nvGrpSpPr>
      <p:grpSpPr>
        <a:xfrm>
          <a:off x="0" y="0"/>
          <a:ext cx="0" cy="0"/>
          <a:chOff x="0" y="0"/>
          <a:chExt cx="0" cy="0"/>
        </a:xfrm>
      </p:grpSpPr>
      <p:sp>
        <p:nvSpPr>
          <p:cNvPr id="118" name="Google Shape;118;p22"/>
          <p:cNvSpPr/>
          <p:nvPr/>
        </p:nvSpPr>
        <p:spPr>
          <a:xfrm>
            <a:off x="0" y="6409267"/>
            <a:ext cx="12206800"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9"/>
              </a:srgbClr>
            </a:outerShdw>
          </a:effectLst>
        </p:spPr>
        <p:txBody>
          <a:bodyPr spcFirstLastPara="1" wrap="square" lIns="121900" tIns="60933" rIns="121900" bIns="60933" anchor="ctr" anchorCtr="0">
            <a:noAutofit/>
          </a:bodyPr>
          <a:lstStyle/>
          <a:p>
            <a:pPr marL="0" marR="0" lvl="0" indent="0" algn="ctr" defTabSz="609600" rtl="0" eaLnBrk="1" fontAlgn="base" latinLnBrk="0" hangingPunct="1">
              <a:lnSpc>
                <a:spcPct val="100000"/>
              </a:lnSpc>
              <a:spcBef>
                <a:spcPts val="0"/>
              </a:spcBef>
              <a:spcAft>
                <a:spcPts val="0"/>
              </a:spcAft>
              <a:buClrTx/>
              <a:buSzTx/>
              <a:buFontTx/>
              <a:buNone/>
              <a:defRPr/>
            </a:pPr>
            <a:endParaRPr kumimoji="0" sz="2400" b="0" i="0" u="none" strike="noStrike" kern="1200" cap="none" spc="0" normalizeH="0" baseline="0" noProof="0">
              <a:ln>
                <a:noFill/>
              </a:ln>
              <a:solidFill>
                <a:srgbClr val="FFFFFF"/>
              </a:solidFill>
              <a:effectLst/>
              <a:uLnTx/>
              <a:uFillTx/>
              <a:latin typeface="Arial" panose="020B0604020202020204"/>
              <a:ea typeface="Arial" panose="020B0604020202020204"/>
              <a:cs typeface="Arial" panose="020B0604020202020204"/>
              <a:sym typeface="Arial" panose="020B0604020202020204"/>
            </a:endParaRPr>
          </a:p>
        </p:txBody>
      </p:sp>
      <p:pic>
        <p:nvPicPr>
          <p:cNvPr id="119" name="Google Shape;119;p22" title="Stanford University"/>
          <p:cNvPicPr preferRelativeResize="0"/>
          <p:nvPr/>
        </p:nvPicPr>
        <p:blipFill rotWithShape="1">
          <a:blip r:embed="rId2"/>
          <a:srcRect/>
          <a:stretch>
            <a:fillRect/>
          </a:stretch>
        </p:blipFill>
        <p:spPr>
          <a:xfrm>
            <a:off x="9541933" y="6510867"/>
            <a:ext cx="2061632" cy="251884"/>
          </a:xfrm>
          <a:prstGeom prst="rect">
            <a:avLst/>
          </a:prstGeom>
          <a:noFill/>
          <a:ln>
            <a:noFill/>
          </a:ln>
        </p:spPr>
      </p:pic>
      <p:sp>
        <p:nvSpPr>
          <p:cNvPr id="120" name="Google Shape;120;p22"/>
          <p:cNvSpPr txBox="1">
            <a:spLocks noGrp="1"/>
          </p:cNvSpPr>
          <p:nvPr>
            <p:ph type="ctrTitle"/>
          </p:nvPr>
        </p:nvSpPr>
        <p:spPr>
          <a:xfrm>
            <a:off x="609600" y="2390023"/>
            <a:ext cx="10972800" cy="824800"/>
          </a:xfrm>
          <a:prstGeom prst="rect">
            <a:avLst/>
          </a:prstGeom>
          <a:noFill/>
          <a:ln>
            <a:noFill/>
          </a:ln>
        </p:spPr>
        <p:txBody>
          <a:bodyPr spcFirstLastPara="1" wrap="square" lIns="0" tIns="45700" rIns="91425" bIns="45700" anchor="b" anchorCtr="0">
            <a:noAutofit/>
          </a:bodyPr>
          <a:lstStyle>
            <a:lvl1pPr lvl="0" algn="ctr" rtl="0">
              <a:lnSpc>
                <a:spcPct val="85000"/>
              </a:lnSpc>
              <a:spcBef>
                <a:spcPts val="0"/>
              </a:spcBef>
              <a:spcAft>
                <a:spcPts val="0"/>
              </a:spcAft>
              <a:buSzPts val="1400"/>
              <a:buNone/>
              <a:defRPr sz="4800">
                <a:solidFill>
                  <a:schemeClr val="dk1"/>
                </a:solidFill>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p:txBody>
      </p:sp>
      <p:sp>
        <p:nvSpPr>
          <p:cNvPr id="121" name="Google Shape;121;p22"/>
          <p:cNvSpPr txBox="1">
            <a:spLocks noGrp="1"/>
          </p:cNvSpPr>
          <p:nvPr>
            <p:ph type="body" idx="1"/>
          </p:nvPr>
        </p:nvSpPr>
        <p:spPr>
          <a:xfrm>
            <a:off x="2137833" y="4199467"/>
            <a:ext cx="8079200" cy="873600"/>
          </a:xfrm>
          <a:prstGeom prst="rect">
            <a:avLst/>
          </a:prstGeom>
          <a:noFill/>
          <a:ln>
            <a:noFill/>
          </a:ln>
        </p:spPr>
        <p:txBody>
          <a:bodyPr spcFirstLastPara="1" wrap="square" lIns="0" tIns="45700" rIns="0" bIns="45700" anchor="ctr" anchorCtr="1">
            <a:noAutofit/>
          </a:bodyPr>
          <a:lstStyle>
            <a:lvl1pPr marL="609600" lvl="0" indent="-304800" algn="ctr" rtl="0">
              <a:lnSpc>
                <a:spcPct val="100000"/>
              </a:lnSpc>
              <a:spcBef>
                <a:spcPts val="425"/>
              </a:spcBef>
              <a:spcAft>
                <a:spcPts val="0"/>
              </a:spcAft>
              <a:buSzPts val="1400"/>
              <a:buNone/>
              <a:defRPr sz="2400" cap="none">
                <a:solidFill>
                  <a:srgbClr val="595959"/>
                </a:solidFill>
              </a:defRPr>
            </a:lvl1pPr>
            <a:lvl2pPr marL="1219200" lvl="1" indent="-304800" algn="l" rtl="0">
              <a:lnSpc>
                <a:spcPct val="100000"/>
              </a:lnSpc>
              <a:spcBef>
                <a:spcPts val="480"/>
              </a:spcBef>
              <a:spcAft>
                <a:spcPts val="0"/>
              </a:spcAft>
              <a:buSzPts val="1800"/>
              <a:buNone/>
              <a:defRPr/>
            </a:lvl2pPr>
            <a:lvl3pPr marL="1828800" lvl="2" indent="-304800" algn="l" rtl="0">
              <a:lnSpc>
                <a:spcPct val="100000"/>
              </a:lnSpc>
              <a:spcBef>
                <a:spcPts val="480"/>
              </a:spcBef>
              <a:spcAft>
                <a:spcPts val="0"/>
              </a:spcAft>
              <a:buSzPts val="1836"/>
              <a:buNone/>
              <a:defRPr/>
            </a:lvl3pPr>
            <a:lvl4pPr marL="2438400" lvl="3" indent="-304800" algn="l" rtl="0">
              <a:lnSpc>
                <a:spcPct val="100000"/>
              </a:lnSpc>
              <a:spcBef>
                <a:spcPts val="480"/>
              </a:spcBef>
              <a:spcAft>
                <a:spcPts val="0"/>
              </a:spcAft>
              <a:buSzPts val="1800"/>
              <a:buNone/>
              <a:defRPr/>
            </a:lvl4pPr>
            <a:lvl5pPr marL="3048000" lvl="4" indent="-304800" algn="l" rtl="0">
              <a:lnSpc>
                <a:spcPct val="100000"/>
              </a:lnSpc>
              <a:spcBef>
                <a:spcPts val="480"/>
              </a:spcBef>
              <a:spcAft>
                <a:spcPts val="0"/>
              </a:spcAft>
              <a:buSzPts val="1800"/>
              <a:buNone/>
              <a:defRPr/>
            </a:lvl5pPr>
            <a:lvl6pPr marL="3657600" lvl="5" indent="-474345" algn="l" rtl="0">
              <a:lnSpc>
                <a:spcPct val="100000"/>
              </a:lnSpc>
              <a:spcBef>
                <a:spcPts val="535"/>
              </a:spcBef>
              <a:spcAft>
                <a:spcPts val="0"/>
              </a:spcAft>
              <a:buSzPts val="2000"/>
              <a:buChar char="•"/>
              <a:defRPr/>
            </a:lvl6pPr>
            <a:lvl7pPr marL="4267200" lvl="6" indent="-474345" algn="l" rtl="0">
              <a:lnSpc>
                <a:spcPct val="100000"/>
              </a:lnSpc>
              <a:spcBef>
                <a:spcPts val="535"/>
              </a:spcBef>
              <a:spcAft>
                <a:spcPts val="0"/>
              </a:spcAft>
              <a:buSzPts val="2000"/>
              <a:buChar char="•"/>
              <a:defRPr/>
            </a:lvl7pPr>
            <a:lvl8pPr marL="4876800" lvl="7" indent="-474345" algn="l" rtl="0">
              <a:lnSpc>
                <a:spcPct val="100000"/>
              </a:lnSpc>
              <a:spcBef>
                <a:spcPts val="535"/>
              </a:spcBef>
              <a:spcAft>
                <a:spcPts val="0"/>
              </a:spcAft>
              <a:buSzPts val="2000"/>
              <a:buChar char="•"/>
              <a:defRPr/>
            </a:lvl8pPr>
            <a:lvl9pPr marL="5486400" lvl="8" indent="-474345" algn="l" rtl="0">
              <a:lnSpc>
                <a:spcPct val="100000"/>
              </a:lnSpc>
              <a:spcBef>
                <a:spcPts val="535"/>
              </a:spcBef>
              <a:spcAft>
                <a:spcPts val="0"/>
              </a:spcAft>
              <a:buSzPts val="2000"/>
              <a:buChar char="•"/>
              <a:defRPr/>
            </a:lvl9pPr>
          </a:lstStyle>
          <a:p/>
        </p:txBody>
      </p:sp>
      <p:sp>
        <p:nvSpPr>
          <p:cNvPr id="122" name="Google Shape;122;p22"/>
          <p:cNvSpPr txBox="1">
            <a:spLocks noGrp="1"/>
          </p:cNvSpPr>
          <p:nvPr>
            <p:ph type="subTitle" idx="2"/>
          </p:nvPr>
        </p:nvSpPr>
        <p:spPr>
          <a:xfrm>
            <a:off x="609600" y="3214653"/>
            <a:ext cx="10972800" cy="616000"/>
          </a:xfrm>
          <a:prstGeom prst="rect">
            <a:avLst/>
          </a:prstGeom>
          <a:noFill/>
          <a:ln>
            <a:noFill/>
          </a:ln>
        </p:spPr>
        <p:txBody>
          <a:bodyPr spcFirstLastPara="1" wrap="square" lIns="0" tIns="45700" rIns="0" bIns="45700" anchor="t" anchorCtr="0">
            <a:noAutofit/>
          </a:bodyPr>
          <a:lstStyle>
            <a:lvl1pPr lvl="0" algn="ctr" rtl="0">
              <a:lnSpc>
                <a:spcPct val="100000"/>
              </a:lnSpc>
              <a:spcBef>
                <a:spcPts val="425"/>
              </a:spcBef>
              <a:spcAft>
                <a:spcPts val="0"/>
              </a:spcAft>
              <a:buSzPts val="1400"/>
              <a:buNone/>
              <a:defRPr sz="2800" cap="small">
                <a:solidFill>
                  <a:srgbClr val="A4001D"/>
                </a:solidFill>
              </a:defRPr>
            </a:lvl1pPr>
            <a:lvl2pPr lvl="1" algn="ctr" rtl="0">
              <a:lnSpc>
                <a:spcPct val="100000"/>
              </a:lnSpc>
              <a:spcBef>
                <a:spcPts val="480"/>
              </a:spcBef>
              <a:spcAft>
                <a:spcPts val="0"/>
              </a:spcAft>
              <a:buSzPts val="1800"/>
              <a:buNone/>
              <a:defRPr>
                <a:solidFill>
                  <a:srgbClr val="888888"/>
                </a:solidFill>
              </a:defRPr>
            </a:lvl2pPr>
            <a:lvl3pPr lvl="2" algn="ctr" rtl="0">
              <a:lnSpc>
                <a:spcPct val="100000"/>
              </a:lnSpc>
              <a:spcBef>
                <a:spcPts val="480"/>
              </a:spcBef>
              <a:spcAft>
                <a:spcPts val="0"/>
              </a:spcAft>
              <a:buSzPts val="1836"/>
              <a:buNone/>
              <a:defRPr>
                <a:solidFill>
                  <a:srgbClr val="888888"/>
                </a:solidFill>
              </a:defRPr>
            </a:lvl3pPr>
            <a:lvl4pPr lvl="3" algn="ctr" rtl="0">
              <a:lnSpc>
                <a:spcPct val="100000"/>
              </a:lnSpc>
              <a:spcBef>
                <a:spcPts val="480"/>
              </a:spcBef>
              <a:spcAft>
                <a:spcPts val="0"/>
              </a:spcAft>
              <a:buSzPts val="1800"/>
              <a:buNone/>
              <a:defRPr>
                <a:solidFill>
                  <a:srgbClr val="888888"/>
                </a:solidFill>
              </a:defRPr>
            </a:lvl4pPr>
            <a:lvl5pPr lvl="4" algn="ctr" rtl="0">
              <a:lnSpc>
                <a:spcPct val="100000"/>
              </a:lnSpc>
              <a:spcBef>
                <a:spcPts val="480"/>
              </a:spcBef>
              <a:spcAft>
                <a:spcPts val="0"/>
              </a:spcAft>
              <a:buSzPts val="1800"/>
              <a:buNone/>
              <a:defRPr>
                <a:solidFill>
                  <a:srgbClr val="888888"/>
                </a:solidFill>
              </a:defRPr>
            </a:lvl5pPr>
            <a:lvl6pPr lvl="5" algn="ctr" rtl="0">
              <a:lnSpc>
                <a:spcPct val="100000"/>
              </a:lnSpc>
              <a:spcBef>
                <a:spcPts val="535"/>
              </a:spcBef>
              <a:spcAft>
                <a:spcPts val="0"/>
              </a:spcAft>
              <a:buSzPts val="2000"/>
              <a:buNone/>
              <a:defRPr>
                <a:solidFill>
                  <a:srgbClr val="888888"/>
                </a:solidFill>
              </a:defRPr>
            </a:lvl6pPr>
            <a:lvl7pPr lvl="6" algn="ctr" rtl="0">
              <a:lnSpc>
                <a:spcPct val="100000"/>
              </a:lnSpc>
              <a:spcBef>
                <a:spcPts val="535"/>
              </a:spcBef>
              <a:spcAft>
                <a:spcPts val="0"/>
              </a:spcAft>
              <a:buSzPts val="2000"/>
              <a:buNone/>
              <a:defRPr>
                <a:solidFill>
                  <a:srgbClr val="888888"/>
                </a:solidFill>
              </a:defRPr>
            </a:lvl7pPr>
            <a:lvl8pPr lvl="7" algn="ctr" rtl="0">
              <a:lnSpc>
                <a:spcPct val="100000"/>
              </a:lnSpc>
              <a:spcBef>
                <a:spcPts val="535"/>
              </a:spcBef>
              <a:spcAft>
                <a:spcPts val="0"/>
              </a:spcAft>
              <a:buSzPts val="2000"/>
              <a:buNone/>
              <a:defRPr>
                <a:solidFill>
                  <a:srgbClr val="888888"/>
                </a:solidFill>
              </a:defRPr>
            </a:lvl8pPr>
            <a:lvl9pPr lvl="8" algn="ctr" rtl="0">
              <a:lnSpc>
                <a:spcPct val="100000"/>
              </a:lnSpc>
              <a:spcBef>
                <a:spcPts val="535"/>
              </a:spcBef>
              <a:spcAft>
                <a:spcPts val="0"/>
              </a:spcAft>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标题幻灯片">
  <p:cSld name="标题幻灯片">
    <p:spTree>
      <p:nvGrpSpPr>
        <p:cNvPr id="1" name="Shape 55"/>
        <p:cNvGrpSpPr/>
        <p:nvPr/>
      </p:nvGrpSpPr>
      <p:grpSpPr>
        <a:xfrm>
          <a:off x="0" y="0"/>
          <a:ext cx="0" cy="0"/>
          <a:chOff x="0" y="0"/>
          <a:chExt cx="0" cy="0"/>
        </a:xfrm>
      </p:grpSpPr>
      <p:sp>
        <p:nvSpPr>
          <p:cNvPr id="56" name="Google Shape;56;p14"/>
          <p:cNvSpPr/>
          <p:nvPr/>
        </p:nvSpPr>
        <p:spPr>
          <a:xfrm>
            <a:off x="1" y="6409267"/>
            <a:ext cx="12206817"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38100" dist="25401" dir="2700000" algn="br" rotWithShape="0">
              <a:srgbClr val="808080">
                <a:alpha val="59607"/>
              </a:srgbClr>
            </a:outerShdw>
          </a:effectLst>
        </p:spPr>
        <p:txBody>
          <a:bodyPr spcFirstLastPara="1" wrap="square" lIns="121900" tIns="60933" rIns="121900" bIns="60933" anchor="ctr" anchorCtr="0">
            <a:noAutofit/>
          </a:bodyPr>
          <a:lstStyle/>
          <a:p>
            <a:pPr marL="0" marR="0" lvl="0" indent="0" algn="ctr" rtl="0">
              <a:lnSpc>
                <a:spcPct val="100000"/>
              </a:lnSpc>
              <a:spcBef>
                <a:spcPts val="0"/>
              </a:spcBef>
              <a:spcAft>
                <a:spcPts val="0"/>
              </a:spcAft>
              <a:buNone/>
            </a:pPr>
            <a:endParaRPr sz="2400" b="0"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57" name="Google Shape;57;p14" title="Stanford University"/>
          <p:cNvPicPr preferRelativeResize="0"/>
          <p:nvPr/>
        </p:nvPicPr>
        <p:blipFill rotWithShape="1">
          <a:blip r:embed="rId2"/>
          <a:srcRect/>
          <a:stretch>
            <a:fillRect/>
          </a:stretch>
        </p:blipFill>
        <p:spPr>
          <a:xfrm>
            <a:off x="9541934" y="6510867"/>
            <a:ext cx="2061633" cy="251884"/>
          </a:xfrm>
          <a:prstGeom prst="rect">
            <a:avLst/>
          </a:prstGeom>
          <a:noFill/>
          <a:ln>
            <a:noFill/>
          </a:ln>
        </p:spPr>
      </p:pic>
      <p:sp>
        <p:nvSpPr>
          <p:cNvPr id="58" name="Google Shape;58;p14"/>
          <p:cNvSpPr txBox="1">
            <a:spLocks noGrp="1"/>
          </p:cNvSpPr>
          <p:nvPr>
            <p:ph type="ctrTitle"/>
          </p:nvPr>
        </p:nvSpPr>
        <p:spPr>
          <a:xfrm>
            <a:off x="609600" y="2390023"/>
            <a:ext cx="10972800" cy="824631"/>
          </a:xfrm>
          <a:prstGeom prst="rect">
            <a:avLst/>
          </a:prstGeom>
          <a:noFill/>
          <a:ln>
            <a:noFill/>
          </a:ln>
        </p:spPr>
        <p:txBody>
          <a:bodyPr spcFirstLastPara="1" wrap="square" lIns="0" tIns="45700" rIns="91425" bIns="45700" anchor="b" anchorCtr="0">
            <a:noAutofit/>
          </a:bodyPr>
          <a:lstStyle>
            <a:lvl1pPr lvl="0" algn="ctr">
              <a:lnSpc>
                <a:spcPct val="85000"/>
              </a:lnSpc>
              <a:spcBef>
                <a:spcPts val="0"/>
              </a:spcBef>
              <a:spcAft>
                <a:spcPts val="0"/>
              </a:spcAft>
              <a:buSzPts val="1400"/>
              <a:buNone/>
              <a:defRPr sz="48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59" name="Google Shape;59;p14"/>
          <p:cNvSpPr txBox="1">
            <a:spLocks noGrp="1"/>
          </p:cNvSpPr>
          <p:nvPr>
            <p:ph type="body" idx="1"/>
          </p:nvPr>
        </p:nvSpPr>
        <p:spPr>
          <a:xfrm>
            <a:off x="2137834" y="4798696"/>
            <a:ext cx="8079317" cy="274320"/>
          </a:xfrm>
          <a:prstGeom prst="rect">
            <a:avLst/>
          </a:prstGeom>
          <a:noFill/>
          <a:ln>
            <a:noFill/>
          </a:ln>
        </p:spPr>
        <p:txBody>
          <a:bodyPr spcFirstLastPara="1" wrap="square" lIns="0" tIns="45700" rIns="0" bIns="45700" anchor="ctr" anchorCtr="1">
            <a:noAutofit/>
          </a:bodyPr>
          <a:lstStyle>
            <a:lvl1pPr marL="609600" lvl="0" indent="-304800" algn="ctr">
              <a:lnSpc>
                <a:spcPct val="100000"/>
              </a:lnSpc>
              <a:spcBef>
                <a:spcPts val="480"/>
              </a:spcBef>
              <a:spcAft>
                <a:spcPts val="0"/>
              </a:spcAft>
              <a:buSzPts val="1400"/>
              <a:buNone/>
              <a:defRPr sz="2400" cap="none">
                <a:solidFill>
                  <a:srgbClr val="595959"/>
                </a:solidFill>
              </a:defRPr>
            </a:lvl1pPr>
            <a:lvl2pPr marL="1219200" lvl="1" indent="-304800" algn="l">
              <a:lnSpc>
                <a:spcPct val="100000"/>
              </a:lnSpc>
              <a:spcBef>
                <a:spcPts val="480"/>
              </a:spcBef>
              <a:spcAft>
                <a:spcPts val="0"/>
              </a:spcAft>
              <a:buSzPts val="1800"/>
              <a:buNone/>
              <a:defRPr/>
            </a:lvl2pPr>
            <a:lvl3pPr marL="1828800" lvl="2" indent="-304800" algn="l">
              <a:lnSpc>
                <a:spcPct val="100000"/>
              </a:lnSpc>
              <a:spcBef>
                <a:spcPts val="480"/>
              </a:spcBef>
              <a:spcAft>
                <a:spcPts val="0"/>
              </a:spcAft>
              <a:buSzPts val="1836"/>
              <a:buNone/>
              <a:defRPr/>
            </a:lvl3pPr>
            <a:lvl4pPr marL="2438400" lvl="3" indent="-304800" algn="l">
              <a:lnSpc>
                <a:spcPct val="100000"/>
              </a:lnSpc>
              <a:spcBef>
                <a:spcPts val="480"/>
              </a:spcBef>
              <a:spcAft>
                <a:spcPts val="0"/>
              </a:spcAft>
              <a:buSzPts val="1800"/>
              <a:buNone/>
              <a:defRPr/>
            </a:lvl4pPr>
            <a:lvl5pPr marL="3048000" lvl="4" indent="-304800" algn="l">
              <a:lnSpc>
                <a:spcPct val="100000"/>
              </a:lnSpc>
              <a:spcBef>
                <a:spcPts val="480"/>
              </a:spcBef>
              <a:spcAft>
                <a:spcPts val="0"/>
              </a:spcAft>
              <a:buSzPts val="1800"/>
              <a:buNone/>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
        <p:nvSpPr>
          <p:cNvPr id="60" name="Google Shape;60;p14"/>
          <p:cNvSpPr txBox="1">
            <a:spLocks noGrp="1"/>
          </p:cNvSpPr>
          <p:nvPr>
            <p:ph type="subTitle" idx="2"/>
          </p:nvPr>
        </p:nvSpPr>
        <p:spPr>
          <a:xfrm>
            <a:off x="609600" y="3214654"/>
            <a:ext cx="10972800" cy="615863"/>
          </a:xfrm>
          <a:prstGeom prst="rect">
            <a:avLst/>
          </a:prstGeom>
          <a:noFill/>
          <a:ln>
            <a:noFill/>
          </a:ln>
        </p:spPr>
        <p:txBody>
          <a:bodyPr spcFirstLastPara="1" wrap="square" lIns="0" tIns="45700" rIns="0" bIns="45700" anchor="t" anchorCtr="0">
            <a:noAutofit/>
          </a:bodyPr>
          <a:lstStyle>
            <a:lvl1pPr lvl="0" algn="ctr">
              <a:lnSpc>
                <a:spcPct val="100000"/>
              </a:lnSpc>
              <a:spcBef>
                <a:spcPts val="480"/>
              </a:spcBef>
              <a:spcAft>
                <a:spcPts val="0"/>
              </a:spcAft>
              <a:buSzPts val="1400"/>
              <a:buNone/>
              <a:defRPr sz="2800" cap="small">
                <a:solidFill>
                  <a:srgbClr val="A4001D"/>
                </a:solidFill>
              </a:defRPr>
            </a:lvl1pPr>
            <a:lvl2pPr lvl="1" algn="ctr">
              <a:lnSpc>
                <a:spcPct val="100000"/>
              </a:lnSpc>
              <a:spcBef>
                <a:spcPts val="480"/>
              </a:spcBef>
              <a:spcAft>
                <a:spcPts val="0"/>
              </a:spcAft>
              <a:buSzPts val="1800"/>
              <a:buNone/>
              <a:defRPr>
                <a:solidFill>
                  <a:srgbClr val="888888"/>
                </a:solidFill>
              </a:defRPr>
            </a:lvl2pPr>
            <a:lvl3pPr lvl="2" algn="ctr">
              <a:lnSpc>
                <a:spcPct val="100000"/>
              </a:lnSpc>
              <a:spcBef>
                <a:spcPts val="480"/>
              </a:spcBef>
              <a:spcAft>
                <a:spcPts val="0"/>
              </a:spcAft>
              <a:buSzPts val="1836"/>
              <a:buNone/>
              <a:defRPr>
                <a:solidFill>
                  <a:srgbClr val="888888"/>
                </a:solidFill>
              </a:defRPr>
            </a:lvl3pPr>
            <a:lvl4pPr lvl="3" algn="ctr">
              <a:lnSpc>
                <a:spcPct val="100000"/>
              </a:lnSpc>
              <a:spcBef>
                <a:spcPts val="480"/>
              </a:spcBef>
              <a:spcAft>
                <a:spcPts val="0"/>
              </a:spcAft>
              <a:buSzPts val="1800"/>
              <a:buNone/>
              <a:defRPr>
                <a:solidFill>
                  <a:srgbClr val="888888"/>
                </a:solidFill>
              </a:defRPr>
            </a:lvl4pPr>
            <a:lvl5pPr lvl="4" algn="ctr">
              <a:lnSpc>
                <a:spcPct val="100000"/>
              </a:lnSpc>
              <a:spcBef>
                <a:spcPts val="480"/>
              </a:spcBef>
              <a:spcAft>
                <a:spcPts val="0"/>
              </a:spcAft>
              <a:buSzPts val="1800"/>
              <a:buNone/>
              <a:defRPr>
                <a:solidFill>
                  <a:srgbClr val="888888"/>
                </a:solidFill>
              </a:defRPr>
            </a:lvl5pPr>
            <a:lvl6pPr lvl="5" algn="ctr">
              <a:lnSpc>
                <a:spcPct val="100000"/>
              </a:lnSpc>
              <a:spcBef>
                <a:spcPts val="535"/>
              </a:spcBef>
              <a:spcAft>
                <a:spcPts val="0"/>
              </a:spcAft>
              <a:buSzPts val="2000"/>
              <a:buNone/>
              <a:defRPr>
                <a:solidFill>
                  <a:srgbClr val="888888"/>
                </a:solidFill>
              </a:defRPr>
            </a:lvl6pPr>
            <a:lvl7pPr lvl="6" algn="ctr">
              <a:lnSpc>
                <a:spcPct val="100000"/>
              </a:lnSpc>
              <a:spcBef>
                <a:spcPts val="535"/>
              </a:spcBef>
              <a:spcAft>
                <a:spcPts val="0"/>
              </a:spcAft>
              <a:buSzPts val="2000"/>
              <a:buNone/>
              <a:defRPr>
                <a:solidFill>
                  <a:srgbClr val="888888"/>
                </a:solidFill>
              </a:defRPr>
            </a:lvl7pPr>
            <a:lvl8pPr lvl="7" algn="ctr">
              <a:lnSpc>
                <a:spcPct val="100000"/>
              </a:lnSpc>
              <a:spcBef>
                <a:spcPts val="535"/>
              </a:spcBef>
              <a:spcAft>
                <a:spcPts val="0"/>
              </a:spcAft>
              <a:buSzPts val="2000"/>
              <a:buNone/>
              <a:defRPr>
                <a:solidFill>
                  <a:srgbClr val="888888"/>
                </a:solidFill>
              </a:defRPr>
            </a:lvl8pPr>
            <a:lvl9pPr lvl="8" algn="ctr">
              <a:lnSpc>
                <a:spcPct val="100000"/>
              </a:lnSpc>
              <a:spcBef>
                <a:spcPts val="535"/>
              </a:spcBef>
              <a:spcAft>
                <a:spcPts val="0"/>
              </a:spcAft>
              <a:buSzPts val="2000"/>
              <a:buNone/>
              <a:defRPr>
                <a:solidFill>
                  <a:srgbClr val="888888"/>
                </a:solidFill>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1265035" y="479388"/>
            <a:ext cx="10277149" cy="650699"/>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3200">
                <a:solidFill>
                  <a:schemeClr val="dk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3" name="Google Shape;63;p15"/>
          <p:cNvSpPr txBox="1">
            <a:spLocks noGrp="1"/>
          </p:cNvSpPr>
          <p:nvPr>
            <p:ph type="body" idx="1"/>
          </p:nvPr>
        </p:nvSpPr>
        <p:spPr>
          <a:xfrm>
            <a:off x="1274237" y="1211580"/>
            <a:ext cx="10267951" cy="5012056"/>
          </a:xfrm>
          <a:prstGeom prst="rect">
            <a:avLst/>
          </a:prstGeom>
          <a:noFill/>
          <a:ln>
            <a:noFill/>
          </a:ln>
        </p:spPr>
        <p:txBody>
          <a:bodyPr spcFirstLastPara="1" wrap="square" lIns="0" tIns="45700" rIns="0" bIns="45700" anchor="t" anchorCtr="0">
            <a:noAutofit/>
          </a:bodyPr>
          <a:lstStyle>
            <a:lvl1pPr marL="609600" lvl="0" indent="-304800" algn="l">
              <a:lnSpc>
                <a:spcPct val="100000"/>
              </a:lnSpc>
              <a:spcBef>
                <a:spcPts val="480"/>
              </a:spcBef>
              <a:spcAft>
                <a:spcPts val="0"/>
              </a:spcAft>
              <a:buSzPts val="1400"/>
              <a:buNone/>
              <a:defRPr/>
            </a:lvl1pPr>
            <a:lvl2pPr marL="1219200" lvl="1" indent="-457200" algn="l">
              <a:lnSpc>
                <a:spcPct val="100000"/>
              </a:lnSpc>
              <a:spcBef>
                <a:spcPts val="480"/>
              </a:spcBef>
              <a:spcAft>
                <a:spcPts val="0"/>
              </a:spcAft>
              <a:buSzPts val="1800"/>
              <a:buChar char="▪"/>
              <a:defRPr/>
            </a:lvl2pPr>
            <a:lvl3pPr marL="1828800" lvl="2" indent="-460375" algn="l">
              <a:lnSpc>
                <a:spcPct val="100000"/>
              </a:lnSpc>
              <a:spcBef>
                <a:spcPts val="480"/>
              </a:spcBef>
              <a:spcAft>
                <a:spcPts val="0"/>
              </a:spcAft>
              <a:buSzPts val="1836"/>
              <a:buChar char="›"/>
              <a:defRPr/>
            </a:lvl3pPr>
            <a:lvl4pPr marL="2438400" lvl="3" indent="-457200" algn="l">
              <a:lnSpc>
                <a:spcPct val="100000"/>
              </a:lnSpc>
              <a:spcBef>
                <a:spcPts val="480"/>
              </a:spcBef>
              <a:spcAft>
                <a:spcPts val="0"/>
              </a:spcAft>
              <a:buSzPts val="1800"/>
              <a:buChar char="•"/>
              <a:defRPr/>
            </a:lvl4pPr>
            <a:lvl5pPr marL="3048000" lvl="4" indent="-457200" algn="l">
              <a:lnSpc>
                <a:spcPct val="100000"/>
              </a:lnSpc>
              <a:spcBef>
                <a:spcPts val="480"/>
              </a:spcBef>
              <a:spcAft>
                <a:spcPts val="0"/>
              </a:spcAft>
              <a:buSzPts val="1800"/>
              <a:buChar char="–"/>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两栏内容">
  <p:cSld name="两栏内容">
    <p:spTree>
      <p:nvGrpSpPr>
        <p:cNvPr id="1" name="Shape 64"/>
        <p:cNvGrpSpPr/>
        <p:nvPr/>
      </p:nvGrpSpPr>
      <p:grpSpPr>
        <a:xfrm>
          <a:off x="0" y="0"/>
          <a:ext cx="0" cy="0"/>
          <a:chOff x="0" y="0"/>
          <a:chExt cx="0" cy="0"/>
        </a:xfrm>
      </p:grpSpPr>
      <p:sp>
        <p:nvSpPr>
          <p:cNvPr id="65" name="Google Shape;65;p16"/>
          <p:cNvSpPr txBox="1"/>
          <p:nvPr/>
        </p:nvSpPr>
        <p:spPr>
          <a:xfrm>
            <a:off x="80433" y="10584"/>
            <a:ext cx="609600" cy="609600"/>
          </a:xfrm>
          <a:prstGeom prst="rect">
            <a:avLst/>
          </a:prstGeom>
          <a:noFill/>
          <a:ln>
            <a:noFill/>
          </a:ln>
        </p:spPr>
        <p:txBody>
          <a:bodyPr spcFirstLastPara="1" wrap="square" lIns="60933" tIns="0" rIns="60933" bIns="0" anchor="ctr" anchorCtr="1">
            <a:noAutofit/>
          </a:bodyPr>
          <a:lstStyle/>
          <a:p>
            <a:pPr marL="0" marR="0" lvl="0" indent="0" algn="ctr" rtl="0">
              <a:lnSpc>
                <a:spcPct val="100000"/>
              </a:lnSpc>
              <a:spcBef>
                <a:spcPts val="0"/>
              </a:spcBef>
              <a:spcAft>
                <a:spcPts val="0"/>
              </a:spcAft>
              <a:buNone/>
            </a:pPr>
            <a:fld id="{00000000-1234-1234-1234-123412341234}" type="slidenum">
              <a:rPr lang="en-GB" sz="1335" b="0" i="0" u="none" strike="noStrike" cap="none">
                <a:solidFill>
                  <a:srgbClr val="7F7F7F"/>
                </a:solidFill>
                <a:latin typeface="Arial" panose="020B0604020202020204"/>
                <a:ea typeface="Arial" panose="020B0604020202020204"/>
                <a:cs typeface="Arial" panose="020B0604020202020204"/>
                <a:sym typeface="Arial" panose="020B0604020202020204"/>
              </a:rPr>
            </a:fld>
            <a:endParaRPr sz="1335" b="0" i="0" u="none" strike="noStrike" cap="none">
              <a:solidFill>
                <a:srgbClr val="7F7F7F"/>
              </a:solidFill>
              <a:latin typeface="Arial" panose="020B0604020202020204"/>
              <a:ea typeface="Arial" panose="020B0604020202020204"/>
              <a:cs typeface="Arial" panose="020B0604020202020204"/>
              <a:sym typeface="Arial" panose="020B0604020202020204"/>
            </a:endParaRPr>
          </a:p>
        </p:txBody>
      </p:sp>
      <p:sp>
        <p:nvSpPr>
          <p:cNvPr id="66" name="Google Shape;66;p16"/>
          <p:cNvSpPr txBox="1">
            <a:spLocks noGrp="1"/>
          </p:cNvSpPr>
          <p:nvPr>
            <p:ph type="title"/>
          </p:nvPr>
        </p:nvSpPr>
        <p:spPr>
          <a:xfrm>
            <a:off x="1265035" y="479388"/>
            <a:ext cx="10277149" cy="650699"/>
          </a:xfrm>
          <a:prstGeom prst="rect">
            <a:avLst/>
          </a:prstGeom>
          <a:noFill/>
          <a:ln>
            <a:noFill/>
          </a:ln>
        </p:spPr>
        <p:txBody>
          <a:bodyPr spcFirstLastPara="1" wrap="square" lIns="0" tIns="45700" rIns="91425" bIns="45700" anchor="b" anchorCtr="0">
            <a:noAutofit/>
          </a:bodyPr>
          <a:lstStyle>
            <a:lvl1pPr lvl="0" algn="l">
              <a:lnSpc>
                <a:spcPct val="85000"/>
              </a:lnSpc>
              <a:spcBef>
                <a:spcPts val="0"/>
              </a:spcBef>
              <a:spcAft>
                <a:spcPts val="0"/>
              </a:spcAft>
              <a:buSzPts val="1400"/>
              <a:buNone/>
              <a:defRPr sz="3200">
                <a:solidFill>
                  <a:schemeClr val="dk2"/>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p:txBody>
      </p:sp>
      <p:sp>
        <p:nvSpPr>
          <p:cNvPr id="67" name="Google Shape;67;p16"/>
          <p:cNvSpPr txBox="1">
            <a:spLocks noGrp="1"/>
          </p:cNvSpPr>
          <p:nvPr>
            <p:ph type="body" idx="1"/>
          </p:nvPr>
        </p:nvSpPr>
        <p:spPr>
          <a:xfrm>
            <a:off x="1265770" y="1211580"/>
            <a:ext cx="5050367" cy="5012056"/>
          </a:xfrm>
          <a:prstGeom prst="rect">
            <a:avLst/>
          </a:prstGeom>
          <a:noFill/>
          <a:ln>
            <a:noFill/>
          </a:ln>
        </p:spPr>
        <p:txBody>
          <a:bodyPr spcFirstLastPara="1" wrap="square" lIns="0" tIns="45700" rIns="0" bIns="45700" anchor="t" anchorCtr="0">
            <a:noAutofit/>
          </a:bodyPr>
          <a:lstStyle>
            <a:lvl1pPr marL="609600" lvl="0" indent="-304800" algn="l">
              <a:lnSpc>
                <a:spcPct val="100000"/>
              </a:lnSpc>
              <a:spcBef>
                <a:spcPts val="480"/>
              </a:spcBef>
              <a:spcAft>
                <a:spcPts val="0"/>
              </a:spcAft>
              <a:buSzPts val="1400"/>
              <a:buNone/>
              <a:defRPr/>
            </a:lvl1pPr>
            <a:lvl2pPr marL="1219200" lvl="1" indent="-457200" algn="l">
              <a:lnSpc>
                <a:spcPct val="100000"/>
              </a:lnSpc>
              <a:spcBef>
                <a:spcPts val="480"/>
              </a:spcBef>
              <a:spcAft>
                <a:spcPts val="0"/>
              </a:spcAft>
              <a:buSzPts val="1800"/>
              <a:buChar char="▪"/>
              <a:defRPr/>
            </a:lvl2pPr>
            <a:lvl3pPr marL="1828800" lvl="2" indent="-460375" algn="l">
              <a:lnSpc>
                <a:spcPct val="100000"/>
              </a:lnSpc>
              <a:spcBef>
                <a:spcPts val="480"/>
              </a:spcBef>
              <a:spcAft>
                <a:spcPts val="0"/>
              </a:spcAft>
              <a:buSzPts val="1836"/>
              <a:buChar char="›"/>
              <a:defRPr/>
            </a:lvl3pPr>
            <a:lvl4pPr marL="2438400" lvl="3" indent="-457200" algn="l">
              <a:lnSpc>
                <a:spcPct val="100000"/>
              </a:lnSpc>
              <a:spcBef>
                <a:spcPts val="480"/>
              </a:spcBef>
              <a:spcAft>
                <a:spcPts val="0"/>
              </a:spcAft>
              <a:buSzPts val="1800"/>
              <a:buChar char="•"/>
              <a:defRPr/>
            </a:lvl4pPr>
            <a:lvl5pPr marL="3048000" lvl="4" indent="-457200" algn="l">
              <a:lnSpc>
                <a:spcPct val="100000"/>
              </a:lnSpc>
              <a:spcBef>
                <a:spcPts val="480"/>
              </a:spcBef>
              <a:spcAft>
                <a:spcPts val="0"/>
              </a:spcAft>
              <a:buSzPts val="1800"/>
              <a:buChar char="–"/>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
        <p:nvSpPr>
          <p:cNvPr id="68" name="Google Shape;68;p16"/>
          <p:cNvSpPr txBox="1">
            <a:spLocks noGrp="1"/>
          </p:cNvSpPr>
          <p:nvPr>
            <p:ph type="body" idx="2"/>
          </p:nvPr>
        </p:nvSpPr>
        <p:spPr>
          <a:xfrm>
            <a:off x="6502400" y="1211580"/>
            <a:ext cx="5039784" cy="5012056"/>
          </a:xfrm>
          <a:prstGeom prst="rect">
            <a:avLst/>
          </a:prstGeom>
          <a:noFill/>
          <a:ln>
            <a:noFill/>
          </a:ln>
        </p:spPr>
        <p:txBody>
          <a:bodyPr spcFirstLastPara="1" wrap="square" lIns="0" tIns="45700" rIns="0" bIns="45700" anchor="t" anchorCtr="0">
            <a:noAutofit/>
          </a:bodyPr>
          <a:lstStyle>
            <a:lvl1pPr marL="609600" lvl="0" indent="-304800" algn="l">
              <a:lnSpc>
                <a:spcPct val="100000"/>
              </a:lnSpc>
              <a:spcBef>
                <a:spcPts val="480"/>
              </a:spcBef>
              <a:spcAft>
                <a:spcPts val="0"/>
              </a:spcAft>
              <a:buSzPts val="1400"/>
              <a:buNone/>
              <a:defRPr/>
            </a:lvl1pPr>
            <a:lvl2pPr marL="1219200" lvl="1" indent="-457200" algn="l">
              <a:lnSpc>
                <a:spcPct val="100000"/>
              </a:lnSpc>
              <a:spcBef>
                <a:spcPts val="480"/>
              </a:spcBef>
              <a:spcAft>
                <a:spcPts val="0"/>
              </a:spcAft>
              <a:buSzPts val="1800"/>
              <a:buChar char="▪"/>
              <a:defRPr/>
            </a:lvl2pPr>
            <a:lvl3pPr marL="1828800" lvl="2" indent="-460375" algn="l">
              <a:lnSpc>
                <a:spcPct val="100000"/>
              </a:lnSpc>
              <a:spcBef>
                <a:spcPts val="480"/>
              </a:spcBef>
              <a:spcAft>
                <a:spcPts val="0"/>
              </a:spcAft>
              <a:buSzPts val="1836"/>
              <a:buChar char="›"/>
              <a:defRPr/>
            </a:lvl3pPr>
            <a:lvl4pPr marL="2438400" lvl="3" indent="-457200" algn="l">
              <a:lnSpc>
                <a:spcPct val="100000"/>
              </a:lnSpc>
              <a:spcBef>
                <a:spcPts val="480"/>
              </a:spcBef>
              <a:spcAft>
                <a:spcPts val="0"/>
              </a:spcAft>
              <a:buSzPts val="1800"/>
              <a:buChar char="•"/>
              <a:defRPr/>
            </a:lvl4pPr>
            <a:lvl5pPr marL="3048000" lvl="4" indent="-457200" algn="l">
              <a:lnSpc>
                <a:spcPct val="100000"/>
              </a:lnSpc>
              <a:spcBef>
                <a:spcPts val="480"/>
              </a:spcBef>
              <a:spcAft>
                <a:spcPts val="0"/>
              </a:spcAft>
              <a:buSzPts val="1800"/>
              <a:buChar char="–"/>
              <a:defRPr/>
            </a:lvl5pPr>
            <a:lvl6pPr marL="3657600" lvl="5" indent="-474345" algn="l">
              <a:lnSpc>
                <a:spcPct val="100000"/>
              </a:lnSpc>
              <a:spcBef>
                <a:spcPts val="535"/>
              </a:spcBef>
              <a:spcAft>
                <a:spcPts val="0"/>
              </a:spcAft>
              <a:buSzPts val="2000"/>
              <a:buChar char="•"/>
              <a:defRPr/>
            </a:lvl6pPr>
            <a:lvl7pPr marL="4267200" lvl="6" indent="-474345" algn="l">
              <a:lnSpc>
                <a:spcPct val="100000"/>
              </a:lnSpc>
              <a:spcBef>
                <a:spcPts val="535"/>
              </a:spcBef>
              <a:spcAft>
                <a:spcPts val="0"/>
              </a:spcAft>
              <a:buSzPts val="2000"/>
              <a:buChar char="•"/>
              <a:defRPr/>
            </a:lvl7pPr>
            <a:lvl8pPr marL="4876800" lvl="7" indent="-474345" algn="l">
              <a:lnSpc>
                <a:spcPct val="100000"/>
              </a:lnSpc>
              <a:spcBef>
                <a:spcPts val="535"/>
              </a:spcBef>
              <a:spcAft>
                <a:spcPts val="0"/>
              </a:spcAft>
              <a:buSzPts val="2000"/>
              <a:buChar char="•"/>
              <a:defRPr/>
            </a:lvl8pPr>
            <a:lvl9pPr marL="5486400" lvl="8" indent="-474345" algn="l">
              <a:lnSpc>
                <a:spcPct val="100000"/>
              </a:lnSpc>
              <a:spcBef>
                <a:spcPts val="535"/>
              </a:spcBef>
              <a:spcAft>
                <a:spcPts val="0"/>
              </a:spcAft>
              <a:buSzPts val="2000"/>
              <a:buChar char="•"/>
              <a:defRPr/>
            </a:lvl9pPr>
          </a:lstStyle>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D86C5C5B-755D-4AAD-B779-B99208D85A1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EEB124E-9945-44D6-B40B-5EFA5243E579}" type="slidenum">
              <a:rPr lang="zh-CN" altLang="en-US" smtClean="0"/>
            </a:fld>
            <a:endParaRPr lang="zh-CN" alt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userDrawn="1">
  <p:cSld name="节标题">
    <p:spTree>
      <p:nvGrpSpPr>
        <p:cNvPr id="1" name=""/>
        <p:cNvGrpSpPr/>
        <p:nvPr/>
      </p:nvGrpSpPr>
      <p:grpSpPr>
        <a:xfrm>
          <a:off x="0" y="0"/>
          <a:ext cx="0" cy="0"/>
          <a:chOff x="0" y="0"/>
          <a:chExt cx="0" cy="0"/>
        </a:xfrm>
      </p:grpSpPr>
      <p:sp>
        <p:nvSpPr>
          <p:cNvPr id="5" name="Rectangle 6"/>
          <p:cNvSpPr>
            <a:spLocks noChangeArrowheads="1"/>
          </p:cNvSpPr>
          <p:nvPr/>
        </p:nvSpPr>
        <p:spPr bwMode="auto">
          <a:xfrm>
            <a:off x="2" y="6409267"/>
            <a:ext cx="12206817" cy="457200"/>
          </a:xfrm>
          <a:prstGeom prst="rect">
            <a:avLst/>
          </a:prstGeom>
          <a:solidFill>
            <a:srgbClr val="8C1515"/>
          </a:solidFill>
          <a:ln w="9525">
            <a:solidFill>
              <a:srgbClr val="8C1515"/>
            </a:solidFill>
            <a:miter lim="800000"/>
          </a:ln>
          <a:effectLst>
            <a:outerShdw blurRad="38100" dist="25401" dir="2700000" algn="br" rotWithShape="0">
              <a:srgbClr val="808080">
                <a:alpha val="59999"/>
              </a:srgbClr>
            </a:outerShdw>
          </a:effectLst>
        </p:spPr>
        <p:txBody>
          <a:bodyPr anchor="ctr"/>
          <a:lstStyle>
            <a:lvl1pPr eaLnBrk="0" hangingPunct="0">
              <a:defRPr sz="2400">
                <a:solidFill>
                  <a:schemeClr val="tx1"/>
                </a:solidFill>
                <a:latin typeface="Source Sans Pro" charset="0"/>
                <a:ea typeface="MS PGothic" panose="020B0600070205080204" pitchFamily="34" charset="-128"/>
              </a:defRPr>
            </a:lvl1pPr>
            <a:lvl2pPr marL="742950" indent="-285750" eaLnBrk="0" hangingPunct="0">
              <a:defRPr sz="2400">
                <a:solidFill>
                  <a:schemeClr val="tx1"/>
                </a:solidFill>
                <a:latin typeface="Source Sans Pro" charset="0"/>
                <a:ea typeface="MS PGothic" panose="020B0600070205080204" pitchFamily="34" charset="-128"/>
              </a:defRPr>
            </a:lvl2pPr>
            <a:lvl3pPr marL="1143000" indent="-228600" eaLnBrk="0" hangingPunct="0">
              <a:defRPr sz="2400">
                <a:solidFill>
                  <a:schemeClr val="tx1"/>
                </a:solidFill>
                <a:latin typeface="Source Sans Pro" charset="0"/>
                <a:ea typeface="MS PGothic" panose="020B0600070205080204" pitchFamily="34" charset="-128"/>
              </a:defRPr>
            </a:lvl3pPr>
            <a:lvl4pPr marL="1600200" indent="-228600" eaLnBrk="0" hangingPunct="0">
              <a:defRPr sz="2400">
                <a:solidFill>
                  <a:schemeClr val="tx1"/>
                </a:solidFill>
                <a:latin typeface="Source Sans Pro" charset="0"/>
                <a:ea typeface="MS PGothic" panose="020B0600070205080204" pitchFamily="34" charset="-128"/>
              </a:defRPr>
            </a:lvl4pPr>
            <a:lvl5pPr marL="2057400" indent="-228600" eaLnBrk="0" hangingPunct="0">
              <a:defRPr sz="2400">
                <a:solidFill>
                  <a:schemeClr val="tx1"/>
                </a:solidFill>
                <a:latin typeface="Source Sans Pro"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Source Sans Pro" charset="0"/>
                <a:ea typeface="MS PGothic" panose="020B0600070205080204" pitchFamily="34" charset="-128"/>
              </a:defRPr>
            </a:lvl9pPr>
          </a:lstStyle>
          <a:p>
            <a:pPr algn="ctr" eaLnBrk="1" hangingPunct="1"/>
            <a:endParaRPr lang="zh-CN" altLang="zh-CN" sz="2400">
              <a:solidFill>
                <a:srgbClr val="FFFFFF"/>
              </a:solidFill>
              <a:latin typeface="Arial" panose="020B0604020202020204" pitchFamily="34" charset="0"/>
            </a:endParaRPr>
          </a:p>
        </p:txBody>
      </p:sp>
      <p:pic>
        <p:nvPicPr>
          <p:cNvPr id="6"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6" y="6510867"/>
            <a:ext cx="2061633" cy="251884"/>
          </a:xfrm>
          <a:prstGeom prst="rect">
            <a:avLst/>
          </a:prstGeom>
          <a:noFill/>
          <a:ln>
            <a:noFill/>
          </a:ln>
        </p:spPr>
      </p:pic>
      <p:sp>
        <p:nvSpPr>
          <p:cNvPr id="12" name="Title 1"/>
          <p:cNvSpPr>
            <a:spLocks noGrp="1"/>
          </p:cNvSpPr>
          <p:nvPr>
            <p:ph type="title"/>
          </p:nvPr>
        </p:nvSpPr>
        <p:spPr>
          <a:xfrm>
            <a:off x="2137838" y="2051687"/>
            <a:ext cx="3939116" cy="1234440"/>
          </a:xfrm>
          <a:prstGeom prst="rect">
            <a:avLst/>
          </a:prstGeom>
        </p:spPr>
        <p:txBody>
          <a:bodyPr/>
          <a:lstStyle>
            <a:lvl1pPr algn="r">
              <a:defRPr sz="2665" b="1">
                <a:solidFill>
                  <a:schemeClr val="tx1"/>
                </a:solidFill>
              </a:defRPr>
            </a:lvl1pPr>
          </a:lstStyle>
          <a:p>
            <a:r>
              <a:rPr lang="zh-CN" altLang="en-US"/>
              <a:t>单击此处编辑母版标题样式</a:t>
            </a:r>
            <a:endParaRPr lang="en-US" dirty="0"/>
          </a:p>
        </p:txBody>
      </p:sp>
      <p:sp>
        <p:nvSpPr>
          <p:cNvPr id="13" name="Text Placeholder 3"/>
          <p:cNvSpPr>
            <a:spLocks noGrp="1"/>
          </p:cNvSpPr>
          <p:nvPr>
            <p:ph type="body" sz="half" idx="2"/>
          </p:nvPr>
        </p:nvSpPr>
        <p:spPr>
          <a:xfrm>
            <a:off x="2137838" y="3429000"/>
            <a:ext cx="3939116" cy="1243967"/>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zh-CN" altLang="en-US"/>
              <a:t>单击此处编辑母版文本样式</a:t>
            </a:r>
            <a:endParaRPr lang="zh-CN" altLang="en-US"/>
          </a:p>
        </p:txBody>
      </p:sp>
      <p:sp>
        <p:nvSpPr>
          <p:cNvPr id="7" name="Picture Placeholder 16"/>
          <p:cNvSpPr>
            <a:spLocks noGrp="1"/>
          </p:cNvSpPr>
          <p:nvPr>
            <p:ph type="pic" sz="quarter" idx="13"/>
          </p:nvPr>
        </p:nvSpPr>
        <p:spPr>
          <a:xfrm>
            <a:off x="6220883" y="2046816"/>
            <a:ext cx="2601384" cy="2601384"/>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a:lstStyle>
            <a:lvl1pPr>
              <a:buNone/>
              <a:defRPr sz="1600"/>
            </a:lvl1pPr>
          </a:lstStyle>
          <a:p>
            <a:pPr lvl="0"/>
            <a:r>
              <a:rPr lang="zh-CN" altLang="en-US" noProof="0"/>
              <a:t>单击图标添加图片</a:t>
            </a:r>
            <a:endParaRPr lang="en-US" noProof="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24578" name="Rectangle 6"/>
          <p:cNvSpPr/>
          <p:nvPr/>
        </p:nvSpPr>
        <p:spPr>
          <a:xfrm>
            <a:off x="1" y="6410388"/>
            <a:ext cx="12206817" cy="457280"/>
          </a:xfrm>
          <a:prstGeom prst="rect">
            <a:avLst/>
          </a:prstGeom>
          <a:solidFill>
            <a:srgbClr val="8C1515"/>
          </a:solidFill>
          <a:ln w="9525" cap="flat" cmpd="sng">
            <a:solidFill>
              <a:srgbClr val="8C1515"/>
            </a:solidFill>
            <a:prstDash val="solid"/>
            <a:miter/>
            <a:headEnd type="none" w="med" len="med"/>
            <a:tailEnd type="none" w="med" len="med"/>
          </a:ln>
          <a:effectLst>
            <a:outerShdw dist="25401" dir="2699999" algn="br" rotWithShape="0">
              <a:srgbClr val="808080">
                <a:alpha val="59999"/>
              </a:srgbClr>
            </a:outerShdw>
          </a:effectLst>
        </p:spPr>
        <p:txBody>
          <a:bodyPr anchor="ctr"/>
          <a:lstStyle/>
          <a:p>
            <a:pPr lvl="0" algn="ctr" eaLnBrk="1" hangingPunct="1"/>
            <a:endParaRPr sz="2400">
              <a:solidFill>
                <a:srgbClr val="FFFFFF"/>
              </a:solidFill>
              <a:latin typeface="Arial" panose="020B0604020202020204" pitchFamily="34" charset="0"/>
            </a:endParaRPr>
          </a:p>
        </p:txBody>
      </p:sp>
      <p:pic>
        <p:nvPicPr>
          <p:cNvPr id="8"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2005"/>
            <a:ext cx="2061633" cy="251928"/>
          </a:xfrm>
          <a:prstGeom prst="rect">
            <a:avLst/>
          </a:prstGeom>
          <a:noFill/>
          <a:ln>
            <a:noFill/>
          </a:ln>
        </p:spPr>
      </p:pic>
      <p:sp>
        <p:nvSpPr>
          <p:cNvPr id="2" name="Title 1"/>
          <p:cNvSpPr>
            <a:spLocks noGrp="1"/>
          </p:cNvSpPr>
          <p:nvPr>
            <p:ph type="ctrTitle"/>
          </p:nvPr>
        </p:nvSpPr>
        <p:spPr>
          <a:xfrm>
            <a:off x="609600" y="2390442"/>
            <a:ext cx="10972800" cy="824775"/>
          </a:xfrm>
          <a:prstGeom prst="rect">
            <a:avLst/>
          </a:prstGeom>
        </p:spPr>
        <p:txBody>
          <a:bodyPr>
            <a:noAutofit/>
          </a:bodyPr>
          <a:lstStyle>
            <a:lvl1pPr algn="ctr">
              <a:defRPr sz="4800">
                <a:solidFill>
                  <a:schemeClr val="tx1"/>
                </a:solidFill>
              </a:defRPr>
            </a:lvl1pPr>
          </a:lstStyle>
          <a:p>
            <a:r>
              <a:rPr lang="en-US"/>
              <a:t>Click to edit Master title style</a:t>
            </a:r>
            <a:endParaRPr lang="en-US" dirty="0"/>
          </a:p>
        </p:txBody>
      </p:sp>
      <p:sp>
        <p:nvSpPr>
          <p:cNvPr id="12" name="Text Placeholder 33"/>
          <p:cNvSpPr>
            <a:spLocks noGrp="1"/>
          </p:cNvSpPr>
          <p:nvPr>
            <p:ph type="body" sz="quarter" idx="18"/>
          </p:nvPr>
        </p:nvSpPr>
        <p:spPr>
          <a:xfrm>
            <a:off x="2137834" y="4799536"/>
            <a:ext cx="8079317" cy="274368"/>
          </a:xfrm>
          <a:prstGeom prst="rect">
            <a:avLst/>
          </a:prstGeom>
        </p:spPr>
        <p:txBody>
          <a:bodyPr wrap="none" anchor="ctr" anchorCtr="1">
            <a:noAutofit/>
          </a:bodyPr>
          <a:lstStyle>
            <a:lvl1pPr algn="ctr">
              <a:buNone/>
              <a:defRPr sz="2400" cap="none" spc="0" baseline="0">
                <a:solidFill>
                  <a:schemeClr val="tx1">
                    <a:lumMod val="65000"/>
                    <a:lumOff val="35000"/>
                  </a:schemeClr>
                </a:solidFill>
              </a:defRPr>
            </a:lvl1pPr>
            <a:lvl2pPr>
              <a:buNone/>
              <a:defRPr/>
            </a:lvl2pPr>
            <a:lvl3pPr>
              <a:buNone/>
              <a:defRPr/>
            </a:lvl3pPr>
            <a:lvl4pPr>
              <a:buNone/>
              <a:defRPr/>
            </a:lvl4pPr>
            <a:lvl5pPr>
              <a:buNone/>
              <a:defRPr/>
            </a:lvl5pPr>
          </a:lstStyle>
          <a:p>
            <a:pPr lvl="0"/>
            <a:r>
              <a:rPr lang="en-US"/>
              <a:t>Click to edit Master text styles</a:t>
            </a:r>
            <a:endParaRPr lang="en-US"/>
          </a:p>
        </p:txBody>
      </p:sp>
      <p:sp>
        <p:nvSpPr>
          <p:cNvPr id="13" name="Subtitle 2"/>
          <p:cNvSpPr>
            <a:spLocks noGrp="1"/>
          </p:cNvSpPr>
          <p:nvPr>
            <p:ph type="subTitle" idx="1"/>
          </p:nvPr>
        </p:nvSpPr>
        <p:spPr>
          <a:xfrm>
            <a:off x="609600" y="3215216"/>
            <a:ext cx="10972800" cy="615971"/>
          </a:xfrm>
          <a:prstGeom prst="rect">
            <a:avLst/>
          </a:prstGeom>
        </p:spPr>
        <p:txBody>
          <a:bodyPr>
            <a:noAutofit/>
          </a:bodyPr>
          <a:lstStyle>
            <a:lvl1pPr marL="0" indent="0" algn="ctr">
              <a:buNone/>
              <a:defRPr sz="2800" cap="small" spc="400">
                <a:solidFill>
                  <a:srgbClr val="A4001D"/>
                </a:solidFill>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9035" indent="0" algn="ctr">
              <a:buNone/>
              <a:defRPr>
                <a:solidFill>
                  <a:schemeClr val="tx1">
                    <a:tint val="75000"/>
                  </a:schemeClr>
                </a:solidFill>
              </a:defRPr>
            </a:lvl5pPr>
            <a:lvl6pPr marL="3048635" indent="0" algn="ctr">
              <a:buNone/>
              <a:defRPr>
                <a:solidFill>
                  <a:schemeClr val="tx1">
                    <a:tint val="75000"/>
                  </a:schemeClr>
                </a:solidFill>
              </a:defRPr>
            </a:lvl6pPr>
            <a:lvl7pPr marL="3658235" indent="0" algn="ctr">
              <a:buNone/>
              <a:defRPr>
                <a:solidFill>
                  <a:schemeClr val="tx1">
                    <a:tint val="75000"/>
                  </a:schemeClr>
                </a:solidFill>
              </a:defRPr>
            </a:lvl7pPr>
            <a:lvl8pPr marL="4267835" indent="0" algn="ctr">
              <a:buNone/>
              <a:defRPr>
                <a:solidFill>
                  <a:schemeClr val="tx1">
                    <a:tint val="75000"/>
                  </a:schemeClr>
                </a:solidFill>
              </a:defRPr>
            </a:lvl8pPr>
            <a:lvl9pPr marL="4877435" indent="0" algn="ctr">
              <a:buNone/>
              <a:defRPr>
                <a:solidFill>
                  <a:schemeClr val="tx1">
                    <a:tint val="75000"/>
                  </a:schemeClr>
                </a:solidFill>
              </a:defRPr>
            </a:lvl9pPr>
          </a:lstStyle>
          <a:p>
            <a:r>
              <a:rPr lang="en-US"/>
              <a:t>Click to edit Master subtitle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showMasterSp="0" userDrawn="1">
  <p:cSld name="Section Header">
    <p:spTree>
      <p:nvGrpSpPr>
        <p:cNvPr id="1" name=""/>
        <p:cNvGrpSpPr/>
        <p:nvPr/>
      </p:nvGrpSpPr>
      <p:grpSpPr>
        <a:xfrm>
          <a:off x="0" y="0"/>
          <a:ext cx="0" cy="0"/>
          <a:chOff x="0" y="0"/>
          <a:chExt cx="0" cy="0"/>
        </a:xfrm>
      </p:grpSpPr>
      <p:sp>
        <p:nvSpPr>
          <p:cNvPr id="25602" name="Rectangle 6"/>
          <p:cNvSpPr/>
          <p:nvPr/>
        </p:nvSpPr>
        <p:spPr>
          <a:xfrm>
            <a:off x="1" y="6410388"/>
            <a:ext cx="12206817" cy="457280"/>
          </a:xfrm>
          <a:prstGeom prst="rect">
            <a:avLst/>
          </a:prstGeom>
          <a:solidFill>
            <a:srgbClr val="8C1515"/>
          </a:solidFill>
          <a:ln w="9525" cap="flat" cmpd="sng">
            <a:solidFill>
              <a:srgbClr val="8C1515"/>
            </a:solidFill>
            <a:prstDash val="solid"/>
            <a:miter/>
            <a:headEnd type="none" w="med" len="med"/>
            <a:tailEnd type="none" w="med" len="med"/>
          </a:ln>
          <a:effectLst>
            <a:outerShdw dist="25401" dir="2699999" algn="br" rotWithShape="0">
              <a:srgbClr val="808080">
                <a:alpha val="59999"/>
              </a:srgbClr>
            </a:outerShdw>
          </a:effectLst>
        </p:spPr>
        <p:txBody>
          <a:bodyPr anchor="ctr"/>
          <a:lstStyle/>
          <a:p>
            <a:pPr lvl="0" algn="ctr" eaLnBrk="1" hangingPunct="1"/>
            <a:endParaRPr sz="2400">
              <a:solidFill>
                <a:srgbClr val="FFFFFF"/>
              </a:solidFill>
              <a:latin typeface="Arial" panose="020B0604020202020204" pitchFamily="34" charset="0"/>
            </a:endParaRPr>
          </a:p>
        </p:txBody>
      </p:sp>
      <p:pic>
        <p:nvPicPr>
          <p:cNvPr id="8" name="Picture 14" title="Stanford University"/>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541934" y="6512005"/>
            <a:ext cx="2061633" cy="251928"/>
          </a:xfrm>
          <a:prstGeom prst="rect">
            <a:avLst/>
          </a:prstGeom>
          <a:noFill/>
          <a:ln>
            <a:noFill/>
          </a:ln>
        </p:spPr>
      </p:pic>
      <p:sp>
        <p:nvSpPr>
          <p:cNvPr id="12" name="Title 1"/>
          <p:cNvSpPr>
            <a:spLocks noGrp="1"/>
          </p:cNvSpPr>
          <p:nvPr>
            <p:ph type="title"/>
          </p:nvPr>
        </p:nvSpPr>
        <p:spPr>
          <a:xfrm>
            <a:off x="2137837" y="2052045"/>
            <a:ext cx="3939116" cy="1234656"/>
          </a:xfrm>
          <a:prstGeom prst="rect">
            <a:avLst/>
          </a:prstGeom>
        </p:spPr>
        <p:txBody>
          <a:bodyPr/>
          <a:lstStyle>
            <a:lvl1pPr algn="r">
              <a:defRPr sz="2665" b="1">
                <a:solidFill>
                  <a:schemeClr val="tx1"/>
                </a:solidFill>
              </a:defRPr>
            </a:lvl1pPr>
          </a:lstStyle>
          <a:p>
            <a:r>
              <a:rPr lang="en-US"/>
              <a:t>Click to edit Master title style</a:t>
            </a:r>
            <a:endParaRPr lang="en-US" dirty="0"/>
          </a:p>
        </p:txBody>
      </p:sp>
      <p:sp>
        <p:nvSpPr>
          <p:cNvPr id="13" name="Text Placeholder 3"/>
          <p:cNvSpPr>
            <a:spLocks noGrp="1"/>
          </p:cNvSpPr>
          <p:nvPr>
            <p:ph type="body" sz="half" idx="2"/>
          </p:nvPr>
        </p:nvSpPr>
        <p:spPr>
          <a:xfrm>
            <a:off x="2137837" y="3429600"/>
            <a:ext cx="3939116" cy="1244184"/>
          </a:xfrm>
          <a:prstGeom prst="rect">
            <a:avLst/>
          </a:prstGeom>
        </p:spPr>
        <p:txBody>
          <a:bodyPr/>
          <a:lstStyle>
            <a:lvl1pPr marL="0" indent="0" algn="r">
              <a:buNone/>
              <a:defRPr sz="1600" cap="all" spc="400">
                <a:solidFill>
                  <a:srgbClr val="A4001D"/>
                </a:solidFill>
              </a:defRPr>
            </a:lvl1pPr>
            <a:lvl2pPr marL="609600" indent="0">
              <a:buNone/>
              <a:defRPr sz="1600"/>
            </a:lvl2pPr>
            <a:lvl3pPr marL="1219200" indent="0">
              <a:buNone/>
              <a:defRPr sz="1335"/>
            </a:lvl3pPr>
            <a:lvl4pPr marL="1828800" indent="0">
              <a:buNone/>
              <a:defRPr sz="1200"/>
            </a:lvl4pPr>
            <a:lvl5pPr marL="2439035" indent="0">
              <a:buNone/>
              <a:defRPr sz="1200"/>
            </a:lvl5pPr>
            <a:lvl6pPr marL="3048635" indent="0">
              <a:buNone/>
              <a:defRPr sz="1200"/>
            </a:lvl6pPr>
            <a:lvl7pPr marL="3658235" indent="0">
              <a:buNone/>
              <a:defRPr sz="1200"/>
            </a:lvl7pPr>
            <a:lvl8pPr marL="4267835" indent="0">
              <a:buNone/>
              <a:defRPr sz="1200"/>
            </a:lvl8pPr>
            <a:lvl9pPr marL="4877435" indent="0">
              <a:buNone/>
              <a:defRPr sz="1200"/>
            </a:lvl9pPr>
          </a:lstStyle>
          <a:p>
            <a:pPr lvl="0"/>
            <a:r>
              <a:rPr lang="en-US"/>
              <a:t>Click to edit Master text styles</a:t>
            </a:r>
            <a:endParaRPr lang="en-US"/>
          </a:p>
        </p:txBody>
      </p:sp>
      <p:sp>
        <p:nvSpPr>
          <p:cNvPr id="7" name="Picture Placeholder 16"/>
          <p:cNvSpPr>
            <a:spLocks noGrp="1"/>
          </p:cNvSpPr>
          <p:nvPr>
            <p:ph type="pic" sz="quarter" idx="13" hasCustomPrompt="1"/>
          </p:nvPr>
        </p:nvSpPr>
        <p:spPr>
          <a:xfrm>
            <a:off x="6220883" y="2047175"/>
            <a:ext cx="2601384" cy="2601839"/>
          </a:xfrm>
          <a:prstGeom prst="rect">
            <a:avLst/>
          </a:prstGeom>
          <a:blipFill rotWithShape="1">
            <a:blip r:embed="rId3"/>
            <a:stretch>
              <a:fillRect/>
            </a:stretch>
          </a:blipFill>
          <a:effectLst>
            <a:outerShdw blurRad="50800" dist="25400" dir="2700000" algn="tl" rotWithShape="0">
              <a:prstClr val="black">
                <a:alpha val="36000"/>
              </a:prstClr>
            </a:outerShdw>
          </a:effectLst>
        </p:spPr>
        <p:style>
          <a:lnRef idx="3">
            <a:schemeClr val="lt1"/>
          </a:lnRef>
          <a:fillRef idx="1">
            <a:schemeClr val="accent5"/>
          </a:fillRef>
          <a:effectRef idx="1">
            <a:schemeClr val="accent5"/>
          </a:effectRef>
          <a:fontRef idx="none"/>
        </p:style>
        <p:txBody>
          <a:bodyPr vert="horz" lIns="0" tIns="45720" rIns="0" bIns="45720" rtlCol="0">
            <a:normAutofit/>
          </a:bodyPr>
          <a:lstStyle>
            <a:lvl1pPr>
              <a:buNone/>
              <a:defRPr sz="1600"/>
            </a:lvl1pPr>
          </a:lstStyle>
          <a:p>
            <a:pPr marL="457200" marR="0" lvl="0" indent="-457200" algn="l" defTabSz="609600" rtl="0" eaLnBrk="0" fontAlgn="base" latinLnBrk="0" hangingPunct="0">
              <a:lnSpc>
                <a:spcPct val="100000"/>
              </a:lnSpc>
              <a:spcBef>
                <a:spcPct val="20000"/>
              </a:spcBef>
              <a:spcAft>
                <a:spcPct val="0"/>
              </a:spcAft>
              <a:buClr>
                <a:schemeClr val="bg2"/>
              </a:buClr>
              <a:buSzTx/>
              <a:buFont typeface="Wingdings" panose="05000000000000000000" charset="0"/>
              <a:buNone/>
              <a:defRPr/>
            </a:pPr>
            <a:r>
              <a:rPr kumimoji="0" lang="en-US" sz="1600" b="0" i="0" u="none" strike="noStrike" kern="1200" cap="none" spc="27" normalizeH="0" baseline="0" noProof="0">
                <a:ln>
                  <a:noFill/>
                </a:ln>
                <a:solidFill>
                  <a:schemeClr val="tx1"/>
                </a:solidFill>
                <a:effectLst/>
                <a:uLnTx/>
                <a:uFillTx/>
                <a:latin typeface="Arial" panose="020B0604020202020204"/>
                <a:ea typeface="MS PGothic" panose="020B0600070205080204" pitchFamily="34" charset="-128"/>
                <a:cs typeface="MS PGothic" panose="020B0600070205080204" pitchFamily="34" charset="-128"/>
              </a:rPr>
              <a:t>Drag picture to placeholder or click icon to add</a:t>
            </a:r>
            <a:endParaRPr kumimoji="0" lang="en-US" sz="1600" b="0" i="0" u="none" strike="noStrike" kern="1200" cap="none" spc="27" normalizeH="0" baseline="0" noProof="0" dirty="0">
              <a:ln>
                <a:noFill/>
              </a:ln>
              <a:solidFill>
                <a:schemeClr val="tx1"/>
              </a:solidFill>
              <a:effectLst/>
              <a:uLnTx/>
              <a:uFillTx/>
              <a:latin typeface="Arial" panose="020B0604020202020204"/>
              <a:ea typeface="MS PGothic" panose="020B0600070205080204" pitchFamily="34" charset="-128"/>
              <a:cs typeface="MS PGothic" panose="020B060007020508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473"/>
            <a:ext cx="10277149" cy="650812"/>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7" y="1211792"/>
            <a:ext cx="10267951" cy="501293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3" name="灯片编号占位符 2"/>
          <p:cNvSpPr>
            <a:spLocks noGrp="1"/>
          </p:cNvSpPr>
          <p:nvPr>
            <p:ph type="sldNum" sz="quarter" idx="11"/>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65035" y="479473"/>
            <a:ext cx="10277149" cy="650812"/>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7" name="Content Placeholder 6"/>
          <p:cNvSpPr>
            <a:spLocks noGrp="1"/>
          </p:cNvSpPr>
          <p:nvPr>
            <p:ph sz="quarter" idx="10"/>
          </p:nvPr>
        </p:nvSpPr>
        <p:spPr>
          <a:xfrm>
            <a:off x="1274237" y="1211792"/>
            <a:ext cx="10267951" cy="5012933"/>
          </a:xfrm>
        </p:spPr>
        <p:txBody>
          <a:bodyPr/>
          <a:lstStyle>
            <a:lvl2pPr marL="0" indent="0">
              <a:buFont typeface="Arial" panose="020B0604020202020204"/>
              <a:buNone/>
              <a:defRPr baseline="0"/>
            </a:lvl2pPr>
            <a:lvl3pPr marL="459740" indent="0">
              <a:buNone/>
              <a:defRPr/>
            </a:lvl3pPr>
            <a:lvl4pPr marL="916305" indent="0">
              <a:buNone/>
              <a:defRPr/>
            </a:lvl4pPr>
            <a:lvl5pPr marL="1376045" indent="0">
              <a:buNone/>
              <a:defRPr/>
            </a:lvl5pPr>
          </a:lstStyle>
          <a:p>
            <a:pPr lvl="0"/>
            <a:r>
              <a:rPr lang="en-US"/>
              <a:t>Click to edit Master text styles</a:t>
            </a:r>
            <a:endParaRPr lang="en-US"/>
          </a:p>
        </p:txBody>
      </p:sp>
      <p:sp>
        <p:nvSpPr>
          <p:cNvPr id="3" name="灯片编号占位符 2"/>
          <p:cNvSpPr>
            <a:spLocks noGrp="1"/>
          </p:cNvSpPr>
          <p:nvPr>
            <p:ph type="sldNum" sz="quarter" idx="11"/>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Slide Number Placeholder 22"/>
          <p:cNvSpPr txBox="1"/>
          <p:nvPr/>
        </p:nvSpPr>
        <p:spPr>
          <a:xfrm>
            <a:off x="80433" y="10585"/>
            <a:ext cx="609600" cy="609707"/>
          </a:xfrm>
          <a:prstGeom prst="rect">
            <a:avLst/>
          </a:prstGeom>
        </p:spPr>
        <p:txBody>
          <a:bodyPr wrap="none" lIns="60960" tIns="0" rIns="60960" bIns="0" anchor="ctr" anchorCtr="1"/>
          <a:lstStyle/>
          <a:p>
            <a:pPr lvl="0" algn="ctr" eaLnBrk="1" hangingPunct="1"/>
            <a:fld id="{9A0DB2DC-4C9A-4742-B13C-FB6460FD3503}" type="slidenum">
              <a:rPr lang="en-US" sz="1335" dirty="0">
                <a:solidFill>
                  <a:srgbClr val="7F7F7F"/>
                </a:solidFill>
                <a:latin typeface="Arial" panose="020B0604020202020204" pitchFamily="34" charset="0"/>
              </a:rPr>
            </a:fld>
            <a:endParaRPr lang="en-US" sz="1335" dirty="0">
              <a:solidFill>
                <a:srgbClr val="7F7F7F"/>
              </a:solidFill>
              <a:latin typeface="Arial" panose="020B0604020202020204" pitchFamily="34" charset="0"/>
            </a:endParaRPr>
          </a:p>
        </p:txBody>
      </p:sp>
      <p:sp>
        <p:nvSpPr>
          <p:cNvPr id="7" name="Title 1"/>
          <p:cNvSpPr>
            <a:spLocks noGrp="1"/>
          </p:cNvSpPr>
          <p:nvPr>
            <p:ph type="title"/>
          </p:nvPr>
        </p:nvSpPr>
        <p:spPr>
          <a:xfrm>
            <a:off x="1265035" y="479473"/>
            <a:ext cx="10277149" cy="650812"/>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14" name="Content Placeholder 13"/>
          <p:cNvSpPr>
            <a:spLocks noGrp="1"/>
          </p:cNvSpPr>
          <p:nvPr>
            <p:ph sz="quarter" idx="10"/>
          </p:nvPr>
        </p:nvSpPr>
        <p:spPr>
          <a:xfrm>
            <a:off x="1265770" y="1211792"/>
            <a:ext cx="5050367" cy="501293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6" name="Content Placeholder 15"/>
          <p:cNvSpPr>
            <a:spLocks noGrp="1"/>
          </p:cNvSpPr>
          <p:nvPr>
            <p:ph sz="quarter" idx="11"/>
          </p:nvPr>
        </p:nvSpPr>
        <p:spPr>
          <a:xfrm>
            <a:off x="6502400" y="1211792"/>
            <a:ext cx="5039784" cy="501293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3" name="灯片编号占位符 2"/>
          <p:cNvSpPr>
            <a:spLocks noGrp="1"/>
          </p:cNvSpPr>
          <p:nvPr>
            <p:ph type="sldNum" sz="quarter" idx="12"/>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ntent Horizontal">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473"/>
            <a:ext cx="10277149" cy="650812"/>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12" name="Content Placeholder 11"/>
          <p:cNvSpPr>
            <a:spLocks noGrp="1"/>
          </p:cNvSpPr>
          <p:nvPr>
            <p:ph sz="quarter" idx="10"/>
          </p:nvPr>
        </p:nvSpPr>
        <p:spPr>
          <a:xfrm>
            <a:off x="1265036" y="1211793"/>
            <a:ext cx="10277149" cy="242256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4" name="Content Placeholder 13"/>
          <p:cNvSpPr>
            <a:spLocks noGrp="1"/>
          </p:cNvSpPr>
          <p:nvPr>
            <p:ph sz="quarter" idx="11"/>
          </p:nvPr>
        </p:nvSpPr>
        <p:spPr>
          <a:xfrm>
            <a:off x="1265770" y="3789081"/>
            <a:ext cx="10276417" cy="2422567"/>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灯片编号占位符 1"/>
          <p:cNvSpPr>
            <a:spLocks noGrp="1"/>
          </p:cNvSpPr>
          <p:nvPr>
            <p:ph type="sldNum" sz="quarter" idx="12"/>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473"/>
            <a:ext cx="10277149" cy="650812"/>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1265770" y="1211792"/>
            <a:ext cx="5050367" cy="501293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Content Placeholder 4"/>
          <p:cNvSpPr>
            <a:spLocks noGrp="1"/>
          </p:cNvSpPr>
          <p:nvPr>
            <p:ph sz="quarter" idx="11"/>
          </p:nvPr>
        </p:nvSpPr>
        <p:spPr>
          <a:xfrm>
            <a:off x="6502400" y="1211794"/>
            <a:ext cx="5039784" cy="243120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9" name="Content Placeholder 8"/>
          <p:cNvSpPr>
            <a:spLocks noGrp="1"/>
          </p:cNvSpPr>
          <p:nvPr>
            <p:ph sz="quarter" idx="12"/>
          </p:nvPr>
        </p:nvSpPr>
        <p:spPr>
          <a:xfrm>
            <a:off x="6502400" y="3783991"/>
            <a:ext cx="5039784" cy="244073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灯片编号占位符 1"/>
          <p:cNvSpPr>
            <a:spLocks noGrp="1"/>
          </p:cNvSpPr>
          <p:nvPr>
            <p:ph type="sldNum" sz="quarter" idx="13"/>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7" name="Title 1"/>
          <p:cNvSpPr>
            <a:spLocks noGrp="1"/>
          </p:cNvSpPr>
          <p:nvPr>
            <p:ph type="title"/>
          </p:nvPr>
        </p:nvSpPr>
        <p:spPr>
          <a:xfrm>
            <a:off x="1265035" y="479473"/>
            <a:ext cx="10277149" cy="650812"/>
          </a:xfrm>
          <a:prstGeom prst="rect">
            <a:avLst/>
          </a:prstGeom>
        </p:spPr>
        <p:txBody>
          <a:bodyPr/>
          <a:lstStyle>
            <a:lvl1pPr algn="l">
              <a:defRPr sz="3200">
                <a:solidFill>
                  <a:schemeClr val="bg2"/>
                </a:solidFill>
              </a:defRPr>
            </a:lvl1pPr>
          </a:lstStyle>
          <a:p>
            <a:r>
              <a:rPr lang="en-US"/>
              <a:t>Click to edit Master title style</a:t>
            </a:r>
            <a:endParaRPr lang="en-US" dirty="0"/>
          </a:p>
        </p:txBody>
      </p:sp>
      <p:sp>
        <p:nvSpPr>
          <p:cNvPr id="4" name="Content Placeholder 3"/>
          <p:cNvSpPr>
            <a:spLocks noGrp="1"/>
          </p:cNvSpPr>
          <p:nvPr>
            <p:ph sz="quarter" idx="10"/>
          </p:nvPr>
        </p:nvSpPr>
        <p:spPr>
          <a:xfrm>
            <a:off x="1265770" y="1211794"/>
            <a:ext cx="5050367" cy="243120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1" name="Content Placeholder 10"/>
          <p:cNvSpPr>
            <a:spLocks noGrp="1"/>
          </p:cNvSpPr>
          <p:nvPr>
            <p:ph sz="quarter" idx="11"/>
          </p:nvPr>
        </p:nvSpPr>
        <p:spPr>
          <a:xfrm>
            <a:off x="1274237" y="3788147"/>
            <a:ext cx="5041900" cy="243657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3" name="Content Placeholder 12"/>
          <p:cNvSpPr>
            <a:spLocks noGrp="1"/>
          </p:cNvSpPr>
          <p:nvPr>
            <p:ph sz="quarter" idx="12"/>
          </p:nvPr>
        </p:nvSpPr>
        <p:spPr>
          <a:xfrm>
            <a:off x="6502400" y="1211794"/>
            <a:ext cx="5039784" cy="2431205"/>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15" name="Content Placeholder 14"/>
          <p:cNvSpPr>
            <a:spLocks noGrp="1"/>
          </p:cNvSpPr>
          <p:nvPr>
            <p:ph sz="quarter" idx="13"/>
          </p:nvPr>
        </p:nvSpPr>
        <p:spPr>
          <a:xfrm>
            <a:off x="6502400" y="3788147"/>
            <a:ext cx="5039784" cy="2436579"/>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2" name="灯片编号占位符 1"/>
          <p:cNvSpPr>
            <a:spLocks noGrp="1"/>
          </p:cNvSpPr>
          <p:nvPr>
            <p:ph type="sldNum" sz="quarter" idx="14"/>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1117600" y="8475134"/>
            <a:ext cx="3657600" cy="486833"/>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5384800" y="8475134"/>
            <a:ext cx="5486400" cy="486833"/>
          </a:xfrm>
        </p:spPr>
        <p:txBody>
          <a:bodyPr/>
          <a:lstStyle/>
          <a:p>
            <a:endParaRPr lang="zh-CN" altLang="en-US"/>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en-US" dirty="0"/>
            </a:fld>
            <a:endParaRPr lang="en-US" dirty="0">
              <a:latin typeface="Source Sans Pro"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1" Type="http://schemas.openxmlformats.org/officeDocument/2006/relationships/theme" Target="../theme/theme10.xml"/><Relationship Id="rId10" Type="http://schemas.openxmlformats.org/officeDocument/2006/relationships/image" Target="../media/image5.emf"/><Relationship Id="rId1" Type="http://schemas.openxmlformats.org/officeDocument/2006/relationships/slideLayout" Target="../slideLayouts/slideLayout78.xml"/></Relationships>
</file>

<file path=ppt/slideMasters/_rels/slideMaster11.xml.rels><?xml version="1.0" encoding="UTF-8" standalone="yes"?>
<Relationships xmlns="http://schemas.openxmlformats.org/package/2006/relationships"><Relationship Id="rId6" Type="http://schemas.openxmlformats.org/officeDocument/2006/relationships/theme" Target="../theme/theme11.xml"/><Relationship Id="rId5" Type="http://schemas.openxmlformats.org/officeDocument/2006/relationships/image" Target="../media/image1.png"/><Relationship Id="rId4" Type="http://schemas.openxmlformats.org/officeDocument/2006/relationships/slideLayout" Target="../slideLayouts/slideLayout90.xml"/><Relationship Id="rId3" Type="http://schemas.openxmlformats.org/officeDocument/2006/relationships/slideLayout" Target="../slideLayouts/slideLayout89.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99.xml"/><Relationship Id="rId8" Type="http://schemas.openxmlformats.org/officeDocument/2006/relationships/slideLayout" Target="../slideLayouts/slideLayout98.xml"/><Relationship Id="rId7" Type="http://schemas.openxmlformats.org/officeDocument/2006/relationships/slideLayout" Target="../slideLayouts/slideLayout97.xml"/><Relationship Id="rId6" Type="http://schemas.openxmlformats.org/officeDocument/2006/relationships/slideLayout" Target="../slideLayouts/slideLayout96.xml"/><Relationship Id="rId5" Type="http://schemas.openxmlformats.org/officeDocument/2006/relationships/slideLayout" Target="../slideLayouts/slideLayout95.xml"/><Relationship Id="rId4" Type="http://schemas.openxmlformats.org/officeDocument/2006/relationships/slideLayout" Target="../slideLayouts/slideLayout94.xml"/><Relationship Id="rId3" Type="http://schemas.openxmlformats.org/officeDocument/2006/relationships/slideLayout" Target="../slideLayouts/slideLayout93.xml"/><Relationship Id="rId2" Type="http://schemas.openxmlformats.org/officeDocument/2006/relationships/slideLayout" Target="../slideLayouts/slideLayout92.xml"/><Relationship Id="rId13" Type="http://schemas.openxmlformats.org/officeDocument/2006/relationships/theme" Target="../theme/theme12.xml"/><Relationship Id="rId12" Type="http://schemas.openxmlformats.org/officeDocument/2006/relationships/image" Target="../media/image5.emf"/><Relationship Id="rId11" Type="http://schemas.openxmlformats.org/officeDocument/2006/relationships/slideLayout" Target="../slideLayouts/slideLayout101.xml"/><Relationship Id="rId10" Type="http://schemas.openxmlformats.org/officeDocument/2006/relationships/slideLayout" Target="../slideLayouts/slideLayout100.xml"/><Relationship Id="rId1" Type="http://schemas.openxmlformats.org/officeDocument/2006/relationships/slideLayout" Target="../slideLayouts/slideLayout91.xml"/></Relationships>
</file>

<file path=ppt/slideMasters/_rels/slideMaster13.xml.rels><?xml version="1.0" encoding="UTF-8" standalone="yes"?>
<Relationships xmlns="http://schemas.openxmlformats.org/package/2006/relationships"><Relationship Id="rId99" Type="http://schemas.openxmlformats.org/officeDocument/2006/relationships/slideLayout" Target="../slideLayouts/slideLayout200.xml"/><Relationship Id="rId98" Type="http://schemas.openxmlformats.org/officeDocument/2006/relationships/slideLayout" Target="../slideLayouts/slideLayout199.xml"/><Relationship Id="rId97" Type="http://schemas.openxmlformats.org/officeDocument/2006/relationships/slideLayout" Target="../slideLayouts/slideLayout198.xml"/><Relationship Id="rId96" Type="http://schemas.openxmlformats.org/officeDocument/2006/relationships/slideLayout" Target="../slideLayouts/slideLayout197.xml"/><Relationship Id="rId95" Type="http://schemas.openxmlformats.org/officeDocument/2006/relationships/slideLayout" Target="../slideLayouts/slideLayout196.xml"/><Relationship Id="rId94" Type="http://schemas.openxmlformats.org/officeDocument/2006/relationships/slideLayout" Target="../slideLayouts/slideLayout195.xml"/><Relationship Id="rId93" Type="http://schemas.openxmlformats.org/officeDocument/2006/relationships/slideLayout" Target="../slideLayouts/slideLayout194.xml"/><Relationship Id="rId92" Type="http://schemas.openxmlformats.org/officeDocument/2006/relationships/slideLayout" Target="../slideLayouts/slideLayout193.xml"/><Relationship Id="rId91" Type="http://schemas.openxmlformats.org/officeDocument/2006/relationships/slideLayout" Target="../slideLayouts/slideLayout192.xml"/><Relationship Id="rId90" Type="http://schemas.openxmlformats.org/officeDocument/2006/relationships/slideLayout" Target="../slideLayouts/slideLayout191.xml"/><Relationship Id="rId9" Type="http://schemas.openxmlformats.org/officeDocument/2006/relationships/slideLayout" Target="../slideLayouts/slideLayout110.xml"/><Relationship Id="rId89" Type="http://schemas.openxmlformats.org/officeDocument/2006/relationships/slideLayout" Target="../slideLayouts/slideLayout190.xml"/><Relationship Id="rId88" Type="http://schemas.openxmlformats.org/officeDocument/2006/relationships/slideLayout" Target="../slideLayouts/slideLayout189.xml"/><Relationship Id="rId87" Type="http://schemas.openxmlformats.org/officeDocument/2006/relationships/slideLayout" Target="../slideLayouts/slideLayout188.xml"/><Relationship Id="rId86" Type="http://schemas.openxmlformats.org/officeDocument/2006/relationships/slideLayout" Target="../slideLayouts/slideLayout187.xml"/><Relationship Id="rId85" Type="http://schemas.openxmlformats.org/officeDocument/2006/relationships/slideLayout" Target="../slideLayouts/slideLayout186.xml"/><Relationship Id="rId84" Type="http://schemas.openxmlformats.org/officeDocument/2006/relationships/slideLayout" Target="../slideLayouts/slideLayout185.xml"/><Relationship Id="rId83" Type="http://schemas.openxmlformats.org/officeDocument/2006/relationships/slideLayout" Target="../slideLayouts/slideLayout184.xml"/><Relationship Id="rId82" Type="http://schemas.openxmlformats.org/officeDocument/2006/relationships/slideLayout" Target="../slideLayouts/slideLayout183.xml"/><Relationship Id="rId81" Type="http://schemas.openxmlformats.org/officeDocument/2006/relationships/slideLayout" Target="../slideLayouts/slideLayout182.xml"/><Relationship Id="rId80" Type="http://schemas.openxmlformats.org/officeDocument/2006/relationships/slideLayout" Target="../slideLayouts/slideLayout181.xml"/><Relationship Id="rId8" Type="http://schemas.openxmlformats.org/officeDocument/2006/relationships/slideLayout" Target="../slideLayouts/slideLayout109.xml"/><Relationship Id="rId79" Type="http://schemas.openxmlformats.org/officeDocument/2006/relationships/slideLayout" Target="../slideLayouts/slideLayout180.xml"/><Relationship Id="rId78" Type="http://schemas.openxmlformats.org/officeDocument/2006/relationships/slideLayout" Target="../slideLayouts/slideLayout179.xml"/><Relationship Id="rId77" Type="http://schemas.openxmlformats.org/officeDocument/2006/relationships/slideLayout" Target="../slideLayouts/slideLayout178.xml"/><Relationship Id="rId76" Type="http://schemas.openxmlformats.org/officeDocument/2006/relationships/slideLayout" Target="../slideLayouts/slideLayout177.xml"/><Relationship Id="rId75" Type="http://schemas.openxmlformats.org/officeDocument/2006/relationships/slideLayout" Target="../slideLayouts/slideLayout176.xml"/><Relationship Id="rId74" Type="http://schemas.openxmlformats.org/officeDocument/2006/relationships/slideLayout" Target="../slideLayouts/slideLayout175.xml"/><Relationship Id="rId73" Type="http://schemas.openxmlformats.org/officeDocument/2006/relationships/slideLayout" Target="../slideLayouts/slideLayout174.xml"/><Relationship Id="rId72" Type="http://schemas.openxmlformats.org/officeDocument/2006/relationships/slideLayout" Target="../slideLayouts/slideLayout173.xml"/><Relationship Id="rId71" Type="http://schemas.openxmlformats.org/officeDocument/2006/relationships/slideLayout" Target="../slideLayouts/slideLayout172.xml"/><Relationship Id="rId70" Type="http://schemas.openxmlformats.org/officeDocument/2006/relationships/slideLayout" Target="../slideLayouts/slideLayout171.xml"/><Relationship Id="rId7" Type="http://schemas.openxmlformats.org/officeDocument/2006/relationships/slideLayout" Target="../slideLayouts/slideLayout108.xml"/><Relationship Id="rId69" Type="http://schemas.openxmlformats.org/officeDocument/2006/relationships/slideLayout" Target="../slideLayouts/slideLayout170.xml"/><Relationship Id="rId68" Type="http://schemas.openxmlformats.org/officeDocument/2006/relationships/slideLayout" Target="../slideLayouts/slideLayout169.xml"/><Relationship Id="rId67" Type="http://schemas.openxmlformats.org/officeDocument/2006/relationships/slideLayout" Target="../slideLayouts/slideLayout168.xml"/><Relationship Id="rId66" Type="http://schemas.openxmlformats.org/officeDocument/2006/relationships/slideLayout" Target="../slideLayouts/slideLayout167.xml"/><Relationship Id="rId65" Type="http://schemas.openxmlformats.org/officeDocument/2006/relationships/slideLayout" Target="../slideLayouts/slideLayout166.xml"/><Relationship Id="rId64" Type="http://schemas.openxmlformats.org/officeDocument/2006/relationships/slideLayout" Target="../slideLayouts/slideLayout165.xml"/><Relationship Id="rId63" Type="http://schemas.openxmlformats.org/officeDocument/2006/relationships/slideLayout" Target="../slideLayouts/slideLayout164.xml"/><Relationship Id="rId62" Type="http://schemas.openxmlformats.org/officeDocument/2006/relationships/slideLayout" Target="../slideLayouts/slideLayout163.xml"/><Relationship Id="rId61" Type="http://schemas.openxmlformats.org/officeDocument/2006/relationships/slideLayout" Target="../slideLayouts/slideLayout162.xml"/><Relationship Id="rId60" Type="http://schemas.openxmlformats.org/officeDocument/2006/relationships/slideLayout" Target="../slideLayouts/slideLayout161.xml"/><Relationship Id="rId6" Type="http://schemas.openxmlformats.org/officeDocument/2006/relationships/slideLayout" Target="../slideLayouts/slideLayout107.xml"/><Relationship Id="rId59" Type="http://schemas.openxmlformats.org/officeDocument/2006/relationships/slideLayout" Target="../slideLayouts/slideLayout160.xml"/><Relationship Id="rId58" Type="http://schemas.openxmlformats.org/officeDocument/2006/relationships/slideLayout" Target="../slideLayouts/slideLayout159.xml"/><Relationship Id="rId57" Type="http://schemas.openxmlformats.org/officeDocument/2006/relationships/slideLayout" Target="../slideLayouts/slideLayout158.xml"/><Relationship Id="rId56" Type="http://schemas.openxmlformats.org/officeDocument/2006/relationships/slideLayout" Target="../slideLayouts/slideLayout157.xml"/><Relationship Id="rId55" Type="http://schemas.openxmlformats.org/officeDocument/2006/relationships/slideLayout" Target="../slideLayouts/slideLayout156.xml"/><Relationship Id="rId54" Type="http://schemas.openxmlformats.org/officeDocument/2006/relationships/slideLayout" Target="../slideLayouts/slideLayout155.xml"/><Relationship Id="rId53" Type="http://schemas.openxmlformats.org/officeDocument/2006/relationships/slideLayout" Target="../slideLayouts/slideLayout154.xml"/><Relationship Id="rId52" Type="http://schemas.openxmlformats.org/officeDocument/2006/relationships/slideLayout" Target="../slideLayouts/slideLayout153.xml"/><Relationship Id="rId51" Type="http://schemas.openxmlformats.org/officeDocument/2006/relationships/slideLayout" Target="../slideLayouts/slideLayout152.xml"/><Relationship Id="rId50" Type="http://schemas.openxmlformats.org/officeDocument/2006/relationships/slideLayout" Target="../slideLayouts/slideLayout151.xml"/><Relationship Id="rId5" Type="http://schemas.openxmlformats.org/officeDocument/2006/relationships/slideLayout" Target="../slideLayouts/slideLayout106.xml"/><Relationship Id="rId49" Type="http://schemas.openxmlformats.org/officeDocument/2006/relationships/slideLayout" Target="../slideLayouts/slideLayout150.xml"/><Relationship Id="rId48" Type="http://schemas.openxmlformats.org/officeDocument/2006/relationships/slideLayout" Target="../slideLayouts/slideLayout149.xml"/><Relationship Id="rId47" Type="http://schemas.openxmlformats.org/officeDocument/2006/relationships/slideLayout" Target="../slideLayouts/slideLayout148.xml"/><Relationship Id="rId46" Type="http://schemas.openxmlformats.org/officeDocument/2006/relationships/slideLayout" Target="../slideLayouts/slideLayout147.xml"/><Relationship Id="rId45" Type="http://schemas.openxmlformats.org/officeDocument/2006/relationships/slideLayout" Target="../slideLayouts/slideLayout146.xml"/><Relationship Id="rId44" Type="http://schemas.openxmlformats.org/officeDocument/2006/relationships/slideLayout" Target="../slideLayouts/slideLayout145.xml"/><Relationship Id="rId43" Type="http://schemas.openxmlformats.org/officeDocument/2006/relationships/slideLayout" Target="../slideLayouts/slideLayout144.xml"/><Relationship Id="rId42" Type="http://schemas.openxmlformats.org/officeDocument/2006/relationships/slideLayout" Target="../slideLayouts/slideLayout143.xml"/><Relationship Id="rId41" Type="http://schemas.openxmlformats.org/officeDocument/2006/relationships/slideLayout" Target="../slideLayouts/slideLayout142.xml"/><Relationship Id="rId40" Type="http://schemas.openxmlformats.org/officeDocument/2006/relationships/slideLayout" Target="../slideLayouts/slideLayout141.xml"/><Relationship Id="rId4" Type="http://schemas.openxmlformats.org/officeDocument/2006/relationships/slideLayout" Target="../slideLayouts/slideLayout105.xml"/><Relationship Id="rId39" Type="http://schemas.openxmlformats.org/officeDocument/2006/relationships/slideLayout" Target="../slideLayouts/slideLayout140.xml"/><Relationship Id="rId38" Type="http://schemas.openxmlformats.org/officeDocument/2006/relationships/slideLayout" Target="../slideLayouts/slideLayout139.xml"/><Relationship Id="rId37" Type="http://schemas.openxmlformats.org/officeDocument/2006/relationships/slideLayout" Target="../slideLayouts/slideLayout138.xml"/><Relationship Id="rId36" Type="http://schemas.openxmlformats.org/officeDocument/2006/relationships/slideLayout" Target="../slideLayouts/slideLayout137.xml"/><Relationship Id="rId35" Type="http://schemas.openxmlformats.org/officeDocument/2006/relationships/slideLayout" Target="../slideLayouts/slideLayout136.xml"/><Relationship Id="rId34" Type="http://schemas.openxmlformats.org/officeDocument/2006/relationships/slideLayout" Target="../slideLayouts/slideLayout135.xml"/><Relationship Id="rId33" Type="http://schemas.openxmlformats.org/officeDocument/2006/relationships/slideLayout" Target="../slideLayouts/slideLayout134.xml"/><Relationship Id="rId32" Type="http://schemas.openxmlformats.org/officeDocument/2006/relationships/slideLayout" Target="../slideLayouts/slideLayout133.xml"/><Relationship Id="rId31" Type="http://schemas.openxmlformats.org/officeDocument/2006/relationships/slideLayout" Target="../slideLayouts/slideLayout132.xml"/><Relationship Id="rId30" Type="http://schemas.openxmlformats.org/officeDocument/2006/relationships/slideLayout" Target="../slideLayouts/slideLayout131.xml"/><Relationship Id="rId3" Type="http://schemas.openxmlformats.org/officeDocument/2006/relationships/slideLayout" Target="../slideLayouts/slideLayout104.xml"/><Relationship Id="rId29" Type="http://schemas.openxmlformats.org/officeDocument/2006/relationships/slideLayout" Target="../slideLayouts/slideLayout130.xml"/><Relationship Id="rId28" Type="http://schemas.openxmlformats.org/officeDocument/2006/relationships/slideLayout" Target="../slideLayouts/slideLayout129.xml"/><Relationship Id="rId27" Type="http://schemas.openxmlformats.org/officeDocument/2006/relationships/slideLayout" Target="../slideLayouts/slideLayout128.xml"/><Relationship Id="rId26" Type="http://schemas.openxmlformats.org/officeDocument/2006/relationships/slideLayout" Target="../slideLayouts/slideLayout127.xml"/><Relationship Id="rId25" Type="http://schemas.openxmlformats.org/officeDocument/2006/relationships/slideLayout" Target="../slideLayouts/slideLayout126.xml"/><Relationship Id="rId24" Type="http://schemas.openxmlformats.org/officeDocument/2006/relationships/slideLayout" Target="../slideLayouts/slideLayout125.xml"/><Relationship Id="rId23" Type="http://schemas.openxmlformats.org/officeDocument/2006/relationships/slideLayout" Target="../slideLayouts/slideLayout124.xml"/><Relationship Id="rId22" Type="http://schemas.openxmlformats.org/officeDocument/2006/relationships/slideLayout" Target="../slideLayouts/slideLayout123.xml"/><Relationship Id="rId21" Type="http://schemas.openxmlformats.org/officeDocument/2006/relationships/slideLayout" Target="../slideLayouts/slideLayout122.xml"/><Relationship Id="rId20" Type="http://schemas.openxmlformats.org/officeDocument/2006/relationships/slideLayout" Target="../slideLayouts/slideLayout121.xml"/><Relationship Id="rId2" Type="http://schemas.openxmlformats.org/officeDocument/2006/relationships/slideLayout" Target="../slideLayouts/slideLayout103.xml"/><Relationship Id="rId19" Type="http://schemas.openxmlformats.org/officeDocument/2006/relationships/slideLayout" Target="../slideLayouts/slideLayout120.xml"/><Relationship Id="rId18" Type="http://schemas.openxmlformats.org/officeDocument/2006/relationships/slideLayout" Target="../slideLayouts/slideLayout119.xml"/><Relationship Id="rId17" Type="http://schemas.openxmlformats.org/officeDocument/2006/relationships/slideLayout" Target="../slideLayouts/slideLayout118.xml"/><Relationship Id="rId16" Type="http://schemas.openxmlformats.org/officeDocument/2006/relationships/slideLayout" Target="../slideLayouts/slideLayout117.xml"/><Relationship Id="rId15" Type="http://schemas.openxmlformats.org/officeDocument/2006/relationships/slideLayout" Target="../slideLayouts/slideLayout116.xml"/><Relationship Id="rId14" Type="http://schemas.openxmlformats.org/officeDocument/2006/relationships/slideLayout" Target="../slideLayouts/slideLayout115.xml"/><Relationship Id="rId13" Type="http://schemas.openxmlformats.org/officeDocument/2006/relationships/slideLayout" Target="../slideLayouts/slideLayout114.xml"/><Relationship Id="rId126" Type="http://schemas.openxmlformats.org/officeDocument/2006/relationships/theme" Target="../theme/theme13.xml"/><Relationship Id="rId125" Type="http://schemas.openxmlformats.org/officeDocument/2006/relationships/slideLayout" Target="../slideLayouts/slideLayout226.xml"/><Relationship Id="rId124" Type="http://schemas.openxmlformats.org/officeDocument/2006/relationships/slideLayout" Target="../slideLayouts/slideLayout225.xml"/><Relationship Id="rId123" Type="http://schemas.openxmlformats.org/officeDocument/2006/relationships/slideLayout" Target="../slideLayouts/slideLayout224.xml"/><Relationship Id="rId122" Type="http://schemas.openxmlformats.org/officeDocument/2006/relationships/slideLayout" Target="../slideLayouts/slideLayout223.xml"/><Relationship Id="rId121" Type="http://schemas.openxmlformats.org/officeDocument/2006/relationships/slideLayout" Target="../slideLayouts/slideLayout222.xml"/><Relationship Id="rId120" Type="http://schemas.openxmlformats.org/officeDocument/2006/relationships/slideLayout" Target="../slideLayouts/slideLayout221.xml"/><Relationship Id="rId12" Type="http://schemas.openxmlformats.org/officeDocument/2006/relationships/slideLayout" Target="../slideLayouts/slideLayout113.xml"/><Relationship Id="rId119" Type="http://schemas.openxmlformats.org/officeDocument/2006/relationships/slideLayout" Target="../slideLayouts/slideLayout220.xml"/><Relationship Id="rId118" Type="http://schemas.openxmlformats.org/officeDocument/2006/relationships/slideLayout" Target="../slideLayouts/slideLayout219.xml"/><Relationship Id="rId117" Type="http://schemas.openxmlformats.org/officeDocument/2006/relationships/slideLayout" Target="../slideLayouts/slideLayout218.xml"/><Relationship Id="rId116" Type="http://schemas.openxmlformats.org/officeDocument/2006/relationships/slideLayout" Target="../slideLayouts/slideLayout217.xml"/><Relationship Id="rId115" Type="http://schemas.openxmlformats.org/officeDocument/2006/relationships/slideLayout" Target="../slideLayouts/slideLayout216.xml"/><Relationship Id="rId114" Type="http://schemas.openxmlformats.org/officeDocument/2006/relationships/slideLayout" Target="../slideLayouts/slideLayout215.xml"/><Relationship Id="rId113" Type="http://schemas.openxmlformats.org/officeDocument/2006/relationships/slideLayout" Target="../slideLayouts/slideLayout214.xml"/><Relationship Id="rId112" Type="http://schemas.openxmlformats.org/officeDocument/2006/relationships/slideLayout" Target="../slideLayouts/slideLayout213.xml"/><Relationship Id="rId111" Type="http://schemas.openxmlformats.org/officeDocument/2006/relationships/slideLayout" Target="../slideLayouts/slideLayout212.xml"/><Relationship Id="rId110" Type="http://schemas.openxmlformats.org/officeDocument/2006/relationships/slideLayout" Target="../slideLayouts/slideLayout211.xml"/><Relationship Id="rId11" Type="http://schemas.openxmlformats.org/officeDocument/2006/relationships/slideLayout" Target="../slideLayouts/slideLayout112.xml"/><Relationship Id="rId109" Type="http://schemas.openxmlformats.org/officeDocument/2006/relationships/slideLayout" Target="../slideLayouts/slideLayout210.xml"/><Relationship Id="rId108" Type="http://schemas.openxmlformats.org/officeDocument/2006/relationships/slideLayout" Target="../slideLayouts/slideLayout209.xml"/><Relationship Id="rId107" Type="http://schemas.openxmlformats.org/officeDocument/2006/relationships/slideLayout" Target="../slideLayouts/slideLayout208.xml"/><Relationship Id="rId106" Type="http://schemas.openxmlformats.org/officeDocument/2006/relationships/slideLayout" Target="../slideLayouts/slideLayout207.xml"/><Relationship Id="rId105" Type="http://schemas.openxmlformats.org/officeDocument/2006/relationships/slideLayout" Target="../slideLayouts/slideLayout206.xml"/><Relationship Id="rId104" Type="http://schemas.openxmlformats.org/officeDocument/2006/relationships/slideLayout" Target="../slideLayouts/slideLayout205.xml"/><Relationship Id="rId103" Type="http://schemas.openxmlformats.org/officeDocument/2006/relationships/slideLayout" Target="../slideLayouts/slideLayout204.xml"/><Relationship Id="rId102" Type="http://schemas.openxmlformats.org/officeDocument/2006/relationships/slideLayout" Target="../slideLayouts/slideLayout203.xml"/><Relationship Id="rId101" Type="http://schemas.openxmlformats.org/officeDocument/2006/relationships/slideLayout" Target="../slideLayouts/slideLayout202.xml"/><Relationship Id="rId100" Type="http://schemas.openxmlformats.org/officeDocument/2006/relationships/slideLayout" Target="../slideLayouts/slideLayout201.xml"/><Relationship Id="rId10" Type="http://schemas.openxmlformats.org/officeDocument/2006/relationships/slideLayout" Target="../slideLayouts/slideLayout111.xml"/><Relationship Id="rId1" Type="http://schemas.openxmlformats.org/officeDocument/2006/relationships/slideLayout" Target="../slideLayouts/slideLayout102.xml"/></Relationships>
</file>

<file path=ppt/slideMasters/_rels/slideMaster14.xml.rels><?xml version="1.0" encoding="UTF-8" standalone="yes"?>
<Relationships xmlns="http://schemas.openxmlformats.org/package/2006/relationships"><Relationship Id="rId9" Type="http://schemas.openxmlformats.org/officeDocument/2006/relationships/image" Target="../media/image5.emf"/><Relationship Id="rId8" Type="http://schemas.openxmlformats.org/officeDocument/2006/relationships/slideLayout" Target="../slideLayouts/slideLayout234.xml"/><Relationship Id="rId7" Type="http://schemas.openxmlformats.org/officeDocument/2006/relationships/slideLayout" Target="../slideLayouts/slideLayout233.xml"/><Relationship Id="rId6" Type="http://schemas.openxmlformats.org/officeDocument/2006/relationships/slideLayout" Target="../slideLayouts/slideLayout232.xml"/><Relationship Id="rId5" Type="http://schemas.openxmlformats.org/officeDocument/2006/relationships/slideLayout" Target="../slideLayouts/slideLayout231.xml"/><Relationship Id="rId4" Type="http://schemas.openxmlformats.org/officeDocument/2006/relationships/slideLayout" Target="../slideLayouts/slideLayout230.xml"/><Relationship Id="rId3" Type="http://schemas.openxmlformats.org/officeDocument/2006/relationships/slideLayout" Target="../slideLayouts/slideLayout229.xml"/><Relationship Id="rId2" Type="http://schemas.openxmlformats.org/officeDocument/2006/relationships/slideLayout" Target="../slideLayouts/slideLayout228.xml"/><Relationship Id="rId10" Type="http://schemas.openxmlformats.org/officeDocument/2006/relationships/theme" Target="../theme/theme14.xml"/><Relationship Id="rId1" Type="http://schemas.openxmlformats.org/officeDocument/2006/relationships/slideLayout" Target="../slideLayouts/slideLayout22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243.xml"/><Relationship Id="rId8" Type="http://schemas.openxmlformats.org/officeDocument/2006/relationships/slideLayout" Target="../slideLayouts/slideLayout242.xml"/><Relationship Id="rId7" Type="http://schemas.openxmlformats.org/officeDocument/2006/relationships/slideLayout" Target="../slideLayouts/slideLayout241.xml"/><Relationship Id="rId6" Type="http://schemas.openxmlformats.org/officeDocument/2006/relationships/slideLayout" Target="../slideLayouts/slideLayout240.xml"/><Relationship Id="rId5" Type="http://schemas.openxmlformats.org/officeDocument/2006/relationships/slideLayout" Target="../slideLayouts/slideLayout239.xml"/><Relationship Id="rId4" Type="http://schemas.openxmlformats.org/officeDocument/2006/relationships/slideLayout" Target="../slideLayouts/slideLayout238.xml"/><Relationship Id="rId3" Type="http://schemas.openxmlformats.org/officeDocument/2006/relationships/slideLayout" Target="../slideLayouts/slideLayout237.xml"/><Relationship Id="rId2" Type="http://schemas.openxmlformats.org/officeDocument/2006/relationships/slideLayout" Target="../slideLayouts/slideLayout236.xml"/><Relationship Id="rId14" Type="http://schemas.openxmlformats.org/officeDocument/2006/relationships/theme" Target="../theme/theme15.xml"/><Relationship Id="rId13" Type="http://schemas.openxmlformats.org/officeDocument/2006/relationships/slideLayout" Target="../slideLayouts/slideLayout247.xml"/><Relationship Id="rId12" Type="http://schemas.openxmlformats.org/officeDocument/2006/relationships/slideLayout" Target="../slideLayouts/slideLayout246.xml"/><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 Type="http://schemas.openxmlformats.org/officeDocument/2006/relationships/slideLayout" Target="../slideLayouts/slideLayout235.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256.xml"/><Relationship Id="rId8" Type="http://schemas.openxmlformats.org/officeDocument/2006/relationships/slideLayout" Target="../slideLayouts/slideLayout255.xml"/><Relationship Id="rId7" Type="http://schemas.openxmlformats.org/officeDocument/2006/relationships/slideLayout" Target="../slideLayouts/slideLayout254.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4" Type="http://schemas.openxmlformats.org/officeDocument/2006/relationships/slideLayout" Target="../slideLayouts/slideLayout251.xml"/><Relationship Id="rId3" Type="http://schemas.openxmlformats.org/officeDocument/2006/relationships/slideLayout" Target="../slideLayouts/slideLayout250.xml"/><Relationship Id="rId2" Type="http://schemas.openxmlformats.org/officeDocument/2006/relationships/slideLayout" Target="../slideLayouts/slideLayout249.xml"/><Relationship Id="rId13" Type="http://schemas.openxmlformats.org/officeDocument/2006/relationships/theme" Target="../theme/theme16.xml"/><Relationship Id="rId12" Type="http://schemas.openxmlformats.org/officeDocument/2006/relationships/image" Target="../media/image5.emf"/><Relationship Id="rId11" Type="http://schemas.openxmlformats.org/officeDocument/2006/relationships/slideLayout" Target="../slideLayouts/slideLayout258.xml"/><Relationship Id="rId10" Type="http://schemas.openxmlformats.org/officeDocument/2006/relationships/slideLayout" Target="../slideLayouts/slideLayout257.xml"/><Relationship Id="rId1" Type="http://schemas.openxmlformats.org/officeDocument/2006/relationships/slideLayout" Target="../slideLayouts/slideLayout248.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267.xml"/><Relationship Id="rId8" Type="http://schemas.openxmlformats.org/officeDocument/2006/relationships/slideLayout" Target="../slideLayouts/slideLayout266.xml"/><Relationship Id="rId7" Type="http://schemas.openxmlformats.org/officeDocument/2006/relationships/slideLayout" Target="../slideLayouts/slideLayout265.xml"/><Relationship Id="rId6" Type="http://schemas.openxmlformats.org/officeDocument/2006/relationships/slideLayout" Target="../slideLayouts/slideLayout264.xml"/><Relationship Id="rId5" Type="http://schemas.openxmlformats.org/officeDocument/2006/relationships/slideLayout" Target="../slideLayouts/slideLayout263.xml"/><Relationship Id="rId4" Type="http://schemas.openxmlformats.org/officeDocument/2006/relationships/slideLayout" Target="../slideLayouts/slideLayout262.xml"/><Relationship Id="rId3" Type="http://schemas.openxmlformats.org/officeDocument/2006/relationships/slideLayout" Target="../slideLayouts/slideLayout261.xml"/><Relationship Id="rId2" Type="http://schemas.openxmlformats.org/officeDocument/2006/relationships/slideLayout" Target="../slideLayouts/slideLayout260.xml"/><Relationship Id="rId13" Type="http://schemas.openxmlformats.org/officeDocument/2006/relationships/theme" Target="../theme/theme17.xml"/><Relationship Id="rId12" Type="http://schemas.openxmlformats.org/officeDocument/2006/relationships/image" Target="../media/image1.png"/><Relationship Id="rId11" Type="http://schemas.openxmlformats.org/officeDocument/2006/relationships/slideLayout" Target="../slideLayouts/slideLayout269.xml"/><Relationship Id="rId10" Type="http://schemas.openxmlformats.org/officeDocument/2006/relationships/slideLayout" Target="../slideLayouts/slideLayout268.xml"/><Relationship Id="rId1" Type="http://schemas.openxmlformats.org/officeDocument/2006/relationships/slideLayout" Target="../slideLayouts/slideLayout259.xml"/></Relationships>
</file>

<file path=ppt/slideMasters/_rels/slideMaster18.xml.rels><?xml version="1.0" encoding="UTF-8" standalone="yes"?>
<Relationships xmlns="http://schemas.openxmlformats.org/package/2006/relationships"><Relationship Id="rId6" Type="http://schemas.openxmlformats.org/officeDocument/2006/relationships/theme" Target="../theme/theme18.xml"/><Relationship Id="rId5" Type="http://schemas.openxmlformats.org/officeDocument/2006/relationships/image" Target="../media/image1.png"/><Relationship Id="rId4" Type="http://schemas.openxmlformats.org/officeDocument/2006/relationships/slideLayout" Target="../slideLayouts/slideLayout273.xml"/><Relationship Id="rId3" Type="http://schemas.openxmlformats.org/officeDocument/2006/relationships/slideLayout" Target="../slideLayouts/slideLayout272.xml"/><Relationship Id="rId2" Type="http://schemas.openxmlformats.org/officeDocument/2006/relationships/slideLayout" Target="../slideLayouts/slideLayout271.xml"/><Relationship Id="rId1" Type="http://schemas.openxmlformats.org/officeDocument/2006/relationships/slideLayout" Target="../slideLayouts/slideLayout270.xml"/></Relationships>
</file>

<file path=ppt/slideMasters/_rels/slideMaster19.xml.rels><?xml version="1.0" encoding="UTF-8" standalone="yes"?>
<Relationships xmlns="http://schemas.openxmlformats.org/package/2006/relationships"><Relationship Id="rId9" Type="http://schemas.openxmlformats.org/officeDocument/2006/relationships/image" Target="../media/image8.png"/><Relationship Id="rId8" Type="http://schemas.openxmlformats.org/officeDocument/2006/relationships/slideLayout" Target="../slideLayouts/slideLayout281.xml"/><Relationship Id="rId7" Type="http://schemas.openxmlformats.org/officeDocument/2006/relationships/slideLayout" Target="../slideLayouts/slideLayout280.xml"/><Relationship Id="rId6" Type="http://schemas.openxmlformats.org/officeDocument/2006/relationships/slideLayout" Target="../slideLayouts/slideLayout279.xml"/><Relationship Id="rId5" Type="http://schemas.openxmlformats.org/officeDocument/2006/relationships/slideLayout" Target="../slideLayouts/slideLayout278.xml"/><Relationship Id="rId4" Type="http://schemas.openxmlformats.org/officeDocument/2006/relationships/slideLayout" Target="../slideLayouts/slideLayout277.xml"/><Relationship Id="rId3" Type="http://schemas.openxmlformats.org/officeDocument/2006/relationships/slideLayout" Target="../slideLayouts/slideLayout276.xml"/><Relationship Id="rId2" Type="http://schemas.openxmlformats.org/officeDocument/2006/relationships/slideLayout" Target="../slideLayouts/slideLayout275.xml"/><Relationship Id="rId10" Type="http://schemas.openxmlformats.org/officeDocument/2006/relationships/theme" Target="../theme/theme19.xml"/><Relationship Id="rId1" Type="http://schemas.openxmlformats.org/officeDocument/2006/relationships/slideLayout" Target="../slideLayouts/slideLayout274.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4" Type="http://schemas.openxmlformats.org/officeDocument/2006/relationships/theme" Target="../theme/theme2.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4" Type="http://schemas.openxmlformats.org/officeDocument/2006/relationships/theme" Target="../theme/theme3.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4.xml.rels><?xml version="1.0" encoding="UTF-8" standalone="yes"?>
<Relationships xmlns="http://schemas.openxmlformats.org/package/2006/relationships"><Relationship Id="rId9" Type="http://schemas.openxmlformats.org/officeDocument/2006/relationships/image" Target="../media/image5.emf"/><Relationship Id="rId8" Type="http://schemas.openxmlformats.org/officeDocument/2006/relationships/slideLayout" Target="../slideLayouts/slideLayout45.xml"/><Relationship Id="rId7" Type="http://schemas.openxmlformats.org/officeDocument/2006/relationships/slideLayout" Target="../slideLayouts/slideLayout44.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 Id="rId3" Type="http://schemas.openxmlformats.org/officeDocument/2006/relationships/slideLayout" Target="../slideLayouts/slideLayout40.xml"/><Relationship Id="rId2" Type="http://schemas.openxmlformats.org/officeDocument/2006/relationships/slideLayout" Target="../slideLayouts/slideLayout39.xml"/><Relationship Id="rId10" Type="http://schemas.openxmlformats.org/officeDocument/2006/relationships/theme" Target="../theme/theme4.xml"/><Relationship Id="rId1" Type="http://schemas.openxmlformats.org/officeDocument/2006/relationships/slideLayout" Target="../slideLayouts/slideLayout38.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 Type="http://schemas.openxmlformats.org/officeDocument/2006/relationships/slideLayout" Target="../slideLayouts/slideLayout47.xml"/><Relationship Id="rId11" Type="http://schemas.openxmlformats.org/officeDocument/2006/relationships/theme" Target="../theme/theme5.xml"/><Relationship Id="rId10" Type="http://schemas.openxmlformats.org/officeDocument/2006/relationships/image" Target="../media/image5.emf"/><Relationship Id="rId1"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6" Type="http://schemas.openxmlformats.org/officeDocument/2006/relationships/theme" Target="../theme/theme6.xml"/><Relationship Id="rId5" Type="http://schemas.openxmlformats.org/officeDocument/2006/relationships/image" Target="../media/image1.png"/><Relationship Id="rId4" Type="http://schemas.openxmlformats.org/officeDocument/2006/relationships/slideLayout" Target="../slideLayouts/slideLayout58.xml"/><Relationship Id="rId3" Type="http://schemas.openxmlformats.org/officeDocument/2006/relationships/slideLayout" Target="../slideLayouts/slideLayout57.xml"/><Relationship Id="rId2" Type="http://schemas.openxmlformats.org/officeDocument/2006/relationships/slideLayout" Target="../slideLayouts/slideLayout56.xml"/><Relationship Id="rId1" Type="http://schemas.openxmlformats.org/officeDocument/2006/relationships/slideLayout" Target="../slideLayouts/slideLayout55.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67.xml"/><Relationship Id="rId8" Type="http://schemas.openxmlformats.org/officeDocument/2006/relationships/slideLayout" Target="../slideLayouts/slideLayout66.xml"/><Relationship Id="rId7" Type="http://schemas.openxmlformats.org/officeDocument/2006/relationships/slideLayout" Target="../slideLayouts/slideLayout65.xml"/><Relationship Id="rId6" Type="http://schemas.openxmlformats.org/officeDocument/2006/relationships/slideLayout" Target="../slideLayouts/slideLayout64.xml"/><Relationship Id="rId5" Type="http://schemas.openxmlformats.org/officeDocument/2006/relationships/slideLayout" Target="../slideLayouts/slideLayout63.xml"/><Relationship Id="rId4" Type="http://schemas.openxmlformats.org/officeDocument/2006/relationships/slideLayout" Target="../slideLayouts/slideLayout62.xml"/><Relationship Id="rId3" Type="http://schemas.openxmlformats.org/officeDocument/2006/relationships/slideLayout" Target="../slideLayouts/slideLayout61.xml"/><Relationship Id="rId2" Type="http://schemas.openxmlformats.org/officeDocument/2006/relationships/slideLayout" Target="../slideLayouts/slideLayout60.xml"/><Relationship Id="rId11" Type="http://schemas.openxmlformats.org/officeDocument/2006/relationships/theme" Target="../theme/theme7.xml"/><Relationship Id="rId10" Type="http://schemas.openxmlformats.org/officeDocument/2006/relationships/image" Target="../media/image5.emf"/><Relationship Id="rId1" Type="http://schemas.openxmlformats.org/officeDocument/2006/relationships/slideLayout" Target="../slideLayouts/slideLayout59.xml"/></Relationships>
</file>

<file path=ppt/slideMasters/_rels/slideMaster8.xml.rels><?xml version="1.0" encoding="UTF-8" standalone="yes"?>
<Relationships xmlns="http://schemas.openxmlformats.org/package/2006/relationships"><Relationship Id="rId9" Type="http://schemas.openxmlformats.org/officeDocument/2006/relationships/theme" Target="../theme/theme8.xml"/><Relationship Id="rId8" Type="http://schemas.openxmlformats.org/officeDocument/2006/relationships/image" Target="../media/image1.png"/><Relationship Id="rId7" Type="http://schemas.openxmlformats.org/officeDocument/2006/relationships/slideLayout" Target="../slideLayouts/slideLayout74.xml"/><Relationship Id="rId6" Type="http://schemas.openxmlformats.org/officeDocument/2006/relationships/slideLayout" Target="../slideLayouts/slideLayout73.xml"/><Relationship Id="rId5" Type="http://schemas.openxmlformats.org/officeDocument/2006/relationships/slideLayout" Target="../slideLayouts/slideLayout72.xml"/><Relationship Id="rId4" Type="http://schemas.openxmlformats.org/officeDocument/2006/relationships/slideLayout" Target="../slideLayouts/slideLayout71.xml"/><Relationship Id="rId3" Type="http://schemas.openxmlformats.org/officeDocument/2006/relationships/slideLayout" Target="../slideLayouts/slideLayout70.xml"/><Relationship Id="rId2" Type="http://schemas.openxmlformats.org/officeDocument/2006/relationships/slideLayout" Target="../slideLayouts/slideLayout69.xml"/><Relationship Id="rId1" Type="http://schemas.openxmlformats.org/officeDocument/2006/relationships/slideLayout" Target="../slideLayouts/slideLayout68.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image" Target="../media/image1.png"/><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C5C5B-755D-4AAD-B779-B99208D85A1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B124E-9945-44D6-B40B-5EFA5243E5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1265767" y="478367"/>
            <a:ext cx="10276417" cy="6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lstStyle/>
          <a:p>
            <a:pPr lvl="0"/>
            <a:r>
              <a:rPr lang="zh-CN" altLang="en-US"/>
              <a:t>单击此处编辑母版标题样式</a:t>
            </a:r>
            <a:endParaRPr lang="en-US" altLang="zh-CN"/>
          </a:p>
        </p:txBody>
      </p:sp>
      <p:sp>
        <p:nvSpPr>
          <p:cNvPr id="4" name="Text Placeholder 3"/>
          <p:cNvSpPr>
            <a:spLocks noGrp="1"/>
          </p:cNvSpPr>
          <p:nvPr>
            <p:ph type="body" idx="1"/>
          </p:nvPr>
        </p:nvSpPr>
        <p:spPr>
          <a:xfrm>
            <a:off x="1265767" y="1204384"/>
            <a:ext cx="10276417" cy="5018616"/>
          </a:xfrm>
          <a:prstGeom prst="rect">
            <a:avLst/>
          </a:prstGeom>
        </p:spPr>
        <p:txBody>
          <a:bodyPr vert="horz" lIns="0" tIns="45720" rIns="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Slide Number Placeholder 4"/>
          <p:cNvSpPr>
            <a:spLocks noGrp="1"/>
          </p:cNvSpPr>
          <p:nvPr>
            <p:ph type="sldNum" sz="quarter" idx="4"/>
          </p:nvPr>
        </p:nvSpPr>
        <p:spPr>
          <a:xfrm>
            <a:off x="146051" y="6415618"/>
            <a:ext cx="1128183" cy="361949"/>
          </a:xfrm>
          <a:prstGeom prst="rect">
            <a:avLst/>
          </a:prstGeom>
        </p:spPr>
        <p:txBody>
          <a:bodyPr vert="horz" wrap="square" lIns="91440" tIns="45720" rIns="91440" bIns="45720" numCol="1" anchor="ctr" anchorCtr="0" compatLnSpc="1"/>
          <a:lstStyle>
            <a:lvl1pPr>
              <a:defRPr sz="1335">
                <a:solidFill>
                  <a:srgbClr val="898989"/>
                </a:solidFill>
                <a:latin typeface="Arial" panose="020B0604020202020204" pitchFamily="34" charset="0"/>
              </a:defRPr>
            </a:lvl1pPr>
          </a:lstStyle>
          <a:p>
            <a:fld id="{3334BFA4-672D-4A10-BC71-D7D9F3A132F8}" type="slidenum">
              <a:rPr lang="en-US" altLang="zh-CN"/>
            </a:fld>
            <a:endParaRPr lang="en-US" altLang="zh-CN"/>
          </a:p>
        </p:txBody>
      </p:sp>
      <p:sp>
        <p:nvSpPr>
          <p:cNvPr id="10" name="Rectangle 9"/>
          <p:cNvSpPr/>
          <p:nvPr/>
        </p:nvSpPr>
        <p:spPr>
          <a:xfrm>
            <a:off x="0" y="0"/>
            <a:ext cx="609600" cy="6866467"/>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latin typeface="Arial" panose="020B0604020202020204"/>
            </a:endParaRPr>
          </a:p>
        </p:txBody>
      </p:sp>
      <p:pic>
        <p:nvPicPr>
          <p:cNvPr id="1030" name="Picture 10" title="Stanford University"/>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5368" y="6474884"/>
            <a:ext cx="2061633" cy="2540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735" r:id="rId1"/>
    <p:sldLayoutId id="2147483736" r:id="rId2"/>
    <p:sldLayoutId id="2147483737" r:id="rId3"/>
    <p:sldLayoutId id="2147483738" r:id="rId4"/>
    <p:sldLayoutId id="2147483739" r:id="rId5"/>
    <p:sldLayoutId id="2147483740" r:id="rId6"/>
    <p:sldLayoutId id="2147483741" r:id="rId7"/>
    <p:sldLayoutId id="2147483742" r:id="rId8"/>
    <p:sldLayoutId id="2147483743" r:id="rId9"/>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609600" rtl="0" eaLnBrk="1" fontAlgn="base" hangingPunct="1">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p:titleStyle>
    <p:bodyStyle>
      <a:lvl1pPr marL="457200" indent="-457200" algn="l" defTabSz="609600" rtl="0" eaLnBrk="1" fontAlgn="base" hangingPunct="1">
        <a:spcBef>
          <a:spcPct val="20000"/>
        </a:spcBef>
        <a:spcAft>
          <a:spcPct val="0"/>
        </a:spcAft>
        <a:buClr>
          <a:schemeClr val="bg2"/>
        </a:buClr>
        <a:buFont typeface="Wingdings" panose="05000000000000000000" pitchFamily="2" charset="2"/>
        <a:defRPr kern="1200" spc="27">
          <a:solidFill>
            <a:schemeClr val="tx1"/>
          </a:solidFill>
          <a:latin typeface="Arial" panose="020B0604020202020204"/>
          <a:ea typeface="MS PGothic" panose="020B0600070205080204" pitchFamily="34" charset="-128"/>
          <a:cs typeface="MS PGothic" panose="020B0600070205080204" pitchFamily="34" charset="-128"/>
        </a:defRPr>
      </a:lvl1pPr>
      <a:lvl2pPr marL="385445" indent="-385445" algn="l" defTabSz="6096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panose="020B0604020202020204"/>
          <a:ea typeface="MS PGothic" panose="020B0600070205080204" pitchFamily="34" charset="-128"/>
          <a:cs typeface="+mn-cs"/>
        </a:defRPr>
      </a:lvl2pPr>
      <a:lvl3pPr marL="760095" indent="-300355" algn="l" defTabSz="6096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panose="020B0604020202020204"/>
          <a:ea typeface="MS PGothic" panose="020B0600070205080204" pitchFamily="34" charset="-128"/>
          <a:cs typeface="+mn-cs"/>
        </a:defRPr>
      </a:lvl3pPr>
      <a:lvl4pPr marL="1219200" indent="-302895" algn="l" defTabSz="6096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panose="020B0604020202020204"/>
          <a:ea typeface="MS PGothic" panose="020B0600070205080204" pitchFamily="34" charset="-128"/>
          <a:cs typeface="+mn-cs"/>
        </a:defRPr>
      </a:lvl4pPr>
      <a:lvl5pPr marL="1678940" indent="-302895" algn="l" defTabSz="609600" rtl="0" eaLnBrk="1" fontAlgn="base" hangingPunct="1">
        <a:spcBef>
          <a:spcPct val="20000"/>
        </a:spcBef>
        <a:spcAft>
          <a:spcPct val="0"/>
        </a:spcAft>
        <a:buClr>
          <a:schemeClr val="bg2"/>
        </a:buClr>
        <a:buFont typeface="Source Sans Pro" charset="0"/>
        <a:buChar char="–"/>
        <a:defRPr kern="1200">
          <a:solidFill>
            <a:srgbClr val="595959"/>
          </a:solidFill>
          <a:latin typeface="Arial" panose="020B0604020202020204"/>
          <a:ea typeface="MS PGothic" panose="020B0600070205080204" pitchFamily="34" charset="-128"/>
          <a:cs typeface="+mn-cs"/>
        </a:defRPr>
      </a:lvl5pPr>
      <a:lvl6pPr marL="33528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6409267"/>
            <a:ext cx="12206816"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63500" dist="25400" dir="2700000">
              <a:srgbClr val="808080">
                <a:alpha val="59215"/>
              </a:srgbClr>
            </a:outerShdw>
          </a:effectLst>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3200" b="0" i="0" u="none" strike="noStrike" cap="none">
              <a:solidFill>
                <a:schemeClr val="dk1"/>
              </a:solidFill>
              <a:latin typeface="Source Sans Pro"/>
              <a:ea typeface="Source Sans Pro"/>
              <a:cs typeface="Source Sans Pro"/>
              <a:sym typeface="Source Sans Pro"/>
            </a:endParaRPr>
          </a:p>
        </p:txBody>
      </p:sp>
      <p:pic>
        <p:nvPicPr>
          <p:cNvPr id="52" name="Google Shape;52;p13" title="Stanford University"/>
          <p:cNvPicPr preferRelativeResize="0"/>
          <p:nvPr/>
        </p:nvPicPr>
        <p:blipFill rotWithShape="1">
          <a:blip r:embed="rId5"/>
          <a:srcRect/>
          <a:stretch>
            <a:fillRect/>
          </a:stretch>
        </p:blipFill>
        <p:spPr>
          <a:xfrm>
            <a:off x="9541934" y="6510867"/>
            <a:ext cx="2061633" cy="251884"/>
          </a:xfrm>
          <a:prstGeom prst="rect">
            <a:avLst/>
          </a:prstGeom>
          <a:noFill/>
          <a:ln>
            <a:noFill/>
          </a:ln>
        </p:spPr>
      </p:pic>
      <p:sp>
        <p:nvSpPr>
          <p:cNvPr id="53" name="Google Shape;53;p13"/>
          <p:cNvSpPr txBox="1">
            <a:spLocks noGrp="1"/>
          </p:cNvSpPr>
          <p:nvPr>
            <p:ph type="title"/>
          </p:nvPr>
        </p:nvSpPr>
        <p:spPr>
          <a:xfrm>
            <a:off x="1265767" y="478367"/>
            <a:ext cx="10276416" cy="651933"/>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p:txBody>
      </p:sp>
      <p:sp>
        <p:nvSpPr>
          <p:cNvPr id="54" name="Google Shape;54;p13"/>
          <p:cNvSpPr txBox="1">
            <a:spLocks noGrp="1"/>
          </p:cNvSpPr>
          <p:nvPr>
            <p:ph type="body" idx="1"/>
          </p:nvPr>
        </p:nvSpPr>
        <p:spPr>
          <a:xfrm>
            <a:off x="1265767" y="1204383"/>
            <a:ext cx="10276416" cy="5018616"/>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36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371600" marR="0" lvl="2" indent="-345440"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lt2"/>
              </a:buClr>
              <a:buSzPts val="1800"/>
              <a:buFont typeface="Arial" panose="020B0604020202020204"/>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9pPr>
          </a:lstStyle>
          <a:p/>
        </p:txBody>
      </p:sp>
    </p:spTree>
  </p:cSld>
  <p:clrMap bg1="lt1" tx1="dk1" bg2="dk2" tx2="lt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Lst>
  <mc:AlternateContent xmlns:mc="http://schemas.openxmlformats.org/markup-compatibility/2006">
    <mc:Choice xmlns:p14="http://schemas.microsoft.com/office/powerpoint/2010/main" Requires="p14">
      <p:transition p14:dur="10"/>
    </mc:Choice>
    <mc:Fallback>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a:xfrm>
            <a:off x="1265767" y="478451"/>
            <a:ext cx="10276417" cy="652048"/>
          </a:xfrm>
          <a:prstGeom prst="rect">
            <a:avLst/>
          </a:prstGeom>
          <a:noFill/>
          <a:ln w="9525">
            <a:noFill/>
          </a:ln>
        </p:spPr>
        <p:txBody>
          <a:bodyPr lIns="0" anchor="b"/>
          <a:lstStyle/>
          <a:p>
            <a:pPr lvl="0"/>
            <a:r>
              <a:rPr lang="en-US" altLang="zh-CN" dirty="0"/>
              <a:t>Click to edit Master title style</a:t>
            </a:r>
            <a:endParaRPr lang="en-US" altLang="zh-CN" dirty="0"/>
          </a:p>
        </p:txBody>
      </p:sp>
      <p:sp>
        <p:nvSpPr>
          <p:cNvPr id="4" name="Text Placeholder 3"/>
          <p:cNvSpPr>
            <a:spLocks noGrp="1"/>
          </p:cNvSpPr>
          <p:nvPr>
            <p:ph type="body" idx="1"/>
          </p:nvPr>
        </p:nvSpPr>
        <p:spPr>
          <a:xfrm>
            <a:off x="1265767" y="1204595"/>
            <a:ext cx="10276417" cy="5019495"/>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Slide Number Placeholder 4"/>
          <p:cNvSpPr>
            <a:spLocks noGrp="1"/>
          </p:cNvSpPr>
          <p:nvPr>
            <p:ph type="sldNum" sz="quarter" idx="4"/>
          </p:nvPr>
        </p:nvSpPr>
        <p:spPr>
          <a:xfrm>
            <a:off x="146051" y="6416739"/>
            <a:ext cx="1128184" cy="362013"/>
          </a:xfrm>
          <a:prstGeom prst="rect">
            <a:avLst/>
          </a:prstGeom>
        </p:spPr>
        <p:txBody>
          <a:bodyPr vert="horz" lIns="91440" tIns="45720" rIns="91440" bIns="45720" rtlCol="0" anchor="ctr"/>
          <a:lstStyle>
            <a:lvl1pPr>
              <a:defRPr sz="1335">
                <a:solidFill>
                  <a:srgbClr val="898989"/>
                </a:solidFill>
                <a:latin typeface="Arial" panose="020B0604020202020204" pitchFamily="34" charset="0"/>
              </a:defRPr>
            </a:lvl1pPr>
          </a:lstStyle>
          <a:p>
            <a:pPr lvl="0" eaLnBrk="1" hangingPunct="1"/>
            <a:fld id="{9A0DB2DC-4C9A-4742-B13C-FB6460FD3503}" type="slidenum">
              <a:rPr lang="en-US" dirty="0"/>
            </a:fld>
            <a:endParaRPr lang="en-US" dirty="0">
              <a:latin typeface="Source Sans Pro" charset="0"/>
            </a:endParaRPr>
          </a:p>
        </p:txBody>
      </p:sp>
      <p:sp>
        <p:nvSpPr>
          <p:cNvPr id="10" name="Rectangle 9"/>
          <p:cNvSpPr/>
          <p:nvPr/>
        </p:nvSpPr>
        <p:spPr>
          <a:xfrm>
            <a:off x="0" y="1"/>
            <a:ext cx="609600" cy="6867668"/>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Arial" panose="020B0604020202020204"/>
              <a:ea typeface="+mn-ea"/>
              <a:cs typeface="+mn-cs"/>
            </a:endParaRPr>
          </a:p>
        </p:txBody>
      </p:sp>
      <p:pic>
        <p:nvPicPr>
          <p:cNvPr id="1030" name="Picture 10" title="Stanford University"/>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495368" y="6476017"/>
            <a:ext cx="2061633" cy="254044"/>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Lst>
  <mc:AlternateContent xmlns:mc="http://schemas.openxmlformats.org/markup-compatibility/2006">
    <mc:Choice xmlns:p14="http://schemas.microsoft.com/office/powerpoint/2010/main" Requires="p14">
      <p:transition p14:dur="10"/>
    </mc:Choice>
    <mc:Fallback>
      <p:transition/>
    </mc:Fallback>
  </mc:AlternateContent>
  <p:hf sldNum="0" hdr="0" ftr="0" dt="0"/>
  <p:txStyles>
    <p:titleStyle>
      <a:lvl1pPr algn="l" defTabSz="609600" rtl="0" eaLnBrk="0" fontAlgn="base" hangingPunct="0">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p:titleStyle>
    <p:bodyStyle>
      <a:lvl1pPr marL="457200" indent="-457200" algn="l" defTabSz="609600" rtl="0" eaLnBrk="0" fontAlgn="base" hangingPunct="0">
        <a:spcBef>
          <a:spcPct val="20000"/>
        </a:spcBef>
        <a:spcAft>
          <a:spcPct val="0"/>
        </a:spcAft>
        <a:buClr>
          <a:schemeClr val="bg2"/>
        </a:buClr>
        <a:buFont typeface="Wingdings" panose="05000000000000000000" charset="0"/>
        <a:defRPr kern="1200" spc="27">
          <a:solidFill>
            <a:schemeClr val="tx1"/>
          </a:solidFill>
          <a:latin typeface="Arial" panose="020B0604020202020204"/>
          <a:ea typeface="MS PGothic" panose="020B0600070205080204" pitchFamily="34" charset="-128"/>
          <a:cs typeface="MS PGothic" panose="020B0600070205080204" pitchFamily="34" charset="-128"/>
        </a:defRPr>
      </a:lvl1pPr>
      <a:lvl2pPr marL="385445" indent="-385445" algn="l" defTabSz="609600" rtl="0" eaLnBrk="0" fontAlgn="base" hangingPunct="0">
        <a:spcBef>
          <a:spcPct val="20000"/>
        </a:spcBef>
        <a:spcAft>
          <a:spcPct val="0"/>
        </a:spcAft>
        <a:buClr>
          <a:schemeClr val="bg2"/>
        </a:buClr>
        <a:buFont typeface="Wingdings" panose="05000000000000000000" charset="0"/>
        <a:buChar char="§"/>
        <a:defRPr kern="1200">
          <a:solidFill>
            <a:srgbClr val="595959"/>
          </a:solidFill>
          <a:latin typeface="Arial" panose="020B0604020202020204"/>
          <a:ea typeface="MS PGothic" panose="020B0600070205080204" pitchFamily="34" charset="-128"/>
          <a:cs typeface="+mn-cs"/>
        </a:defRPr>
      </a:lvl2pPr>
      <a:lvl3pPr marL="760095" indent="-300355" algn="l" defTabSz="609600"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panose="020B0604020202020204"/>
          <a:ea typeface="MS PGothic" panose="020B0600070205080204" pitchFamily="34" charset="-128"/>
          <a:cs typeface="+mn-cs"/>
        </a:defRPr>
      </a:lvl3pPr>
      <a:lvl4pPr marL="1219200" indent="-302895" algn="l" defTabSz="609600"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Arial" panose="020B0604020202020204"/>
          <a:ea typeface="MS PGothic" panose="020B0600070205080204" pitchFamily="34" charset="-128"/>
          <a:cs typeface="+mn-cs"/>
        </a:defRPr>
      </a:lvl4pPr>
      <a:lvl5pPr marL="1678940" indent="-302895" algn="l" defTabSz="609600" rtl="0" eaLnBrk="0" fontAlgn="base" hangingPunct="0">
        <a:spcBef>
          <a:spcPct val="20000"/>
        </a:spcBef>
        <a:spcAft>
          <a:spcPct val="0"/>
        </a:spcAft>
        <a:buClr>
          <a:schemeClr val="bg2"/>
        </a:buClr>
        <a:buFont typeface="Source Sans Pro" charset="0"/>
        <a:buChar char="–"/>
        <a:defRPr kern="1200">
          <a:solidFill>
            <a:srgbClr val="595959"/>
          </a:solidFill>
          <a:latin typeface="Arial" panose="020B0604020202020204"/>
          <a:ea typeface="MS PGothic" panose="020B0600070205080204" pitchFamily="34" charset="-128"/>
          <a:cs typeface="+mn-cs"/>
        </a:defRPr>
      </a:lvl5pPr>
      <a:lvl6pPr marL="3353435" indent="-304800" algn="l" defTabSz="609600" rtl="0" eaLnBrk="1" latinLnBrk="0" hangingPunct="1">
        <a:spcBef>
          <a:spcPct val="20000"/>
        </a:spcBef>
        <a:buFont typeface="Arial" panose="020B0604020202020204"/>
        <a:buChar char="•"/>
        <a:defRPr sz="2665" kern="1200">
          <a:solidFill>
            <a:schemeClr val="tx1"/>
          </a:solidFill>
          <a:latin typeface="+mn-lt"/>
          <a:ea typeface="MS PGothic" panose="020B0600070205080204" pitchFamily="34" charset="-128"/>
          <a:cs typeface="+mn-cs"/>
        </a:defRPr>
      </a:lvl6pPr>
      <a:lvl7pPr marL="3963035" indent="-304800" algn="l" defTabSz="609600" rtl="0" eaLnBrk="1" latinLnBrk="0" hangingPunct="1">
        <a:spcBef>
          <a:spcPct val="20000"/>
        </a:spcBef>
        <a:buFont typeface="Arial" panose="020B0604020202020204"/>
        <a:buChar char="•"/>
        <a:defRPr sz="2665" kern="1200">
          <a:solidFill>
            <a:schemeClr val="tx1"/>
          </a:solidFill>
          <a:latin typeface="+mn-lt"/>
          <a:ea typeface="MS PGothic" panose="020B0600070205080204" pitchFamily="34" charset="-128"/>
          <a:cs typeface="+mn-cs"/>
        </a:defRPr>
      </a:lvl7pPr>
      <a:lvl8pPr marL="4572635" indent="-304800" algn="l" defTabSz="609600" rtl="0" eaLnBrk="1" latinLnBrk="0" hangingPunct="1">
        <a:spcBef>
          <a:spcPct val="20000"/>
        </a:spcBef>
        <a:buFont typeface="Arial" panose="020B0604020202020204"/>
        <a:buChar char="•"/>
        <a:defRPr sz="2665" kern="1200">
          <a:solidFill>
            <a:schemeClr val="tx1"/>
          </a:solidFill>
          <a:latin typeface="+mn-lt"/>
          <a:ea typeface="MS PGothic" panose="020B0600070205080204" pitchFamily="34" charset="-128"/>
          <a:cs typeface="+mn-cs"/>
        </a:defRPr>
      </a:lvl8pPr>
      <a:lvl9pPr marL="5182235" indent="-304800" algn="l" defTabSz="609600" rtl="0" eaLnBrk="1" latinLnBrk="0" hangingPunct="1">
        <a:spcBef>
          <a:spcPct val="20000"/>
        </a:spcBef>
        <a:buFont typeface="Arial" panose="020B0604020202020204"/>
        <a:buChar char="•"/>
        <a:defRPr sz="2665" kern="1200">
          <a:solidFill>
            <a:schemeClr val="tx1"/>
          </a:solidFill>
          <a:latin typeface="+mn-lt"/>
          <a:ea typeface="MS PGothic" panose="020B0600070205080204" pitchFamily="34" charset="-128"/>
          <a:cs typeface="+mn-cs"/>
        </a:defRPr>
      </a:lvl9pPr>
    </p:bodyStyle>
    <p:otherStyle>
      <a:defPPr>
        <a:defRPr lang="en-US"/>
      </a:defPPr>
      <a:lvl1pPr marL="0" algn="l" defTabSz="609600" rtl="0" eaLnBrk="1" latinLnBrk="0" hangingPunct="1">
        <a:defRPr sz="2400" kern="1200">
          <a:solidFill>
            <a:schemeClr val="tx1"/>
          </a:solidFill>
          <a:latin typeface="+mn-lt"/>
          <a:ea typeface="MS PGothic" panose="020B0600070205080204" pitchFamily="34" charset="-128"/>
          <a:cs typeface="+mn-cs"/>
        </a:defRPr>
      </a:lvl1pPr>
      <a:lvl2pPr marL="609600" algn="l" defTabSz="609600" rtl="0" eaLnBrk="1" latinLnBrk="0" hangingPunct="1">
        <a:defRPr sz="2400" kern="1200">
          <a:solidFill>
            <a:schemeClr val="tx1"/>
          </a:solidFill>
          <a:latin typeface="+mn-lt"/>
          <a:ea typeface="MS PGothic" panose="020B0600070205080204" pitchFamily="34" charset="-128"/>
          <a:cs typeface="+mn-cs"/>
        </a:defRPr>
      </a:lvl2pPr>
      <a:lvl3pPr marL="1219200" algn="l" defTabSz="609600" rtl="0" eaLnBrk="1" latinLnBrk="0" hangingPunct="1">
        <a:defRPr sz="2400" kern="1200">
          <a:solidFill>
            <a:schemeClr val="tx1"/>
          </a:solidFill>
          <a:latin typeface="+mn-lt"/>
          <a:ea typeface="MS PGothic" panose="020B0600070205080204" pitchFamily="34" charset="-128"/>
          <a:cs typeface="+mn-cs"/>
        </a:defRPr>
      </a:lvl3pPr>
      <a:lvl4pPr marL="1828800" algn="l" defTabSz="609600" rtl="0" eaLnBrk="1" latinLnBrk="0" hangingPunct="1">
        <a:defRPr sz="2400" kern="1200">
          <a:solidFill>
            <a:schemeClr val="tx1"/>
          </a:solidFill>
          <a:latin typeface="+mn-lt"/>
          <a:ea typeface="MS PGothic" panose="020B0600070205080204" pitchFamily="34" charset="-128"/>
          <a:cs typeface="+mn-cs"/>
        </a:defRPr>
      </a:lvl4pPr>
      <a:lvl5pPr marL="2439035" algn="l" defTabSz="609600" rtl="0" eaLnBrk="1" latinLnBrk="0" hangingPunct="1">
        <a:defRPr sz="2400" kern="1200">
          <a:solidFill>
            <a:schemeClr val="tx1"/>
          </a:solidFill>
          <a:latin typeface="+mn-lt"/>
          <a:ea typeface="MS PGothic" panose="020B0600070205080204" pitchFamily="34" charset="-128"/>
          <a:cs typeface="+mn-cs"/>
        </a:defRPr>
      </a:lvl5pPr>
      <a:lvl6pPr marL="3048635" algn="l" defTabSz="609600" rtl="0" eaLnBrk="1" latinLnBrk="0" hangingPunct="1">
        <a:defRPr sz="2400" kern="1200">
          <a:solidFill>
            <a:schemeClr val="tx1"/>
          </a:solidFill>
          <a:latin typeface="+mn-lt"/>
          <a:ea typeface="MS PGothic" panose="020B0600070205080204" pitchFamily="34" charset="-128"/>
          <a:cs typeface="+mn-cs"/>
        </a:defRPr>
      </a:lvl6pPr>
      <a:lvl7pPr marL="3658235" algn="l" defTabSz="609600" rtl="0" eaLnBrk="1" latinLnBrk="0" hangingPunct="1">
        <a:defRPr sz="2400" kern="1200">
          <a:solidFill>
            <a:schemeClr val="tx1"/>
          </a:solidFill>
          <a:latin typeface="+mn-lt"/>
          <a:ea typeface="MS PGothic" panose="020B0600070205080204" pitchFamily="34" charset="-128"/>
          <a:cs typeface="+mn-cs"/>
        </a:defRPr>
      </a:lvl7pPr>
      <a:lvl8pPr marL="4267835" algn="l" defTabSz="609600" rtl="0" eaLnBrk="1" latinLnBrk="0" hangingPunct="1">
        <a:defRPr sz="2400" kern="1200">
          <a:solidFill>
            <a:schemeClr val="tx1"/>
          </a:solidFill>
          <a:latin typeface="+mn-lt"/>
          <a:ea typeface="MS PGothic" panose="020B0600070205080204" pitchFamily="34" charset="-128"/>
          <a:cs typeface="+mn-cs"/>
        </a:defRPr>
      </a:lvl8pPr>
      <a:lvl9pPr marL="4877435" algn="l" defTabSz="609600" rtl="0" eaLnBrk="1" latinLnBrk="0" hangingPunct="1">
        <a:defRPr sz="2400" kern="1200">
          <a:solidFill>
            <a:schemeClr val="tx1"/>
          </a:solidFill>
          <a:latin typeface="+mn-lt"/>
          <a:ea typeface="MS PGothic" panose="020B0600070205080204" pitchFamily="34" charset="-128"/>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415599" y="593368"/>
            <a:ext cx="11360803" cy="763601"/>
          </a:xfrm>
          <a:prstGeom prst="rect">
            <a:avLst/>
          </a:prstGeom>
          <a:ln w="12700">
            <a:miter lim="400000"/>
          </a:ln>
        </p:spPr>
        <p:txBody>
          <a:bodyPr lIns="91424" tIns="91424" rIns="91424" bIns="91424">
            <a:normAutofit/>
          </a:bodyPr>
          <a:lstStyle/>
          <a:p>
            <a:r>
              <a:t>Title Text</a:t>
            </a:r>
          </a:p>
        </p:txBody>
      </p:sp>
      <p:sp>
        <p:nvSpPr>
          <p:cNvPr id="3" name="Body Level One…"/>
          <p:cNvSpPr txBox="1">
            <a:spLocks noGrp="1"/>
          </p:cNvSpPr>
          <p:nvPr>
            <p:ph type="body" idx="1"/>
          </p:nvPr>
        </p:nvSpPr>
        <p:spPr>
          <a:xfrm>
            <a:off x="415599" y="1536633"/>
            <a:ext cx="11360803" cy="4555200"/>
          </a:xfrm>
          <a:prstGeom prst="rect">
            <a:avLst/>
          </a:prstGeom>
          <a:ln w="12700">
            <a:miter lim="400000"/>
          </a:ln>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633584" y="6285146"/>
            <a:ext cx="394628" cy="389754"/>
          </a:xfrm>
          <a:prstGeom prst="rect">
            <a:avLst/>
          </a:prstGeom>
          <a:ln w="12700">
            <a:miter lim="400000"/>
          </a:ln>
        </p:spPr>
        <p:txBody>
          <a:bodyPr wrap="none" lIns="91424" tIns="91424" rIns="91424" bIns="91424" anchor="ctr">
            <a:spAutoFit/>
          </a:bodyPr>
          <a:lstStyle>
            <a:lvl1pPr algn="r">
              <a:defRPr sz="1335">
                <a:solidFill>
                  <a:schemeClr val="accent2">
                    <a:lumOff val="21764"/>
                  </a:schemeClr>
                </a:solidFill>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781" r:id="rId20"/>
    <p:sldLayoutId id="2147483782" r:id="rId21"/>
    <p:sldLayoutId id="2147483783" r:id="rId22"/>
    <p:sldLayoutId id="2147483784" r:id="rId23"/>
    <p:sldLayoutId id="2147483785" r:id="rId24"/>
    <p:sldLayoutId id="2147483786" r:id="rId25"/>
    <p:sldLayoutId id="2147483787" r:id="rId26"/>
    <p:sldLayoutId id="2147483788" r:id="rId27"/>
    <p:sldLayoutId id="2147483789" r:id="rId28"/>
    <p:sldLayoutId id="2147483790" r:id="rId29"/>
    <p:sldLayoutId id="2147483791" r:id="rId30"/>
    <p:sldLayoutId id="2147483792" r:id="rId31"/>
    <p:sldLayoutId id="2147483793" r:id="rId32"/>
    <p:sldLayoutId id="2147483794" r:id="rId33"/>
    <p:sldLayoutId id="2147483795" r:id="rId34"/>
    <p:sldLayoutId id="2147483796" r:id="rId35"/>
    <p:sldLayoutId id="2147483797" r:id="rId36"/>
    <p:sldLayoutId id="2147483798" r:id="rId37"/>
    <p:sldLayoutId id="2147483799" r:id="rId38"/>
    <p:sldLayoutId id="2147483800" r:id="rId39"/>
    <p:sldLayoutId id="2147483801" r:id="rId40"/>
    <p:sldLayoutId id="2147483802" r:id="rId41"/>
    <p:sldLayoutId id="2147483803" r:id="rId42"/>
    <p:sldLayoutId id="2147483804" r:id="rId43"/>
    <p:sldLayoutId id="2147483805" r:id="rId44"/>
    <p:sldLayoutId id="2147483806" r:id="rId45"/>
    <p:sldLayoutId id="2147483807" r:id="rId46"/>
    <p:sldLayoutId id="2147483808" r:id="rId47"/>
    <p:sldLayoutId id="2147483809" r:id="rId48"/>
    <p:sldLayoutId id="2147483810" r:id="rId49"/>
    <p:sldLayoutId id="2147483811" r:id="rId50"/>
    <p:sldLayoutId id="2147483812" r:id="rId51"/>
    <p:sldLayoutId id="2147483813" r:id="rId52"/>
    <p:sldLayoutId id="2147483814" r:id="rId53"/>
    <p:sldLayoutId id="2147483815" r:id="rId54"/>
    <p:sldLayoutId id="2147483816" r:id="rId55"/>
    <p:sldLayoutId id="2147483817" r:id="rId56"/>
    <p:sldLayoutId id="2147483818" r:id="rId57"/>
    <p:sldLayoutId id="2147483819" r:id="rId58"/>
    <p:sldLayoutId id="2147483820" r:id="rId59"/>
    <p:sldLayoutId id="2147483821" r:id="rId60"/>
    <p:sldLayoutId id="2147483822" r:id="rId61"/>
    <p:sldLayoutId id="2147483823" r:id="rId62"/>
    <p:sldLayoutId id="2147483824" r:id="rId63"/>
    <p:sldLayoutId id="2147483825" r:id="rId64"/>
    <p:sldLayoutId id="2147483826" r:id="rId65"/>
    <p:sldLayoutId id="2147483827" r:id="rId66"/>
    <p:sldLayoutId id="2147483828" r:id="rId67"/>
    <p:sldLayoutId id="2147483829" r:id="rId68"/>
    <p:sldLayoutId id="2147483830" r:id="rId69"/>
    <p:sldLayoutId id="2147483831" r:id="rId70"/>
    <p:sldLayoutId id="2147483832" r:id="rId71"/>
    <p:sldLayoutId id="2147483833" r:id="rId72"/>
    <p:sldLayoutId id="2147483834" r:id="rId73"/>
    <p:sldLayoutId id="2147483835" r:id="rId74"/>
    <p:sldLayoutId id="2147483836" r:id="rId75"/>
    <p:sldLayoutId id="2147483837" r:id="rId76"/>
    <p:sldLayoutId id="2147483838" r:id="rId77"/>
    <p:sldLayoutId id="2147483839" r:id="rId78"/>
    <p:sldLayoutId id="2147483840" r:id="rId79"/>
    <p:sldLayoutId id="2147483841" r:id="rId80"/>
    <p:sldLayoutId id="2147483842" r:id="rId81"/>
    <p:sldLayoutId id="2147483843" r:id="rId82"/>
    <p:sldLayoutId id="2147483844" r:id="rId83"/>
    <p:sldLayoutId id="2147483845" r:id="rId84"/>
    <p:sldLayoutId id="2147483846" r:id="rId85"/>
    <p:sldLayoutId id="2147483847" r:id="rId86"/>
    <p:sldLayoutId id="2147483848" r:id="rId87"/>
    <p:sldLayoutId id="2147483849" r:id="rId88"/>
    <p:sldLayoutId id="2147483850" r:id="rId89"/>
    <p:sldLayoutId id="2147483851" r:id="rId90"/>
    <p:sldLayoutId id="2147483852" r:id="rId91"/>
    <p:sldLayoutId id="2147483853" r:id="rId92"/>
    <p:sldLayoutId id="2147483854" r:id="rId93"/>
    <p:sldLayoutId id="2147483855" r:id="rId94"/>
    <p:sldLayoutId id="2147483856" r:id="rId95"/>
    <p:sldLayoutId id="2147483857" r:id="rId96"/>
    <p:sldLayoutId id="2147483858" r:id="rId97"/>
    <p:sldLayoutId id="2147483859" r:id="rId98"/>
    <p:sldLayoutId id="2147483860" r:id="rId99"/>
    <p:sldLayoutId id="2147483861" r:id="rId100"/>
    <p:sldLayoutId id="2147483862" r:id="rId101"/>
    <p:sldLayoutId id="2147483863" r:id="rId102"/>
    <p:sldLayoutId id="2147483864" r:id="rId103"/>
    <p:sldLayoutId id="2147483865" r:id="rId104"/>
    <p:sldLayoutId id="2147483866" r:id="rId105"/>
    <p:sldLayoutId id="2147483867" r:id="rId106"/>
    <p:sldLayoutId id="2147483868" r:id="rId107"/>
    <p:sldLayoutId id="2147483869" r:id="rId108"/>
    <p:sldLayoutId id="2147483870" r:id="rId109"/>
    <p:sldLayoutId id="2147483871" r:id="rId110"/>
    <p:sldLayoutId id="2147483872" r:id="rId111"/>
    <p:sldLayoutId id="2147483873" r:id="rId112"/>
    <p:sldLayoutId id="2147483874" r:id="rId113"/>
    <p:sldLayoutId id="2147483875" r:id="rId114"/>
    <p:sldLayoutId id="2147483876" r:id="rId115"/>
    <p:sldLayoutId id="2147483877" r:id="rId116"/>
    <p:sldLayoutId id="2147483878" r:id="rId117"/>
    <p:sldLayoutId id="2147483879" r:id="rId118"/>
    <p:sldLayoutId id="2147483880" r:id="rId119"/>
    <p:sldLayoutId id="2147483881" r:id="rId120"/>
    <p:sldLayoutId id="2147483882" r:id="rId121"/>
    <p:sldLayoutId id="2147483883" r:id="rId122"/>
    <p:sldLayoutId id="2147483884" r:id="rId123"/>
    <p:sldLayoutId id="2147483885" r:id="rId124"/>
    <p:sldLayoutId id="2147483886" r:id="rId125"/>
  </p:sldLayoutIdLst>
  <mc:AlternateContent xmlns:mc="http://schemas.openxmlformats.org/markup-compatibility/2006">
    <mc:Choice xmlns:p14="http://schemas.microsoft.com/office/powerpoint/2010/main" Requires="p14">
      <p:transition p14:dur="10"/>
    </mc:Choice>
    <mc:Fallback>
      <p:transition/>
    </mc:Fallback>
  </mc:AlternateContent>
  <p:txStyles>
    <p:titleStyle>
      <a:lvl1pPr marL="0" marR="0" indent="0" algn="l" defTabSz="1219200" rtl="0" latinLnBrk="0">
        <a:lnSpc>
          <a:spcPct val="100000"/>
        </a:lnSpc>
        <a:spcBef>
          <a:spcPts val="0"/>
        </a:spcBef>
        <a:spcAft>
          <a:spcPts val="0"/>
        </a:spcAft>
        <a:buClrTx/>
        <a:buSzTx/>
        <a:buFontTx/>
        <a:buNone/>
        <a:defRPr sz="3735" b="0" i="0" u="none" strike="noStrike" cap="none" spc="0" baseline="0">
          <a:solidFill>
            <a:srgbClr val="000000"/>
          </a:solidFill>
          <a:uFillTx/>
          <a:latin typeface="+mj-lt"/>
          <a:ea typeface="+mj-ea"/>
          <a:cs typeface="+mj-cs"/>
          <a:sym typeface="Arial" panose="020B0604020202020204"/>
        </a:defRPr>
      </a:lvl1pPr>
      <a:lvl2pPr marL="0" marR="0" indent="0" algn="l" defTabSz="1219200" rtl="0" latinLnBrk="0">
        <a:lnSpc>
          <a:spcPct val="100000"/>
        </a:lnSpc>
        <a:spcBef>
          <a:spcPts val="0"/>
        </a:spcBef>
        <a:spcAft>
          <a:spcPts val="0"/>
        </a:spcAft>
        <a:buClrTx/>
        <a:buSzTx/>
        <a:buFontTx/>
        <a:buNone/>
        <a:defRPr sz="3735" b="0" i="0" u="none" strike="noStrike" cap="none" spc="0" baseline="0">
          <a:solidFill>
            <a:srgbClr val="000000"/>
          </a:solidFill>
          <a:uFillTx/>
          <a:latin typeface="+mj-lt"/>
          <a:ea typeface="+mj-ea"/>
          <a:cs typeface="+mj-cs"/>
          <a:sym typeface="Arial" panose="020B0604020202020204"/>
        </a:defRPr>
      </a:lvl2pPr>
      <a:lvl3pPr marL="0" marR="0" indent="0" algn="l" defTabSz="1219200" rtl="0" latinLnBrk="0">
        <a:lnSpc>
          <a:spcPct val="100000"/>
        </a:lnSpc>
        <a:spcBef>
          <a:spcPts val="0"/>
        </a:spcBef>
        <a:spcAft>
          <a:spcPts val="0"/>
        </a:spcAft>
        <a:buClrTx/>
        <a:buSzTx/>
        <a:buFontTx/>
        <a:buNone/>
        <a:defRPr sz="3735" b="0" i="0" u="none" strike="noStrike" cap="none" spc="0" baseline="0">
          <a:solidFill>
            <a:srgbClr val="000000"/>
          </a:solidFill>
          <a:uFillTx/>
          <a:latin typeface="+mj-lt"/>
          <a:ea typeface="+mj-ea"/>
          <a:cs typeface="+mj-cs"/>
          <a:sym typeface="Arial" panose="020B0604020202020204"/>
        </a:defRPr>
      </a:lvl3pPr>
      <a:lvl4pPr marL="0" marR="0" indent="0" algn="l" defTabSz="1219200" rtl="0" latinLnBrk="0">
        <a:lnSpc>
          <a:spcPct val="100000"/>
        </a:lnSpc>
        <a:spcBef>
          <a:spcPts val="0"/>
        </a:spcBef>
        <a:spcAft>
          <a:spcPts val="0"/>
        </a:spcAft>
        <a:buClrTx/>
        <a:buSzTx/>
        <a:buFontTx/>
        <a:buNone/>
        <a:defRPr sz="3735" b="0" i="0" u="none" strike="noStrike" cap="none" spc="0" baseline="0">
          <a:solidFill>
            <a:srgbClr val="000000"/>
          </a:solidFill>
          <a:uFillTx/>
          <a:latin typeface="+mj-lt"/>
          <a:ea typeface="+mj-ea"/>
          <a:cs typeface="+mj-cs"/>
          <a:sym typeface="Arial" panose="020B0604020202020204"/>
        </a:defRPr>
      </a:lvl4pPr>
      <a:lvl5pPr marL="0" marR="0" indent="0" algn="l" defTabSz="1219200" rtl="0" latinLnBrk="0">
        <a:lnSpc>
          <a:spcPct val="100000"/>
        </a:lnSpc>
        <a:spcBef>
          <a:spcPts val="0"/>
        </a:spcBef>
        <a:spcAft>
          <a:spcPts val="0"/>
        </a:spcAft>
        <a:buClrTx/>
        <a:buSzTx/>
        <a:buFontTx/>
        <a:buNone/>
        <a:defRPr sz="3735" b="0" i="0" u="none" strike="noStrike" cap="none" spc="0" baseline="0">
          <a:solidFill>
            <a:srgbClr val="000000"/>
          </a:solidFill>
          <a:uFillTx/>
          <a:latin typeface="+mj-lt"/>
          <a:ea typeface="+mj-ea"/>
          <a:cs typeface="+mj-cs"/>
          <a:sym typeface="Arial" panose="020B0604020202020204"/>
        </a:defRPr>
      </a:lvl5pPr>
      <a:lvl6pPr marL="0" marR="0" indent="0" algn="l" defTabSz="1219200" rtl="0" latinLnBrk="0">
        <a:lnSpc>
          <a:spcPct val="100000"/>
        </a:lnSpc>
        <a:spcBef>
          <a:spcPts val="0"/>
        </a:spcBef>
        <a:spcAft>
          <a:spcPts val="0"/>
        </a:spcAft>
        <a:buClrTx/>
        <a:buSzTx/>
        <a:buFontTx/>
        <a:buNone/>
        <a:defRPr sz="3735" b="0" i="0" u="none" strike="noStrike" cap="none" spc="0" baseline="0">
          <a:solidFill>
            <a:srgbClr val="000000"/>
          </a:solidFill>
          <a:uFillTx/>
          <a:latin typeface="+mj-lt"/>
          <a:ea typeface="+mj-ea"/>
          <a:cs typeface="+mj-cs"/>
          <a:sym typeface="Arial" panose="020B0604020202020204"/>
        </a:defRPr>
      </a:lvl6pPr>
      <a:lvl7pPr marL="0" marR="0" indent="0" algn="l" defTabSz="1219200" rtl="0" latinLnBrk="0">
        <a:lnSpc>
          <a:spcPct val="100000"/>
        </a:lnSpc>
        <a:spcBef>
          <a:spcPts val="0"/>
        </a:spcBef>
        <a:spcAft>
          <a:spcPts val="0"/>
        </a:spcAft>
        <a:buClrTx/>
        <a:buSzTx/>
        <a:buFontTx/>
        <a:buNone/>
        <a:defRPr sz="3735" b="0" i="0" u="none" strike="noStrike" cap="none" spc="0" baseline="0">
          <a:solidFill>
            <a:srgbClr val="000000"/>
          </a:solidFill>
          <a:uFillTx/>
          <a:latin typeface="+mj-lt"/>
          <a:ea typeface="+mj-ea"/>
          <a:cs typeface="+mj-cs"/>
          <a:sym typeface="Arial" panose="020B0604020202020204"/>
        </a:defRPr>
      </a:lvl7pPr>
      <a:lvl8pPr marL="0" marR="0" indent="0" algn="l" defTabSz="1219200" rtl="0" latinLnBrk="0">
        <a:lnSpc>
          <a:spcPct val="100000"/>
        </a:lnSpc>
        <a:spcBef>
          <a:spcPts val="0"/>
        </a:spcBef>
        <a:spcAft>
          <a:spcPts val="0"/>
        </a:spcAft>
        <a:buClrTx/>
        <a:buSzTx/>
        <a:buFontTx/>
        <a:buNone/>
        <a:defRPr sz="3735" b="0" i="0" u="none" strike="noStrike" cap="none" spc="0" baseline="0">
          <a:solidFill>
            <a:srgbClr val="000000"/>
          </a:solidFill>
          <a:uFillTx/>
          <a:latin typeface="+mj-lt"/>
          <a:ea typeface="+mj-ea"/>
          <a:cs typeface="+mj-cs"/>
          <a:sym typeface="Arial" panose="020B0604020202020204"/>
        </a:defRPr>
      </a:lvl8pPr>
      <a:lvl9pPr marL="0" marR="0" indent="0" algn="l" defTabSz="1219200" rtl="0" latinLnBrk="0">
        <a:lnSpc>
          <a:spcPct val="100000"/>
        </a:lnSpc>
        <a:spcBef>
          <a:spcPts val="0"/>
        </a:spcBef>
        <a:spcAft>
          <a:spcPts val="0"/>
        </a:spcAft>
        <a:buClrTx/>
        <a:buSzTx/>
        <a:buFontTx/>
        <a:buNone/>
        <a:defRPr sz="3735" b="0" i="0" u="none" strike="noStrike" cap="none" spc="0" baseline="0">
          <a:solidFill>
            <a:srgbClr val="000000"/>
          </a:solidFill>
          <a:uFillTx/>
          <a:latin typeface="+mj-lt"/>
          <a:ea typeface="+mj-ea"/>
          <a:cs typeface="+mj-cs"/>
          <a:sym typeface="Arial" panose="020B0604020202020204"/>
        </a:defRPr>
      </a:lvl9pPr>
    </p:titleStyle>
    <p:bodyStyle>
      <a:lvl1pPr marL="609600" marR="0" indent="-457200" algn="l" defTabSz="1219200" rtl="0" latinLnBrk="0">
        <a:lnSpc>
          <a:spcPct val="115000"/>
        </a:lnSpc>
        <a:spcBef>
          <a:spcPts val="0"/>
        </a:spcBef>
        <a:spcAft>
          <a:spcPts val="0"/>
        </a:spcAft>
        <a:buClr>
          <a:schemeClr val="accent2">
            <a:lumOff val="21764"/>
          </a:schemeClr>
        </a:buClr>
        <a:buSzPts val="1800"/>
        <a:buFont typeface="Arial" panose="020B0604020202020204"/>
        <a:buChar char="●"/>
        <a:defRPr sz="2400" b="0" i="0" u="none" strike="noStrike" cap="none" spc="0" baseline="0">
          <a:solidFill>
            <a:schemeClr val="accent2">
              <a:lumOff val="21764"/>
            </a:schemeClr>
          </a:solidFill>
          <a:uFillTx/>
          <a:latin typeface="+mj-lt"/>
          <a:ea typeface="+mj-ea"/>
          <a:cs typeface="+mj-cs"/>
          <a:sym typeface="Arial" panose="020B0604020202020204"/>
        </a:defRPr>
      </a:lvl1pPr>
      <a:lvl2pPr marL="1339850" marR="0" indent="-544195" algn="l" defTabSz="1219200" rtl="0" latinLnBrk="0">
        <a:lnSpc>
          <a:spcPct val="115000"/>
        </a:lnSpc>
        <a:spcBef>
          <a:spcPts val="0"/>
        </a:spcBef>
        <a:spcAft>
          <a:spcPts val="0"/>
        </a:spcAft>
        <a:buClr>
          <a:schemeClr val="accent2">
            <a:lumOff val="21764"/>
          </a:schemeClr>
        </a:buClr>
        <a:buSzPts val="1800"/>
        <a:buFont typeface="Arial" panose="020B0604020202020204"/>
        <a:buChar char="○"/>
        <a:defRPr sz="2400" b="0" i="0" u="none" strike="noStrike" cap="none" spc="0" baseline="0">
          <a:solidFill>
            <a:schemeClr val="accent2">
              <a:lumOff val="21764"/>
            </a:schemeClr>
          </a:solidFill>
          <a:uFillTx/>
          <a:latin typeface="+mj-lt"/>
          <a:ea typeface="+mj-ea"/>
          <a:cs typeface="+mj-cs"/>
          <a:sym typeface="Arial" panose="020B0604020202020204"/>
        </a:defRPr>
      </a:lvl2pPr>
      <a:lvl3pPr marL="1949450" marR="0" indent="-544195" algn="l" defTabSz="1219200" rtl="0" latinLnBrk="0">
        <a:lnSpc>
          <a:spcPct val="115000"/>
        </a:lnSpc>
        <a:spcBef>
          <a:spcPts val="0"/>
        </a:spcBef>
        <a:spcAft>
          <a:spcPts val="0"/>
        </a:spcAft>
        <a:buClr>
          <a:schemeClr val="accent2">
            <a:lumOff val="21764"/>
          </a:schemeClr>
        </a:buClr>
        <a:buSzPts val="1800"/>
        <a:buFont typeface="Arial" panose="020B0604020202020204"/>
        <a:buChar char="■"/>
        <a:defRPr sz="2400" b="0" i="0" u="none" strike="noStrike" cap="none" spc="0" baseline="0">
          <a:solidFill>
            <a:schemeClr val="accent2">
              <a:lumOff val="21764"/>
            </a:schemeClr>
          </a:solidFill>
          <a:uFillTx/>
          <a:latin typeface="+mj-lt"/>
          <a:ea typeface="+mj-ea"/>
          <a:cs typeface="+mj-cs"/>
          <a:sym typeface="Arial" panose="020B0604020202020204"/>
        </a:defRPr>
      </a:lvl3pPr>
      <a:lvl4pPr marL="2559050" marR="0" indent="-544195" algn="l" defTabSz="1219200" rtl="0" latinLnBrk="0">
        <a:lnSpc>
          <a:spcPct val="115000"/>
        </a:lnSpc>
        <a:spcBef>
          <a:spcPts val="0"/>
        </a:spcBef>
        <a:spcAft>
          <a:spcPts val="0"/>
        </a:spcAft>
        <a:buClr>
          <a:schemeClr val="accent2">
            <a:lumOff val="21764"/>
          </a:schemeClr>
        </a:buClr>
        <a:buSzPts val="1800"/>
        <a:buFont typeface="Arial" panose="020B0604020202020204"/>
        <a:buChar char="●"/>
        <a:defRPr sz="2400" b="0" i="0" u="none" strike="noStrike" cap="none" spc="0" baseline="0">
          <a:solidFill>
            <a:schemeClr val="accent2">
              <a:lumOff val="21764"/>
            </a:schemeClr>
          </a:solidFill>
          <a:uFillTx/>
          <a:latin typeface="+mj-lt"/>
          <a:ea typeface="+mj-ea"/>
          <a:cs typeface="+mj-cs"/>
          <a:sym typeface="Arial" panose="020B0604020202020204"/>
        </a:defRPr>
      </a:lvl4pPr>
      <a:lvl5pPr marL="3168650" marR="0" indent="-544195" algn="l" defTabSz="1219200" rtl="0" latinLnBrk="0">
        <a:lnSpc>
          <a:spcPct val="115000"/>
        </a:lnSpc>
        <a:spcBef>
          <a:spcPts val="0"/>
        </a:spcBef>
        <a:spcAft>
          <a:spcPts val="0"/>
        </a:spcAft>
        <a:buClr>
          <a:schemeClr val="accent2">
            <a:lumOff val="21764"/>
          </a:schemeClr>
        </a:buClr>
        <a:buSzPts val="1800"/>
        <a:buFont typeface="Arial" panose="020B0604020202020204"/>
        <a:buChar char="○"/>
        <a:defRPr sz="2400" b="0" i="0" u="none" strike="noStrike" cap="none" spc="0" baseline="0">
          <a:solidFill>
            <a:schemeClr val="accent2">
              <a:lumOff val="21764"/>
            </a:schemeClr>
          </a:solidFill>
          <a:uFillTx/>
          <a:latin typeface="+mj-lt"/>
          <a:ea typeface="+mj-ea"/>
          <a:cs typeface="+mj-cs"/>
          <a:sym typeface="Arial" panose="020B0604020202020204"/>
        </a:defRPr>
      </a:lvl5pPr>
      <a:lvl6pPr marL="3778250" marR="0" indent="-544195" algn="l" defTabSz="1219200" rtl="0" latinLnBrk="0">
        <a:lnSpc>
          <a:spcPct val="115000"/>
        </a:lnSpc>
        <a:spcBef>
          <a:spcPts val="0"/>
        </a:spcBef>
        <a:spcAft>
          <a:spcPts val="0"/>
        </a:spcAft>
        <a:buClr>
          <a:schemeClr val="accent2">
            <a:lumOff val="21764"/>
          </a:schemeClr>
        </a:buClr>
        <a:buSzPts val="1800"/>
        <a:buFont typeface="Arial" panose="020B0604020202020204"/>
        <a:buChar char="■"/>
        <a:defRPr sz="2400" b="0" i="0" u="none" strike="noStrike" cap="none" spc="0" baseline="0">
          <a:solidFill>
            <a:schemeClr val="accent2">
              <a:lumOff val="21764"/>
            </a:schemeClr>
          </a:solidFill>
          <a:uFillTx/>
          <a:latin typeface="+mj-lt"/>
          <a:ea typeface="+mj-ea"/>
          <a:cs typeface="+mj-cs"/>
          <a:sym typeface="Arial" panose="020B0604020202020204"/>
        </a:defRPr>
      </a:lvl6pPr>
      <a:lvl7pPr marL="4387850" marR="0" indent="-544195" algn="l" defTabSz="1219200" rtl="0" latinLnBrk="0">
        <a:lnSpc>
          <a:spcPct val="115000"/>
        </a:lnSpc>
        <a:spcBef>
          <a:spcPts val="0"/>
        </a:spcBef>
        <a:spcAft>
          <a:spcPts val="0"/>
        </a:spcAft>
        <a:buClr>
          <a:schemeClr val="accent2">
            <a:lumOff val="21764"/>
          </a:schemeClr>
        </a:buClr>
        <a:buSzPts val="1800"/>
        <a:buFont typeface="Arial" panose="020B0604020202020204"/>
        <a:buChar char="●"/>
        <a:defRPr sz="2400" b="0" i="0" u="none" strike="noStrike" cap="none" spc="0" baseline="0">
          <a:solidFill>
            <a:schemeClr val="accent2">
              <a:lumOff val="21764"/>
            </a:schemeClr>
          </a:solidFill>
          <a:uFillTx/>
          <a:latin typeface="+mj-lt"/>
          <a:ea typeface="+mj-ea"/>
          <a:cs typeface="+mj-cs"/>
          <a:sym typeface="Arial" panose="020B0604020202020204"/>
        </a:defRPr>
      </a:lvl7pPr>
      <a:lvl8pPr marL="4997450" marR="0" indent="-544195" algn="l" defTabSz="1219200" rtl="0" latinLnBrk="0">
        <a:lnSpc>
          <a:spcPct val="115000"/>
        </a:lnSpc>
        <a:spcBef>
          <a:spcPts val="0"/>
        </a:spcBef>
        <a:spcAft>
          <a:spcPts val="0"/>
        </a:spcAft>
        <a:buClr>
          <a:schemeClr val="accent2">
            <a:lumOff val="21764"/>
          </a:schemeClr>
        </a:buClr>
        <a:buSzPts val="1800"/>
        <a:buFont typeface="Arial" panose="020B0604020202020204"/>
        <a:buChar char="○"/>
        <a:defRPr sz="2400" b="0" i="0" u="none" strike="noStrike" cap="none" spc="0" baseline="0">
          <a:solidFill>
            <a:schemeClr val="accent2">
              <a:lumOff val="21764"/>
            </a:schemeClr>
          </a:solidFill>
          <a:uFillTx/>
          <a:latin typeface="+mj-lt"/>
          <a:ea typeface="+mj-ea"/>
          <a:cs typeface="+mj-cs"/>
          <a:sym typeface="Arial" panose="020B0604020202020204"/>
        </a:defRPr>
      </a:lvl8pPr>
      <a:lvl9pPr marL="5607050" marR="0" indent="-544195" algn="l" defTabSz="1219200" rtl="0" latinLnBrk="0">
        <a:lnSpc>
          <a:spcPct val="115000"/>
        </a:lnSpc>
        <a:spcBef>
          <a:spcPts val="0"/>
        </a:spcBef>
        <a:spcAft>
          <a:spcPts val="0"/>
        </a:spcAft>
        <a:buClr>
          <a:schemeClr val="accent2">
            <a:lumOff val="21764"/>
          </a:schemeClr>
        </a:buClr>
        <a:buSzPts val="1800"/>
        <a:buFont typeface="Arial" panose="020B0604020202020204"/>
        <a:buChar char="■"/>
        <a:defRPr sz="2400" b="0" i="0" u="none" strike="noStrike" cap="none" spc="0" baseline="0">
          <a:solidFill>
            <a:schemeClr val="accent2">
              <a:lumOff val="21764"/>
            </a:schemeClr>
          </a:solidFill>
          <a:uFillTx/>
          <a:latin typeface="+mj-lt"/>
          <a:ea typeface="+mj-ea"/>
          <a:cs typeface="+mj-cs"/>
          <a:sym typeface="Arial" panose="020B0604020202020204"/>
        </a:defRPr>
      </a:lvl9pPr>
    </p:bodyStyle>
    <p:otherStyle>
      <a:lvl1pPr marL="0" marR="0" indent="0" algn="r" defTabSz="1219200" rtl="0" latinLnBrk="0">
        <a:lnSpc>
          <a:spcPct val="100000"/>
        </a:lnSpc>
        <a:spcBef>
          <a:spcPts val="0"/>
        </a:spcBef>
        <a:spcAft>
          <a:spcPts val="0"/>
        </a:spcAft>
        <a:buClrTx/>
        <a:buSzTx/>
        <a:buFontTx/>
        <a:buNone/>
        <a:defRPr sz="1335" b="0" i="0" u="none" strike="noStrike" cap="none" spc="0" baseline="0">
          <a:solidFill>
            <a:schemeClr val="tx1"/>
          </a:solidFill>
          <a:uFillTx/>
          <a:latin typeface="+mn-lt"/>
          <a:ea typeface="+mn-ea"/>
          <a:cs typeface="+mn-cs"/>
          <a:sym typeface="Arial" panose="020B0604020202020204"/>
        </a:defRPr>
      </a:lvl1pPr>
      <a:lvl2pPr marL="0" marR="0" indent="0" algn="r" defTabSz="1219200" rtl="0" latinLnBrk="0">
        <a:lnSpc>
          <a:spcPct val="100000"/>
        </a:lnSpc>
        <a:spcBef>
          <a:spcPts val="0"/>
        </a:spcBef>
        <a:spcAft>
          <a:spcPts val="0"/>
        </a:spcAft>
        <a:buClrTx/>
        <a:buSzTx/>
        <a:buFontTx/>
        <a:buNone/>
        <a:defRPr sz="1335" b="0" i="0" u="none" strike="noStrike" cap="none" spc="0" baseline="0">
          <a:solidFill>
            <a:schemeClr val="tx1"/>
          </a:solidFill>
          <a:uFillTx/>
          <a:latin typeface="+mn-lt"/>
          <a:ea typeface="+mn-ea"/>
          <a:cs typeface="+mn-cs"/>
          <a:sym typeface="Arial" panose="020B0604020202020204"/>
        </a:defRPr>
      </a:lvl2pPr>
      <a:lvl3pPr marL="0" marR="0" indent="0" algn="r" defTabSz="1219200" rtl="0" latinLnBrk="0">
        <a:lnSpc>
          <a:spcPct val="100000"/>
        </a:lnSpc>
        <a:spcBef>
          <a:spcPts val="0"/>
        </a:spcBef>
        <a:spcAft>
          <a:spcPts val="0"/>
        </a:spcAft>
        <a:buClrTx/>
        <a:buSzTx/>
        <a:buFontTx/>
        <a:buNone/>
        <a:defRPr sz="1335" b="0" i="0" u="none" strike="noStrike" cap="none" spc="0" baseline="0">
          <a:solidFill>
            <a:schemeClr val="tx1"/>
          </a:solidFill>
          <a:uFillTx/>
          <a:latin typeface="+mn-lt"/>
          <a:ea typeface="+mn-ea"/>
          <a:cs typeface="+mn-cs"/>
          <a:sym typeface="Arial" panose="020B0604020202020204"/>
        </a:defRPr>
      </a:lvl3pPr>
      <a:lvl4pPr marL="0" marR="0" indent="0" algn="r" defTabSz="1219200" rtl="0" latinLnBrk="0">
        <a:lnSpc>
          <a:spcPct val="100000"/>
        </a:lnSpc>
        <a:spcBef>
          <a:spcPts val="0"/>
        </a:spcBef>
        <a:spcAft>
          <a:spcPts val="0"/>
        </a:spcAft>
        <a:buClrTx/>
        <a:buSzTx/>
        <a:buFontTx/>
        <a:buNone/>
        <a:defRPr sz="1335" b="0" i="0" u="none" strike="noStrike" cap="none" spc="0" baseline="0">
          <a:solidFill>
            <a:schemeClr val="tx1"/>
          </a:solidFill>
          <a:uFillTx/>
          <a:latin typeface="+mn-lt"/>
          <a:ea typeface="+mn-ea"/>
          <a:cs typeface="+mn-cs"/>
          <a:sym typeface="Arial" panose="020B0604020202020204"/>
        </a:defRPr>
      </a:lvl4pPr>
      <a:lvl5pPr marL="0" marR="0" indent="0" algn="r" defTabSz="1219200" rtl="0" latinLnBrk="0">
        <a:lnSpc>
          <a:spcPct val="100000"/>
        </a:lnSpc>
        <a:spcBef>
          <a:spcPts val="0"/>
        </a:spcBef>
        <a:spcAft>
          <a:spcPts val="0"/>
        </a:spcAft>
        <a:buClrTx/>
        <a:buSzTx/>
        <a:buFontTx/>
        <a:buNone/>
        <a:defRPr sz="1335" b="0" i="0" u="none" strike="noStrike" cap="none" spc="0" baseline="0">
          <a:solidFill>
            <a:schemeClr val="tx1"/>
          </a:solidFill>
          <a:uFillTx/>
          <a:latin typeface="+mn-lt"/>
          <a:ea typeface="+mn-ea"/>
          <a:cs typeface="+mn-cs"/>
          <a:sym typeface="Arial" panose="020B0604020202020204"/>
        </a:defRPr>
      </a:lvl5pPr>
      <a:lvl6pPr marL="0" marR="0" indent="0" algn="r" defTabSz="1219200" rtl="0" latinLnBrk="0">
        <a:lnSpc>
          <a:spcPct val="100000"/>
        </a:lnSpc>
        <a:spcBef>
          <a:spcPts val="0"/>
        </a:spcBef>
        <a:spcAft>
          <a:spcPts val="0"/>
        </a:spcAft>
        <a:buClrTx/>
        <a:buSzTx/>
        <a:buFontTx/>
        <a:buNone/>
        <a:defRPr sz="1335" b="0" i="0" u="none" strike="noStrike" cap="none" spc="0" baseline="0">
          <a:solidFill>
            <a:schemeClr val="tx1"/>
          </a:solidFill>
          <a:uFillTx/>
          <a:latin typeface="+mn-lt"/>
          <a:ea typeface="+mn-ea"/>
          <a:cs typeface="+mn-cs"/>
          <a:sym typeface="Arial" panose="020B0604020202020204"/>
        </a:defRPr>
      </a:lvl6pPr>
      <a:lvl7pPr marL="0" marR="0" indent="0" algn="r" defTabSz="1219200" rtl="0" latinLnBrk="0">
        <a:lnSpc>
          <a:spcPct val="100000"/>
        </a:lnSpc>
        <a:spcBef>
          <a:spcPts val="0"/>
        </a:spcBef>
        <a:spcAft>
          <a:spcPts val="0"/>
        </a:spcAft>
        <a:buClrTx/>
        <a:buSzTx/>
        <a:buFontTx/>
        <a:buNone/>
        <a:defRPr sz="1335" b="0" i="0" u="none" strike="noStrike" cap="none" spc="0" baseline="0">
          <a:solidFill>
            <a:schemeClr val="tx1"/>
          </a:solidFill>
          <a:uFillTx/>
          <a:latin typeface="+mn-lt"/>
          <a:ea typeface="+mn-ea"/>
          <a:cs typeface="+mn-cs"/>
          <a:sym typeface="Arial" panose="020B0604020202020204"/>
        </a:defRPr>
      </a:lvl7pPr>
      <a:lvl8pPr marL="0" marR="0" indent="0" algn="r" defTabSz="1219200" rtl="0" latinLnBrk="0">
        <a:lnSpc>
          <a:spcPct val="100000"/>
        </a:lnSpc>
        <a:spcBef>
          <a:spcPts val="0"/>
        </a:spcBef>
        <a:spcAft>
          <a:spcPts val="0"/>
        </a:spcAft>
        <a:buClrTx/>
        <a:buSzTx/>
        <a:buFontTx/>
        <a:buNone/>
        <a:defRPr sz="1335" b="0" i="0" u="none" strike="noStrike" cap="none" spc="0" baseline="0">
          <a:solidFill>
            <a:schemeClr val="tx1"/>
          </a:solidFill>
          <a:uFillTx/>
          <a:latin typeface="+mn-lt"/>
          <a:ea typeface="+mn-ea"/>
          <a:cs typeface="+mn-cs"/>
          <a:sym typeface="Arial" panose="020B0604020202020204"/>
        </a:defRPr>
      </a:lvl8pPr>
      <a:lvl9pPr marL="0" marR="0" indent="0" algn="r" defTabSz="1219200" rtl="0" latinLnBrk="0">
        <a:lnSpc>
          <a:spcPct val="100000"/>
        </a:lnSpc>
        <a:spcBef>
          <a:spcPts val="0"/>
        </a:spcBef>
        <a:spcAft>
          <a:spcPts val="0"/>
        </a:spcAft>
        <a:buClrTx/>
        <a:buSzTx/>
        <a:buFontTx/>
        <a:buNone/>
        <a:defRPr sz="1335" b="0" i="0" u="none" strike="noStrike" cap="none" spc="0" baseline="0">
          <a:solidFill>
            <a:schemeClr val="tx1"/>
          </a:solidFill>
          <a:uFillTx/>
          <a:latin typeface="+mn-lt"/>
          <a:ea typeface="+mn-ea"/>
          <a:cs typeface="+mn-cs"/>
          <a:sym typeface="Arial" panose="020B0604020202020204"/>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1265767" y="478367"/>
            <a:ext cx="10276417" cy="6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lstStyle/>
          <a:p>
            <a:pPr lvl="0"/>
            <a:r>
              <a:rPr lang="zh-CN" altLang="en-US"/>
              <a:t>单击此处编辑母版标题样式</a:t>
            </a:r>
            <a:endParaRPr lang="en-US" altLang="zh-CN"/>
          </a:p>
        </p:txBody>
      </p:sp>
      <p:sp>
        <p:nvSpPr>
          <p:cNvPr id="4" name="Text Placeholder 3"/>
          <p:cNvSpPr>
            <a:spLocks noGrp="1"/>
          </p:cNvSpPr>
          <p:nvPr>
            <p:ph type="body" idx="1"/>
          </p:nvPr>
        </p:nvSpPr>
        <p:spPr>
          <a:xfrm>
            <a:off x="1265767" y="1204384"/>
            <a:ext cx="10276417" cy="5018616"/>
          </a:xfrm>
          <a:prstGeom prst="rect">
            <a:avLst/>
          </a:prstGeom>
        </p:spPr>
        <p:txBody>
          <a:bodyPr vert="horz" lIns="0" tIns="45720" rIns="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Slide Number Placeholder 4"/>
          <p:cNvSpPr>
            <a:spLocks noGrp="1"/>
          </p:cNvSpPr>
          <p:nvPr>
            <p:ph type="sldNum" sz="quarter" idx="4"/>
          </p:nvPr>
        </p:nvSpPr>
        <p:spPr>
          <a:xfrm>
            <a:off x="146051" y="6415618"/>
            <a:ext cx="1128183" cy="361949"/>
          </a:xfrm>
          <a:prstGeom prst="rect">
            <a:avLst/>
          </a:prstGeom>
        </p:spPr>
        <p:txBody>
          <a:bodyPr vert="horz" wrap="square" lIns="91440" tIns="45720" rIns="91440" bIns="45720" numCol="1" anchor="ctr" anchorCtr="0" compatLnSpc="1"/>
          <a:lstStyle>
            <a:lvl1pPr>
              <a:defRPr sz="1335">
                <a:solidFill>
                  <a:srgbClr val="898989"/>
                </a:solidFill>
                <a:latin typeface="Arial" panose="020B0604020202020204" pitchFamily="34" charset="0"/>
              </a:defRPr>
            </a:lvl1pPr>
          </a:lstStyle>
          <a:p>
            <a:fld id="{CCFD72D5-A953-C34E-8265-A005E1FC7E63}" type="slidenum">
              <a:rPr lang="en-US" altLang="zh-CN"/>
            </a:fld>
            <a:endParaRPr lang="en-US" altLang="zh-CN"/>
          </a:p>
        </p:txBody>
      </p:sp>
      <p:sp>
        <p:nvSpPr>
          <p:cNvPr id="10" name="Rectangle 9"/>
          <p:cNvSpPr/>
          <p:nvPr/>
        </p:nvSpPr>
        <p:spPr>
          <a:xfrm>
            <a:off x="0" y="0"/>
            <a:ext cx="609600" cy="6866467"/>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latin typeface="Arial" panose="020B0604020202020204"/>
            </a:endParaRPr>
          </a:p>
        </p:txBody>
      </p:sp>
      <p:pic>
        <p:nvPicPr>
          <p:cNvPr id="1030" name="Picture 10" title="Stanford University"/>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495368" y="6474884"/>
            <a:ext cx="2061633" cy="2540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609600" rtl="0" eaLnBrk="1" fontAlgn="base" hangingPunct="1">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p:titleStyle>
    <p:bodyStyle>
      <a:lvl1pPr marL="457200" indent="-457200" algn="l" defTabSz="609600" rtl="0" eaLnBrk="1" fontAlgn="base" hangingPunct="1">
        <a:spcBef>
          <a:spcPct val="20000"/>
        </a:spcBef>
        <a:spcAft>
          <a:spcPct val="0"/>
        </a:spcAft>
        <a:buClr>
          <a:schemeClr val="bg2"/>
        </a:buClr>
        <a:buFont typeface="Wingdings" panose="05000000000000000000" pitchFamily="2" charset="2"/>
        <a:defRPr kern="1200" spc="27">
          <a:solidFill>
            <a:schemeClr val="tx1"/>
          </a:solidFill>
          <a:latin typeface="Arial" panose="020B0604020202020204"/>
          <a:ea typeface="MS PGothic" panose="020B0600070205080204" pitchFamily="34" charset="-128"/>
          <a:cs typeface="MS PGothic" panose="020B0600070205080204" pitchFamily="34" charset="-128"/>
        </a:defRPr>
      </a:lvl1pPr>
      <a:lvl2pPr marL="385445" indent="-385445" algn="l" defTabSz="6096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panose="020B0604020202020204"/>
          <a:ea typeface="MS PGothic" panose="020B0600070205080204" pitchFamily="34" charset="-128"/>
          <a:cs typeface="+mn-cs"/>
        </a:defRPr>
      </a:lvl2pPr>
      <a:lvl3pPr marL="760095" indent="-300355" algn="l" defTabSz="6096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panose="020B0604020202020204"/>
          <a:ea typeface="MS PGothic" panose="020B0600070205080204" pitchFamily="34" charset="-128"/>
          <a:cs typeface="+mn-cs"/>
        </a:defRPr>
      </a:lvl3pPr>
      <a:lvl4pPr marL="1219200" indent="-302895" algn="l" defTabSz="6096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panose="020B0604020202020204"/>
          <a:ea typeface="MS PGothic" panose="020B0600070205080204" pitchFamily="34" charset="-128"/>
          <a:cs typeface="+mn-cs"/>
        </a:defRPr>
      </a:lvl4pPr>
      <a:lvl5pPr marL="1678305" indent="-302895" algn="l" defTabSz="609600" rtl="0" eaLnBrk="1" fontAlgn="base" hangingPunct="1">
        <a:spcBef>
          <a:spcPct val="20000"/>
        </a:spcBef>
        <a:spcAft>
          <a:spcPct val="0"/>
        </a:spcAft>
        <a:buClr>
          <a:schemeClr val="bg2"/>
        </a:buClr>
        <a:buFont typeface="Source Sans Pro" charset="0"/>
        <a:buChar char="–"/>
        <a:defRPr kern="1200">
          <a:solidFill>
            <a:srgbClr val="595959"/>
          </a:solidFill>
          <a:latin typeface="Arial" panose="020B0604020202020204"/>
          <a:ea typeface="MS PGothic" panose="020B0600070205080204" pitchFamily="34" charset="-128"/>
          <a:cs typeface="+mn-cs"/>
        </a:defRPr>
      </a:lvl5pPr>
      <a:lvl6pPr marL="33528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3B540F-3D5D-9E4C-BC74-BEE19C1B35FD}" type="datetime1">
              <a:rPr lang="zh-CN" alt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56C60B-B725-42B2-999C-5F5B8AA7D23E}"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2"/>
          <p:cNvSpPr>
            <a:spLocks noGrp="1"/>
          </p:cNvSpPr>
          <p:nvPr>
            <p:ph type="title"/>
          </p:nvPr>
        </p:nvSpPr>
        <p:spPr>
          <a:xfrm>
            <a:off x="1265767" y="478367"/>
            <a:ext cx="10276417" cy="651933"/>
          </a:xfrm>
          <a:prstGeom prst="rect">
            <a:avLst/>
          </a:prstGeom>
          <a:noFill/>
          <a:ln w="9525">
            <a:noFill/>
          </a:ln>
        </p:spPr>
        <p:txBody>
          <a:bodyPr lIns="0" anchor="b" anchorCtr="0"/>
          <a:lstStyle/>
          <a:p>
            <a:pPr lvl="0"/>
            <a:r>
              <a:rPr lang="en-US" altLang="zh-CN" dirty="0"/>
              <a:t>Click to edit Master title style</a:t>
            </a:r>
            <a:endParaRPr lang="en-US" altLang="zh-CN" dirty="0"/>
          </a:p>
        </p:txBody>
      </p:sp>
      <p:sp>
        <p:nvSpPr>
          <p:cNvPr id="4" name="Text Placeholder 3"/>
          <p:cNvSpPr>
            <a:spLocks noGrp="1"/>
          </p:cNvSpPr>
          <p:nvPr>
            <p:ph type="body" idx="1"/>
          </p:nvPr>
        </p:nvSpPr>
        <p:spPr>
          <a:xfrm>
            <a:off x="1265767" y="1204385"/>
            <a:ext cx="10276417" cy="5018617"/>
          </a:xfrm>
          <a:prstGeom prst="rect">
            <a:avLst/>
          </a:prstGeom>
        </p:spPr>
        <p:txBody>
          <a:bodyPr vert="horz" lIns="0" tIns="45720" rIns="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Slide Number Placeholder 4"/>
          <p:cNvSpPr>
            <a:spLocks noGrp="1"/>
          </p:cNvSpPr>
          <p:nvPr>
            <p:ph type="sldNum" sz="quarter" idx="4"/>
          </p:nvPr>
        </p:nvSpPr>
        <p:spPr>
          <a:xfrm>
            <a:off x="146051" y="6415618"/>
            <a:ext cx="1128184" cy="361951"/>
          </a:xfrm>
          <a:prstGeom prst="rect">
            <a:avLst/>
          </a:prstGeom>
        </p:spPr>
        <p:txBody>
          <a:bodyPr vert="horz" lIns="91440" tIns="45720" rIns="91440" bIns="45720" rtlCol="0" anchor="ctr"/>
          <a:lstStyle>
            <a:lvl1pPr>
              <a:defRPr sz="1335">
                <a:solidFill>
                  <a:srgbClr val="898989"/>
                </a:solidFill>
                <a:latin typeface="Arial" panose="020B0604020202020204" pitchFamily="34" charset="0"/>
              </a:defRPr>
            </a:lvl1pPr>
          </a:lstStyle>
          <a:p>
            <a:pPr lvl="0" eaLnBrk="1" hangingPunct="1"/>
            <a:fld id="{9A0DB2DC-4C9A-4742-B13C-FB6460FD3503}" type="slidenum">
              <a:rPr lang="en-US" dirty="0"/>
            </a:fld>
            <a:endParaRPr lang="en-US" dirty="0">
              <a:latin typeface="Source Sans Pro" charset="0"/>
            </a:endParaRPr>
          </a:p>
        </p:txBody>
      </p:sp>
      <p:sp>
        <p:nvSpPr>
          <p:cNvPr id="10" name="Rectangle 9"/>
          <p:cNvSpPr/>
          <p:nvPr/>
        </p:nvSpPr>
        <p:spPr>
          <a:xfrm>
            <a:off x="0" y="0"/>
            <a:ext cx="609600" cy="6866467"/>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6096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chemeClr val="lt1"/>
              </a:solidFill>
              <a:effectLst/>
              <a:uLnTx/>
              <a:uFillTx/>
              <a:latin typeface="Arial" panose="020B0604020202020204"/>
              <a:ea typeface="+mn-ea"/>
              <a:cs typeface="+mn-cs"/>
            </a:endParaRPr>
          </a:p>
        </p:txBody>
      </p:sp>
      <p:pic>
        <p:nvPicPr>
          <p:cNvPr id="1030" name="Picture 10" title="Stanford University"/>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9495368" y="6474884"/>
            <a:ext cx="2061633" cy="2540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ransition spd="slow">
    <p:fade/>
  </p:transition>
  <p:hf sldNum="0" hdr="0" ftr="0" dt="0"/>
  <p:txStyles>
    <p:titleStyle>
      <a:lvl1pPr algn="l" defTabSz="609600" rtl="0" eaLnBrk="0" fontAlgn="base" hangingPunct="0">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p:titleStyle>
    <p:bodyStyle>
      <a:lvl1pPr marL="457200" indent="-457200" algn="l" defTabSz="609600" rtl="0" eaLnBrk="0" fontAlgn="base" hangingPunct="0">
        <a:spcBef>
          <a:spcPct val="20000"/>
        </a:spcBef>
        <a:spcAft>
          <a:spcPct val="0"/>
        </a:spcAft>
        <a:buClr>
          <a:schemeClr val="bg2"/>
        </a:buClr>
        <a:buFont typeface="Wingdings" panose="05000000000000000000" charset="0"/>
        <a:defRPr kern="1200" spc="27">
          <a:solidFill>
            <a:schemeClr val="tx1"/>
          </a:solidFill>
          <a:latin typeface="Arial" panose="020B0604020202020204"/>
          <a:ea typeface="MS PGothic" panose="020B0600070205080204" pitchFamily="34" charset="-128"/>
          <a:cs typeface="MS PGothic" panose="020B0600070205080204" pitchFamily="34" charset="-128"/>
        </a:defRPr>
      </a:lvl1pPr>
      <a:lvl2pPr marL="385445" indent="-385445" algn="l" defTabSz="609600" rtl="0" eaLnBrk="0" fontAlgn="base" hangingPunct="0">
        <a:spcBef>
          <a:spcPct val="20000"/>
        </a:spcBef>
        <a:spcAft>
          <a:spcPct val="0"/>
        </a:spcAft>
        <a:buClr>
          <a:schemeClr val="bg2"/>
        </a:buClr>
        <a:buFont typeface="Wingdings" panose="05000000000000000000" charset="0"/>
        <a:buChar char="§"/>
        <a:defRPr kern="1200">
          <a:solidFill>
            <a:srgbClr val="595959"/>
          </a:solidFill>
          <a:latin typeface="Arial" panose="020B0604020202020204"/>
          <a:ea typeface="MS PGothic" panose="020B0600070205080204" pitchFamily="34" charset="-128"/>
          <a:cs typeface="+mn-cs"/>
        </a:defRPr>
      </a:lvl2pPr>
      <a:lvl3pPr marL="760095" indent="-300355" algn="l" defTabSz="609600"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panose="020B0604020202020204"/>
          <a:ea typeface="MS PGothic" panose="020B0600070205080204" pitchFamily="34" charset="-128"/>
          <a:cs typeface="+mn-cs"/>
        </a:defRPr>
      </a:lvl3pPr>
      <a:lvl4pPr marL="1219200" indent="-302895" algn="l" defTabSz="609600"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Arial" panose="020B0604020202020204"/>
          <a:ea typeface="MS PGothic" panose="020B0600070205080204" pitchFamily="34" charset="-128"/>
          <a:cs typeface="+mn-cs"/>
        </a:defRPr>
      </a:lvl4pPr>
      <a:lvl5pPr marL="1678940" indent="-302895" algn="l" defTabSz="609600" rtl="0" eaLnBrk="0" fontAlgn="base" hangingPunct="0">
        <a:spcBef>
          <a:spcPct val="20000"/>
        </a:spcBef>
        <a:spcAft>
          <a:spcPct val="0"/>
        </a:spcAft>
        <a:buClr>
          <a:schemeClr val="bg2"/>
        </a:buClr>
        <a:buFont typeface="Source Sans Pro" charset="0"/>
        <a:buChar char="–"/>
        <a:defRPr kern="1200">
          <a:solidFill>
            <a:srgbClr val="595959"/>
          </a:solidFill>
          <a:latin typeface="Arial" panose="020B0604020202020204"/>
          <a:ea typeface="MS PGothic" panose="020B0600070205080204" pitchFamily="34" charset="-128"/>
          <a:cs typeface="+mn-cs"/>
        </a:defRPr>
      </a:lvl5pPr>
      <a:lvl6pPr marL="33528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dirty="0"/>
              <a:t>text123</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dirty="0"/>
              <a:t>Text</a:t>
            </a:r>
            <a:endParaRPr lang="zh-CN" altLang="en-US" dirty="0"/>
          </a:p>
          <a:p>
            <a:pPr lvl="1"/>
            <a:r>
              <a:rPr lang="en-US" altLang="zh-CN" dirty="0"/>
              <a:t>Second</a:t>
            </a:r>
            <a:endParaRPr lang="zh-CN" altLang="en-US" dirty="0"/>
          </a:p>
          <a:p>
            <a:pPr lvl="2"/>
            <a:r>
              <a:rPr lang="en-US" altLang="zh-CN" dirty="0"/>
              <a:t>Third</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1916C1-431F-4827-A543-F883B145FFE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8A1880-3AB1-4C87-95F9-63F947130880}" type="slidenum">
              <a:rPr lang="zh-CN" altLang="en-US" smtClean="0"/>
            </a:fld>
            <a:endParaRPr lang="zh-CN" altLang="en-US"/>
          </a:p>
        </p:txBody>
      </p:sp>
      <p:sp>
        <p:nvSpPr>
          <p:cNvPr id="7" name="Google Shape;51;p13"/>
          <p:cNvSpPr txBox="1"/>
          <p:nvPr userDrawn="1"/>
        </p:nvSpPr>
        <p:spPr>
          <a:xfrm>
            <a:off x="-1" y="6356350"/>
            <a:ext cx="12192001" cy="501650"/>
          </a:xfrm>
          <a:prstGeom prst="rect">
            <a:avLst/>
          </a:prstGeom>
          <a:solidFill>
            <a:srgbClr val="8C1515"/>
          </a:solidFill>
          <a:ln w="9525" cap="flat" cmpd="sng">
            <a:solidFill>
              <a:srgbClr val="8C1515"/>
            </a:solidFill>
            <a:prstDash val="solid"/>
            <a:miter lim="800000"/>
            <a:headEnd type="none" w="sm" len="sm"/>
            <a:tailEnd type="none" w="sm" len="sm"/>
          </a:ln>
          <a:effectLst>
            <a:outerShdw blurRad="63500" dist="25400" dir="2700000">
              <a:srgbClr val="808080">
                <a:alpha val="59215"/>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2400" b="0" i="0" u="none" strike="noStrike" cap="none">
              <a:solidFill>
                <a:schemeClr val="dk1"/>
              </a:solidFill>
              <a:latin typeface="Source Sans Pro"/>
              <a:ea typeface="Source Sans Pro"/>
              <a:cs typeface="Source Sans Pro"/>
              <a:sym typeface="Source Sans Pro"/>
            </a:endParaRPr>
          </a:p>
        </p:txBody>
      </p:sp>
      <p:pic>
        <p:nvPicPr>
          <p:cNvPr id="8" name="Google Shape;52;p13" title="Stanford University"/>
          <p:cNvPicPr preferRelativeResize="0"/>
          <p:nvPr userDrawn="1"/>
        </p:nvPicPr>
        <p:blipFill rotWithShape="1">
          <a:blip r:embed="rId12"/>
          <a:srcRect/>
          <a:stretch>
            <a:fillRect/>
          </a:stretch>
        </p:blipFill>
        <p:spPr>
          <a:xfrm>
            <a:off x="9845964" y="6492875"/>
            <a:ext cx="1886238" cy="230455"/>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923" r:id="rId1"/>
    <p:sldLayoutId id="2147483924" r:id="rId2"/>
    <p:sldLayoutId id="2147483925" r:id="rId3"/>
    <p:sldLayoutId id="2147483926" r:id="rId4"/>
    <p:sldLayoutId id="2147483927" r:id="rId5"/>
    <p:sldLayoutId id="2147483928" r:id="rId6"/>
    <p:sldLayoutId id="2147483929" r:id="rId7"/>
    <p:sldLayoutId id="2147483930" r:id="rId8"/>
    <p:sldLayoutId id="2147483931" r:id="rId9"/>
    <p:sldLayoutId id="2147483932" r:id="rId10"/>
    <p:sldLayoutId id="2147483933" r:id="rId11"/>
  </p:sldLayoutIdLst>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j-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j-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j-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j-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j-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6409267"/>
            <a:ext cx="12206800"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63500" dist="25400" dir="2700000">
              <a:srgbClr val="808080">
                <a:alpha val="59220"/>
              </a:srgbClr>
            </a:outerShdw>
          </a:effectLst>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3200" b="0" i="0" u="none" strike="noStrike" cap="none">
              <a:solidFill>
                <a:schemeClr val="dk1"/>
              </a:solidFill>
              <a:latin typeface="Source Sans Pro"/>
              <a:ea typeface="Source Sans Pro"/>
              <a:cs typeface="Source Sans Pro"/>
              <a:sym typeface="Source Sans Pro"/>
            </a:endParaRPr>
          </a:p>
        </p:txBody>
      </p:sp>
      <p:pic>
        <p:nvPicPr>
          <p:cNvPr id="52" name="Google Shape;52;p13" title="Stanford University"/>
          <p:cNvPicPr preferRelativeResize="0"/>
          <p:nvPr/>
        </p:nvPicPr>
        <p:blipFill rotWithShape="1">
          <a:blip r:embed="rId5"/>
          <a:srcRect/>
          <a:stretch>
            <a:fillRect/>
          </a:stretch>
        </p:blipFill>
        <p:spPr>
          <a:xfrm>
            <a:off x="9541934" y="6510867"/>
            <a:ext cx="2061633" cy="251884"/>
          </a:xfrm>
          <a:prstGeom prst="rect">
            <a:avLst/>
          </a:prstGeom>
          <a:noFill/>
          <a:ln>
            <a:noFill/>
          </a:ln>
        </p:spPr>
      </p:pic>
      <p:sp>
        <p:nvSpPr>
          <p:cNvPr id="53" name="Google Shape;53;p13"/>
          <p:cNvSpPr txBox="1">
            <a:spLocks noGrp="1"/>
          </p:cNvSpPr>
          <p:nvPr>
            <p:ph type="title"/>
          </p:nvPr>
        </p:nvSpPr>
        <p:spPr>
          <a:xfrm>
            <a:off x="1265767" y="478367"/>
            <a:ext cx="10276400" cy="652000"/>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p:txBody>
      </p:sp>
      <p:sp>
        <p:nvSpPr>
          <p:cNvPr id="54" name="Google Shape;54;p13"/>
          <p:cNvSpPr txBox="1">
            <a:spLocks noGrp="1"/>
          </p:cNvSpPr>
          <p:nvPr>
            <p:ph type="body" idx="1"/>
          </p:nvPr>
        </p:nvSpPr>
        <p:spPr>
          <a:xfrm>
            <a:off x="1265767" y="1204383"/>
            <a:ext cx="10276400" cy="50188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36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371600" marR="0" lvl="2" indent="-345440"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lt2"/>
              </a:buClr>
              <a:buSzPts val="1800"/>
              <a:buFont typeface="Arial" panose="020B0604020202020204"/>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9pPr>
          </a:lstStyle>
          <a:p/>
        </p:txBody>
      </p:sp>
    </p:spTree>
  </p:cSld>
  <p:clrMap bg1="lt1" tx1="dk1" bg2="dk2" tx2="lt2" accent1="accent1" accent2="accent2" accent3="accent3" accent4="accent4" accent5="accent5" accent6="accent6" hlink="hlink" folHlink="folHlink"/>
  <p:sldLayoutIdLst>
    <p:sldLayoutId id="2147483935" r:id="rId1"/>
    <p:sldLayoutId id="2147483936" r:id="rId2"/>
    <p:sldLayoutId id="2147483937" r:id="rId3"/>
    <p:sldLayoutId id="2147483938" r:id="rId4"/>
  </p:sldLayoutIdLst>
  <mc:AlternateContent xmlns:mc="http://schemas.openxmlformats.org/markup-compatibility/2006">
    <mc:Choice xmlns:p14="http://schemas.microsoft.com/office/powerpoint/2010/main" Requires="p14">
      <p:transition p14:dur="10"/>
    </mc:Choice>
    <mc:Fallback>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
        <p:cNvGrpSpPr/>
        <p:nvPr/>
      </p:nvGrpSpPr>
      <p:grpSpPr>
        <a:xfrm>
          <a:off x="0" y="0"/>
          <a:ext cx="0" cy="0"/>
          <a:chOff x="0" y="0"/>
          <a:chExt cx="0" cy="0"/>
        </a:xfrm>
      </p:grpSpPr>
      <p:sp>
        <p:nvSpPr>
          <p:cNvPr id="88" name="Google Shape;88;p21"/>
          <p:cNvSpPr txBox="1"/>
          <p:nvPr/>
        </p:nvSpPr>
        <p:spPr>
          <a:xfrm>
            <a:off x="-14816" y="0"/>
            <a:ext cx="12206800" cy="457200"/>
          </a:xfrm>
          <a:prstGeom prst="rect">
            <a:avLst/>
          </a:prstGeom>
          <a:solidFill>
            <a:schemeClr val="lt2"/>
          </a:solidFill>
          <a:ln w="9525" cap="flat" cmpd="sng">
            <a:solidFill>
              <a:srgbClr val="8C1515"/>
            </a:solidFill>
            <a:prstDash val="solid"/>
            <a:miter lim="800000"/>
            <a:headEnd type="none" w="sm" len="sm"/>
            <a:tailEnd type="none" w="sm" len="sm"/>
          </a:ln>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3200" b="0" i="0" u="none" strike="noStrike" cap="none">
              <a:solidFill>
                <a:schemeClr val="dk1"/>
              </a:solidFill>
              <a:latin typeface="Source Sans Pro"/>
              <a:ea typeface="Source Sans Pro"/>
              <a:cs typeface="Source Sans Pro"/>
              <a:sym typeface="Source Sans Pro"/>
            </a:endParaRPr>
          </a:p>
        </p:txBody>
      </p:sp>
      <p:pic>
        <p:nvPicPr>
          <p:cNvPr id="89" name="Google Shape;89;p21" title="Stanford University"/>
          <p:cNvPicPr preferRelativeResize="0"/>
          <p:nvPr/>
        </p:nvPicPr>
        <p:blipFill rotWithShape="1">
          <a:blip r:embed="rId9"/>
          <a:srcRect/>
          <a:stretch>
            <a:fillRect/>
          </a:stretch>
        </p:blipFill>
        <p:spPr>
          <a:xfrm>
            <a:off x="9495368" y="6474884"/>
            <a:ext cx="2061633" cy="254000"/>
          </a:xfrm>
          <a:prstGeom prst="rect">
            <a:avLst/>
          </a:prstGeom>
          <a:noFill/>
          <a:ln>
            <a:noFill/>
          </a:ln>
        </p:spPr>
      </p:pic>
      <p:sp>
        <p:nvSpPr>
          <p:cNvPr id="90" name="Google Shape;90;p21"/>
          <p:cNvSpPr txBox="1">
            <a:spLocks noGrp="1"/>
          </p:cNvSpPr>
          <p:nvPr>
            <p:ph type="title"/>
          </p:nvPr>
        </p:nvSpPr>
        <p:spPr>
          <a:xfrm>
            <a:off x="1265767" y="478367"/>
            <a:ext cx="10276400" cy="652000"/>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p:txBody>
      </p:sp>
      <p:sp>
        <p:nvSpPr>
          <p:cNvPr id="91" name="Google Shape;91;p21"/>
          <p:cNvSpPr txBox="1">
            <a:spLocks noGrp="1"/>
          </p:cNvSpPr>
          <p:nvPr>
            <p:ph type="body" idx="1"/>
          </p:nvPr>
        </p:nvSpPr>
        <p:spPr>
          <a:xfrm>
            <a:off x="1265767" y="1204383"/>
            <a:ext cx="10276400" cy="50188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320"/>
              </a:spcBef>
              <a:spcAft>
                <a:spcPts val="0"/>
              </a:spcAft>
              <a:buClr>
                <a:srgbClr val="000000"/>
              </a:buClr>
              <a:buSzPts val="1400"/>
              <a:buFont typeface="Arial" panose="020B0604020202020204"/>
              <a:buNone/>
              <a:defRPr sz="1600" b="0" i="0" u="none" strike="noStrike" cap="small">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371600" marR="0" lvl="2" indent="-345440"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lt2"/>
              </a:buClr>
              <a:buSzPts val="1800"/>
              <a:buFont typeface="Arial" panose="020B0604020202020204"/>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9pPr>
          </a:lstStyle>
          <a:p/>
        </p:txBody>
      </p:sp>
    </p:spTree>
  </p:cSld>
  <p:clrMap bg1="lt1" tx1="dk1" bg2="dk2" tx2="lt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Lst>
  <mc:AlternateContent xmlns:mc="http://schemas.openxmlformats.org/markup-compatibility/2006">
    <mc:Choice xmlns:p14="http://schemas.microsoft.com/office/powerpoint/2010/main" Requires="p14">
      <p:transition p14:dur="10"/>
    </mc:Choice>
    <mc:Fallback>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6C5C5B-755D-4AAD-B779-B99208D85A1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EEB124E-9945-44D6-B40B-5EFA5243E57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585544-02E2-4283-B6F9-99B42BA1995B}"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96F5B2-B013-4546-BFB8-9339EF06260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1265767" y="478367"/>
            <a:ext cx="10276417" cy="6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lstStyle/>
          <a:p>
            <a:pPr lvl="0"/>
            <a:r>
              <a:rPr lang="zh-CN" altLang="en-US"/>
              <a:t>单击此处编辑母版标题样式</a:t>
            </a:r>
            <a:endParaRPr lang="en-US" altLang="zh-CN"/>
          </a:p>
        </p:txBody>
      </p:sp>
      <p:sp>
        <p:nvSpPr>
          <p:cNvPr id="4" name="Text Placeholder 3"/>
          <p:cNvSpPr>
            <a:spLocks noGrp="1"/>
          </p:cNvSpPr>
          <p:nvPr>
            <p:ph type="body" idx="1"/>
          </p:nvPr>
        </p:nvSpPr>
        <p:spPr>
          <a:xfrm>
            <a:off x="1265767" y="1204384"/>
            <a:ext cx="10276417" cy="5018616"/>
          </a:xfrm>
          <a:prstGeom prst="rect">
            <a:avLst/>
          </a:prstGeom>
        </p:spPr>
        <p:txBody>
          <a:bodyPr vert="horz" lIns="0" tIns="45720" rIns="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6" name="Slide Number Placeholder 4"/>
          <p:cNvSpPr>
            <a:spLocks noGrp="1"/>
          </p:cNvSpPr>
          <p:nvPr>
            <p:ph type="sldNum" sz="quarter" idx="4"/>
          </p:nvPr>
        </p:nvSpPr>
        <p:spPr>
          <a:xfrm>
            <a:off x="146051" y="6415618"/>
            <a:ext cx="1128183" cy="361949"/>
          </a:xfrm>
          <a:prstGeom prst="rect">
            <a:avLst/>
          </a:prstGeom>
        </p:spPr>
        <p:txBody>
          <a:bodyPr vert="horz" wrap="square" lIns="91440" tIns="45720" rIns="91440" bIns="45720" numCol="1" anchor="ctr" anchorCtr="0" compatLnSpc="1"/>
          <a:lstStyle>
            <a:lvl1pPr>
              <a:defRPr sz="1335">
                <a:solidFill>
                  <a:srgbClr val="898989"/>
                </a:solidFill>
                <a:latin typeface="Arial" panose="020B0604020202020204" pitchFamily="34" charset="0"/>
              </a:defRPr>
            </a:lvl1pPr>
          </a:lstStyle>
          <a:p>
            <a:fld id="{4E22786C-BE8E-44FC-8C56-CD548CA269F7}" type="slidenum">
              <a:rPr lang="en-US" altLang="zh-CN"/>
            </a:fld>
            <a:endParaRPr lang="en-US" altLang="zh-CN"/>
          </a:p>
        </p:txBody>
      </p:sp>
      <p:sp>
        <p:nvSpPr>
          <p:cNvPr id="10" name="Rectangle 9"/>
          <p:cNvSpPr/>
          <p:nvPr/>
        </p:nvSpPr>
        <p:spPr>
          <a:xfrm>
            <a:off x="0" y="0"/>
            <a:ext cx="609600" cy="6866467"/>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latin typeface="Arial" panose="020B0604020202020204"/>
            </a:endParaRPr>
          </a:p>
        </p:txBody>
      </p:sp>
      <p:pic>
        <p:nvPicPr>
          <p:cNvPr id="1030" name="Picture 10" title="Stanford University"/>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9495368" y="6474884"/>
            <a:ext cx="2061633" cy="2540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Lst>
  <p:transition spd="slow">
    <p:fade/>
  </p:transition>
  <p:hf hdr="0" ftr="0" dt="0"/>
  <p:txStyles>
    <p:titleStyle>
      <a:lvl1pPr algn="l" defTabSz="609600" rtl="0" eaLnBrk="1" fontAlgn="base" hangingPunct="1">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p:titleStyle>
    <p:bodyStyle>
      <a:lvl1pPr marL="457200" indent="-457200" algn="l" defTabSz="609600" rtl="0" eaLnBrk="1" fontAlgn="base" hangingPunct="1">
        <a:spcBef>
          <a:spcPct val="20000"/>
        </a:spcBef>
        <a:spcAft>
          <a:spcPct val="0"/>
        </a:spcAft>
        <a:buClr>
          <a:schemeClr val="bg2"/>
        </a:buClr>
        <a:buFont typeface="Wingdings" panose="05000000000000000000" pitchFamily="2" charset="2"/>
        <a:defRPr kern="1200" spc="27">
          <a:solidFill>
            <a:schemeClr val="tx1"/>
          </a:solidFill>
          <a:latin typeface="Arial" panose="020B0604020202020204"/>
          <a:ea typeface="MS PGothic" panose="020B0600070205080204" pitchFamily="34" charset="-128"/>
          <a:cs typeface="MS PGothic" panose="020B0600070205080204" pitchFamily="34" charset="-128"/>
        </a:defRPr>
      </a:lvl1pPr>
      <a:lvl2pPr marL="385445" indent="-385445" algn="l" defTabSz="6096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panose="020B0604020202020204"/>
          <a:ea typeface="MS PGothic" panose="020B0600070205080204" pitchFamily="34" charset="-128"/>
          <a:cs typeface="+mn-cs"/>
        </a:defRPr>
      </a:lvl2pPr>
      <a:lvl3pPr marL="760095" indent="-300355" algn="l" defTabSz="6096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panose="020B0604020202020204"/>
          <a:ea typeface="MS PGothic" panose="020B0600070205080204" pitchFamily="34" charset="-128"/>
          <a:cs typeface="+mn-cs"/>
        </a:defRPr>
      </a:lvl3pPr>
      <a:lvl4pPr marL="1219200" indent="-302895" algn="l" defTabSz="6096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panose="020B0604020202020204"/>
          <a:ea typeface="MS PGothic" panose="020B0600070205080204" pitchFamily="34" charset="-128"/>
          <a:cs typeface="+mn-cs"/>
        </a:defRPr>
      </a:lvl4pPr>
      <a:lvl5pPr marL="1678305" indent="-302895" algn="l" defTabSz="609600" rtl="0" eaLnBrk="1" fontAlgn="base" hangingPunct="1">
        <a:spcBef>
          <a:spcPct val="20000"/>
        </a:spcBef>
        <a:spcAft>
          <a:spcPct val="0"/>
        </a:spcAft>
        <a:buClr>
          <a:schemeClr val="bg2"/>
        </a:buClr>
        <a:buFont typeface="Source Sans Pro" charset="0"/>
        <a:buChar char="–"/>
        <a:defRPr kern="1200">
          <a:solidFill>
            <a:srgbClr val="595959"/>
          </a:solidFill>
          <a:latin typeface="Arial" panose="020B0604020202020204"/>
          <a:ea typeface="MS PGothic" panose="020B0600070205080204" pitchFamily="34" charset="-128"/>
          <a:cs typeface="+mn-cs"/>
        </a:defRPr>
      </a:lvl5pPr>
      <a:lvl6pPr marL="33528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1265767" y="478367"/>
            <a:ext cx="10276417" cy="6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lstStyle/>
          <a:p>
            <a:pPr lvl="0"/>
            <a:r>
              <a:rPr lang="zh-CN" altLang="en-US"/>
              <a:t>单击此处编辑母版标题样式</a:t>
            </a:r>
            <a:endParaRPr lang="en-US" altLang="zh-CN"/>
          </a:p>
        </p:txBody>
      </p:sp>
      <p:sp>
        <p:nvSpPr>
          <p:cNvPr id="4" name="Text Placeholder 3"/>
          <p:cNvSpPr>
            <a:spLocks noGrp="1"/>
          </p:cNvSpPr>
          <p:nvPr>
            <p:ph type="body" idx="1"/>
          </p:nvPr>
        </p:nvSpPr>
        <p:spPr>
          <a:xfrm>
            <a:off x="1265767" y="1204384"/>
            <a:ext cx="10276417" cy="5018616"/>
          </a:xfrm>
          <a:prstGeom prst="rect">
            <a:avLst/>
          </a:prstGeom>
        </p:spPr>
        <p:txBody>
          <a:bodyPr vert="horz" lIns="0" tIns="45720" rIns="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Slide Number Placeholder 4"/>
          <p:cNvSpPr>
            <a:spLocks noGrp="1"/>
          </p:cNvSpPr>
          <p:nvPr>
            <p:ph type="sldNum" sz="quarter" idx="4"/>
          </p:nvPr>
        </p:nvSpPr>
        <p:spPr>
          <a:xfrm>
            <a:off x="146051" y="6415618"/>
            <a:ext cx="1128183" cy="361949"/>
          </a:xfrm>
          <a:prstGeom prst="rect">
            <a:avLst/>
          </a:prstGeom>
        </p:spPr>
        <p:txBody>
          <a:bodyPr vert="horz" wrap="square" lIns="91440" tIns="45720" rIns="91440" bIns="45720" numCol="1" anchor="ctr" anchorCtr="0" compatLnSpc="1"/>
          <a:lstStyle>
            <a:lvl1pPr>
              <a:defRPr sz="1335">
                <a:solidFill>
                  <a:srgbClr val="898989"/>
                </a:solidFill>
                <a:latin typeface="Arial" panose="020B0604020202020204" pitchFamily="34" charset="0"/>
              </a:defRPr>
            </a:lvl1pPr>
          </a:lstStyle>
          <a:p>
            <a:fld id="{3334BFA4-672D-4A10-BC71-D7D9F3A132F8}" type="slidenum">
              <a:rPr lang="en-US" altLang="zh-CN"/>
            </a:fld>
            <a:endParaRPr lang="en-US" altLang="zh-CN"/>
          </a:p>
        </p:txBody>
      </p:sp>
      <p:sp>
        <p:nvSpPr>
          <p:cNvPr id="10" name="Rectangle 9"/>
          <p:cNvSpPr/>
          <p:nvPr/>
        </p:nvSpPr>
        <p:spPr>
          <a:xfrm>
            <a:off x="0" y="0"/>
            <a:ext cx="609600" cy="6866467"/>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latin typeface="Arial" panose="020B0604020202020204"/>
            </a:endParaRPr>
          </a:p>
        </p:txBody>
      </p:sp>
      <p:pic>
        <p:nvPicPr>
          <p:cNvPr id="1030" name="Picture 10" title="Stanford University"/>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5368" y="6474884"/>
            <a:ext cx="2061633" cy="2540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609600" rtl="0" eaLnBrk="1" fontAlgn="base" hangingPunct="1">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p:titleStyle>
    <p:bodyStyle>
      <a:lvl1pPr marL="457200" indent="-457200" algn="l" defTabSz="609600" rtl="0" eaLnBrk="1" fontAlgn="base" hangingPunct="1">
        <a:spcBef>
          <a:spcPct val="20000"/>
        </a:spcBef>
        <a:spcAft>
          <a:spcPct val="0"/>
        </a:spcAft>
        <a:buClr>
          <a:schemeClr val="bg2"/>
        </a:buClr>
        <a:buFont typeface="Wingdings" panose="05000000000000000000" pitchFamily="2" charset="2"/>
        <a:defRPr kern="1200" spc="27">
          <a:solidFill>
            <a:schemeClr val="tx1"/>
          </a:solidFill>
          <a:latin typeface="Arial" panose="020B0604020202020204"/>
          <a:ea typeface="MS PGothic" panose="020B0600070205080204" pitchFamily="34" charset="-128"/>
          <a:cs typeface="MS PGothic" panose="020B0600070205080204" pitchFamily="34" charset="-128"/>
        </a:defRPr>
      </a:lvl1pPr>
      <a:lvl2pPr marL="385445" indent="-385445" algn="l" defTabSz="6096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panose="020B0604020202020204"/>
          <a:ea typeface="MS PGothic" panose="020B0600070205080204" pitchFamily="34" charset="-128"/>
          <a:cs typeface="+mn-cs"/>
        </a:defRPr>
      </a:lvl2pPr>
      <a:lvl3pPr marL="760095" indent="-300355" algn="l" defTabSz="6096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panose="020B0604020202020204"/>
          <a:ea typeface="MS PGothic" panose="020B0600070205080204" pitchFamily="34" charset="-128"/>
          <a:cs typeface="+mn-cs"/>
        </a:defRPr>
      </a:lvl3pPr>
      <a:lvl4pPr marL="1219200" indent="-302895" algn="l" defTabSz="6096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panose="020B0604020202020204"/>
          <a:ea typeface="MS PGothic" panose="020B0600070205080204" pitchFamily="34" charset="-128"/>
          <a:cs typeface="+mn-cs"/>
        </a:defRPr>
      </a:lvl4pPr>
      <a:lvl5pPr marL="1678305" indent="-302895" algn="l" defTabSz="609600" rtl="0" eaLnBrk="1" fontAlgn="base" hangingPunct="1">
        <a:spcBef>
          <a:spcPct val="20000"/>
        </a:spcBef>
        <a:spcAft>
          <a:spcPct val="0"/>
        </a:spcAft>
        <a:buClr>
          <a:schemeClr val="bg2"/>
        </a:buClr>
        <a:buFont typeface="Source Sans Pro" charset="0"/>
        <a:buChar char="–"/>
        <a:defRPr kern="1200">
          <a:solidFill>
            <a:srgbClr val="595959"/>
          </a:solidFill>
          <a:latin typeface="Arial" panose="020B0604020202020204"/>
          <a:ea typeface="MS PGothic" panose="020B0600070205080204" pitchFamily="34" charset="-128"/>
          <a:cs typeface="+mn-cs"/>
        </a:defRPr>
      </a:lvl5pPr>
      <a:lvl6pPr marL="33528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6409267"/>
            <a:ext cx="12206816"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63500" dist="25400" dir="2700000">
              <a:srgbClr val="808080">
                <a:alpha val="59215"/>
              </a:srgbClr>
            </a:outerShdw>
          </a:effectLst>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3200" b="0" i="0" u="none" strike="noStrike" cap="none">
              <a:solidFill>
                <a:schemeClr val="dk1"/>
              </a:solidFill>
              <a:latin typeface="Source Sans Pro"/>
              <a:ea typeface="Source Sans Pro"/>
              <a:cs typeface="Source Sans Pro"/>
              <a:sym typeface="Source Sans Pro"/>
            </a:endParaRPr>
          </a:p>
        </p:txBody>
      </p:sp>
      <p:pic>
        <p:nvPicPr>
          <p:cNvPr id="52" name="Google Shape;52;p13" title="Stanford University"/>
          <p:cNvPicPr preferRelativeResize="0"/>
          <p:nvPr/>
        </p:nvPicPr>
        <p:blipFill rotWithShape="1">
          <a:blip r:embed="rId5"/>
          <a:srcRect/>
          <a:stretch>
            <a:fillRect/>
          </a:stretch>
        </p:blipFill>
        <p:spPr>
          <a:xfrm>
            <a:off x="9541934" y="6510867"/>
            <a:ext cx="2061633" cy="251884"/>
          </a:xfrm>
          <a:prstGeom prst="rect">
            <a:avLst/>
          </a:prstGeom>
          <a:noFill/>
          <a:ln>
            <a:noFill/>
          </a:ln>
        </p:spPr>
      </p:pic>
      <p:sp>
        <p:nvSpPr>
          <p:cNvPr id="53" name="Google Shape;53;p13"/>
          <p:cNvSpPr txBox="1">
            <a:spLocks noGrp="1"/>
          </p:cNvSpPr>
          <p:nvPr>
            <p:ph type="title"/>
          </p:nvPr>
        </p:nvSpPr>
        <p:spPr>
          <a:xfrm>
            <a:off x="1265767" y="478367"/>
            <a:ext cx="10276416" cy="651933"/>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p:txBody>
      </p:sp>
      <p:sp>
        <p:nvSpPr>
          <p:cNvPr id="54" name="Google Shape;54;p13"/>
          <p:cNvSpPr txBox="1">
            <a:spLocks noGrp="1"/>
          </p:cNvSpPr>
          <p:nvPr>
            <p:ph type="body" idx="1"/>
          </p:nvPr>
        </p:nvSpPr>
        <p:spPr>
          <a:xfrm>
            <a:off x="1265767" y="1204383"/>
            <a:ext cx="10276416" cy="5018616"/>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36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371600" marR="0" lvl="2" indent="-345440"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lt2"/>
              </a:buClr>
              <a:buSzPts val="1800"/>
              <a:buFont typeface="Arial" panose="020B0604020202020204"/>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9pPr>
          </a:lstStyle>
          <a:p/>
        </p:txBody>
      </p:sp>
    </p:spTree>
  </p:cSld>
  <p:clrMap bg1="lt1" tx1="dk1" bg2="dk2" tx2="lt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Lst>
  <mc:AlternateContent xmlns:mc="http://schemas.openxmlformats.org/markup-compatibility/2006">
    <mc:Choice xmlns:p14="http://schemas.microsoft.com/office/powerpoint/2010/main" Requires="p14">
      <p:transition p14:dur="10"/>
    </mc:Choice>
    <mc:Fallback>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
          <p:cNvSpPr>
            <a:spLocks noGrp="1"/>
          </p:cNvSpPr>
          <p:nvPr>
            <p:ph type="title"/>
          </p:nvPr>
        </p:nvSpPr>
        <p:spPr bwMode="auto">
          <a:xfrm>
            <a:off x="1265767" y="478367"/>
            <a:ext cx="10276417" cy="651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lstStyle/>
          <a:p>
            <a:pPr lvl="0"/>
            <a:r>
              <a:rPr lang="zh-CN" altLang="en-US"/>
              <a:t>单击此处编辑母版标题样式</a:t>
            </a:r>
            <a:endParaRPr lang="en-US" altLang="zh-CN"/>
          </a:p>
        </p:txBody>
      </p:sp>
      <p:sp>
        <p:nvSpPr>
          <p:cNvPr id="4" name="Text Placeholder 3"/>
          <p:cNvSpPr>
            <a:spLocks noGrp="1"/>
          </p:cNvSpPr>
          <p:nvPr>
            <p:ph type="body" idx="1"/>
          </p:nvPr>
        </p:nvSpPr>
        <p:spPr>
          <a:xfrm>
            <a:off x="1265767" y="1204384"/>
            <a:ext cx="10276417" cy="5018616"/>
          </a:xfrm>
          <a:prstGeom prst="rect">
            <a:avLst/>
          </a:prstGeom>
        </p:spPr>
        <p:txBody>
          <a:bodyPr vert="horz" lIns="0" tIns="45720" rIns="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6" name="Slide Number Placeholder 4"/>
          <p:cNvSpPr>
            <a:spLocks noGrp="1"/>
          </p:cNvSpPr>
          <p:nvPr>
            <p:ph type="sldNum" sz="quarter" idx="4"/>
          </p:nvPr>
        </p:nvSpPr>
        <p:spPr>
          <a:xfrm>
            <a:off x="146051" y="6415618"/>
            <a:ext cx="1128183" cy="361949"/>
          </a:xfrm>
          <a:prstGeom prst="rect">
            <a:avLst/>
          </a:prstGeom>
        </p:spPr>
        <p:txBody>
          <a:bodyPr vert="horz" wrap="square" lIns="91440" tIns="45720" rIns="91440" bIns="45720" numCol="1" anchor="ctr" anchorCtr="0" compatLnSpc="1"/>
          <a:lstStyle>
            <a:lvl1pPr>
              <a:defRPr sz="1335">
                <a:solidFill>
                  <a:srgbClr val="898989"/>
                </a:solidFill>
                <a:latin typeface="Arial" panose="020B0604020202020204" pitchFamily="34" charset="0"/>
              </a:defRPr>
            </a:lvl1pPr>
          </a:lstStyle>
          <a:p>
            <a:fld id="{3334BFA4-672D-4A10-BC71-D7D9F3A132F8}" type="slidenum">
              <a:rPr lang="en-US" altLang="zh-CN"/>
            </a:fld>
            <a:endParaRPr lang="en-US" altLang="zh-CN"/>
          </a:p>
        </p:txBody>
      </p:sp>
      <p:sp>
        <p:nvSpPr>
          <p:cNvPr id="10" name="Rectangle 9"/>
          <p:cNvSpPr/>
          <p:nvPr/>
        </p:nvSpPr>
        <p:spPr>
          <a:xfrm>
            <a:off x="0" y="0"/>
            <a:ext cx="609600" cy="6866467"/>
          </a:xfrm>
          <a:prstGeom prst="rect">
            <a:avLst/>
          </a:prstGeom>
          <a:solidFill>
            <a:srgbClr val="8C1515"/>
          </a:solidFill>
          <a:ln>
            <a:solidFill>
              <a:srgbClr val="8C1515"/>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dirty="0">
              <a:latin typeface="Arial" panose="020B0604020202020204"/>
            </a:endParaRPr>
          </a:p>
        </p:txBody>
      </p:sp>
      <p:pic>
        <p:nvPicPr>
          <p:cNvPr id="1030" name="Picture 10" title="Stanford University"/>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9495368" y="6474884"/>
            <a:ext cx="2061633" cy="2540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Lst>
  <mc:AlternateContent xmlns:mc="http://schemas.openxmlformats.org/markup-compatibility/2006">
    <mc:Choice xmlns:p14="http://schemas.microsoft.com/office/powerpoint/2010/main" Requires="p14">
      <p:transition p14:dur="10"/>
    </mc:Choice>
    <mc:Fallback>
      <p:transition/>
    </mc:Fallback>
  </mc:AlternateContent>
  <p:hf hdr="0" ftr="0" dt="0"/>
  <p:txStyles>
    <p:titleStyle>
      <a:lvl1pPr algn="l" defTabSz="609600" rtl="0" eaLnBrk="1" fontAlgn="base" hangingPunct="1">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p:titleStyle>
    <p:bodyStyle>
      <a:lvl1pPr marL="457200" indent="-457200" algn="l" defTabSz="609600" rtl="0" eaLnBrk="1" fontAlgn="base" hangingPunct="1">
        <a:spcBef>
          <a:spcPct val="20000"/>
        </a:spcBef>
        <a:spcAft>
          <a:spcPct val="0"/>
        </a:spcAft>
        <a:buClr>
          <a:schemeClr val="bg2"/>
        </a:buClr>
        <a:buFont typeface="Wingdings" panose="05000000000000000000" pitchFamily="2" charset="2"/>
        <a:defRPr kern="1200" spc="27">
          <a:solidFill>
            <a:schemeClr val="tx1"/>
          </a:solidFill>
          <a:latin typeface="Arial" panose="020B0604020202020204"/>
          <a:ea typeface="MS PGothic" panose="020B0600070205080204" pitchFamily="34" charset="-128"/>
          <a:cs typeface="MS PGothic" panose="020B0600070205080204" pitchFamily="34" charset="-128"/>
        </a:defRPr>
      </a:lvl1pPr>
      <a:lvl2pPr marL="385445" indent="-385445" algn="l" defTabSz="6096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panose="020B0604020202020204"/>
          <a:ea typeface="MS PGothic" panose="020B0600070205080204" pitchFamily="34" charset="-128"/>
          <a:cs typeface="+mn-cs"/>
        </a:defRPr>
      </a:lvl2pPr>
      <a:lvl3pPr marL="760095" indent="-300355" algn="l" defTabSz="6096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panose="020B0604020202020204"/>
          <a:ea typeface="MS PGothic" panose="020B0600070205080204" pitchFamily="34" charset="-128"/>
          <a:cs typeface="+mn-cs"/>
        </a:defRPr>
      </a:lvl3pPr>
      <a:lvl4pPr marL="1219200" indent="-302895" algn="l" defTabSz="6096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panose="020B0604020202020204"/>
          <a:ea typeface="MS PGothic" panose="020B0600070205080204" pitchFamily="34" charset="-128"/>
          <a:cs typeface="+mn-cs"/>
        </a:defRPr>
      </a:lvl4pPr>
      <a:lvl5pPr marL="1678940" indent="-302895" algn="l" defTabSz="609600" rtl="0" eaLnBrk="1" fontAlgn="base" hangingPunct="1">
        <a:spcBef>
          <a:spcPct val="20000"/>
        </a:spcBef>
        <a:spcAft>
          <a:spcPct val="0"/>
        </a:spcAft>
        <a:buClr>
          <a:schemeClr val="bg2"/>
        </a:buClr>
        <a:buFont typeface="Source Sans Pro" charset="0"/>
        <a:buChar char="–"/>
        <a:defRPr kern="1200">
          <a:solidFill>
            <a:srgbClr val="595959"/>
          </a:solidFill>
          <a:latin typeface="Arial" panose="020B0604020202020204"/>
          <a:ea typeface="MS PGothic" panose="020B0600070205080204" pitchFamily="34" charset="-128"/>
          <a:cs typeface="+mn-cs"/>
        </a:defRPr>
      </a:lvl5pPr>
      <a:lvl6pPr marL="33528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6pPr>
      <a:lvl7pPr marL="39624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7pPr>
      <a:lvl8pPr marL="45720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8pPr>
      <a:lvl9pPr marL="5181600" indent="-304800" algn="l" defTabSz="609600" rtl="0" eaLnBrk="1" latinLnBrk="0" hangingPunct="1">
        <a:spcBef>
          <a:spcPct val="20000"/>
        </a:spcBef>
        <a:buFont typeface="Arial" panose="020B0604020202020204"/>
        <a:buChar char="•"/>
        <a:defRPr sz="2665" kern="1200">
          <a:solidFill>
            <a:schemeClr val="tx1"/>
          </a:solidFill>
          <a:latin typeface="+mn-lt"/>
          <a:ea typeface="+mn-ea"/>
          <a:cs typeface="+mn-cs"/>
        </a:defRPr>
      </a:lvl9pPr>
    </p:bodyStyle>
    <p:otherStyle>
      <a:defPPr>
        <a:defRPr lang="en-US"/>
      </a:defPPr>
      <a:lvl1pPr marL="0" algn="l" defTabSz="609600" rtl="0" eaLnBrk="1" latinLnBrk="0" hangingPunct="1">
        <a:defRPr sz="2400" kern="1200">
          <a:solidFill>
            <a:schemeClr val="tx1"/>
          </a:solidFill>
          <a:latin typeface="+mn-lt"/>
          <a:ea typeface="+mn-ea"/>
          <a:cs typeface="+mn-cs"/>
        </a:defRPr>
      </a:lvl1pPr>
      <a:lvl2pPr marL="609600" algn="l" defTabSz="609600" rtl="0" eaLnBrk="1" latinLnBrk="0" hangingPunct="1">
        <a:defRPr sz="2400" kern="1200">
          <a:solidFill>
            <a:schemeClr val="tx1"/>
          </a:solidFill>
          <a:latin typeface="+mn-lt"/>
          <a:ea typeface="+mn-ea"/>
          <a:cs typeface="+mn-cs"/>
        </a:defRPr>
      </a:lvl2pPr>
      <a:lvl3pPr marL="1219200" algn="l" defTabSz="609600" rtl="0" eaLnBrk="1" latinLnBrk="0" hangingPunct="1">
        <a:defRPr sz="2400" kern="1200">
          <a:solidFill>
            <a:schemeClr val="tx1"/>
          </a:solidFill>
          <a:latin typeface="+mn-lt"/>
          <a:ea typeface="+mn-ea"/>
          <a:cs typeface="+mn-cs"/>
        </a:defRPr>
      </a:lvl3pPr>
      <a:lvl4pPr marL="1828800" algn="l" defTabSz="609600" rtl="0" eaLnBrk="1" latinLnBrk="0" hangingPunct="1">
        <a:defRPr sz="2400" kern="1200">
          <a:solidFill>
            <a:schemeClr val="tx1"/>
          </a:solidFill>
          <a:latin typeface="+mn-lt"/>
          <a:ea typeface="+mn-ea"/>
          <a:cs typeface="+mn-cs"/>
        </a:defRPr>
      </a:lvl4pPr>
      <a:lvl5pPr marL="2438400" algn="l" defTabSz="609600" rtl="0" eaLnBrk="1" latinLnBrk="0" hangingPunct="1">
        <a:defRPr sz="2400" kern="1200">
          <a:solidFill>
            <a:schemeClr val="tx1"/>
          </a:solidFill>
          <a:latin typeface="+mn-lt"/>
          <a:ea typeface="+mn-ea"/>
          <a:cs typeface="+mn-cs"/>
        </a:defRPr>
      </a:lvl5pPr>
      <a:lvl6pPr marL="3048000" algn="l" defTabSz="609600" rtl="0" eaLnBrk="1" latinLnBrk="0" hangingPunct="1">
        <a:defRPr sz="2400" kern="1200">
          <a:solidFill>
            <a:schemeClr val="tx1"/>
          </a:solidFill>
          <a:latin typeface="+mn-lt"/>
          <a:ea typeface="+mn-ea"/>
          <a:cs typeface="+mn-cs"/>
        </a:defRPr>
      </a:lvl6pPr>
      <a:lvl7pPr marL="3657600" algn="l" defTabSz="609600" rtl="0" eaLnBrk="1" latinLnBrk="0" hangingPunct="1">
        <a:defRPr sz="2400" kern="1200">
          <a:solidFill>
            <a:schemeClr val="tx1"/>
          </a:solidFill>
          <a:latin typeface="+mn-lt"/>
          <a:ea typeface="+mn-ea"/>
          <a:cs typeface="+mn-cs"/>
        </a:defRPr>
      </a:lvl7pPr>
      <a:lvl8pPr marL="4267200" algn="l" defTabSz="609600" rtl="0" eaLnBrk="1" latinLnBrk="0" hangingPunct="1">
        <a:defRPr sz="2400" kern="1200">
          <a:solidFill>
            <a:schemeClr val="tx1"/>
          </a:solidFill>
          <a:latin typeface="+mn-lt"/>
          <a:ea typeface="+mn-ea"/>
          <a:cs typeface="+mn-cs"/>
        </a:defRPr>
      </a:lvl8pPr>
      <a:lvl9pPr marL="4876800" algn="l" defTabSz="6096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6409267"/>
            <a:ext cx="12206800"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63500" dist="25400" dir="2700000">
              <a:srgbClr val="808080">
                <a:alpha val="59220"/>
              </a:srgbClr>
            </a:outerShdw>
          </a:effectLst>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3200" b="0" i="0" u="none" strike="noStrike" cap="none">
              <a:solidFill>
                <a:schemeClr val="dk1"/>
              </a:solidFill>
              <a:latin typeface="Source Sans Pro"/>
              <a:ea typeface="Source Sans Pro"/>
              <a:cs typeface="Source Sans Pro"/>
              <a:sym typeface="Source Sans Pro"/>
            </a:endParaRPr>
          </a:p>
        </p:txBody>
      </p:sp>
      <p:pic>
        <p:nvPicPr>
          <p:cNvPr id="52" name="Google Shape;52;p13" title="Stanford University"/>
          <p:cNvPicPr preferRelativeResize="0"/>
          <p:nvPr/>
        </p:nvPicPr>
        <p:blipFill rotWithShape="1">
          <a:blip r:embed="rId8"/>
          <a:srcRect/>
          <a:stretch>
            <a:fillRect/>
          </a:stretch>
        </p:blipFill>
        <p:spPr>
          <a:xfrm>
            <a:off x="9541936" y="6510867"/>
            <a:ext cx="2061633" cy="251884"/>
          </a:xfrm>
          <a:prstGeom prst="rect">
            <a:avLst/>
          </a:prstGeom>
          <a:noFill/>
          <a:ln>
            <a:noFill/>
          </a:ln>
        </p:spPr>
      </p:pic>
      <p:sp>
        <p:nvSpPr>
          <p:cNvPr id="53" name="Google Shape;53;p13"/>
          <p:cNvSpPr txBox="1">
            <a:spLocks noGrp="1"/>
          </p:cNvSpPr>
          <p:nvPr>
            <p:ph type="title"/>
          </p:nvPr>
        </p:nvSpPr>
        <p:spPr>
          <a:xfrm>
            <a:off x="1265767" y="478367"/>
            <a:ext cx="10276400" cy="652000"/>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endParaRPr dirty="0"/>
          </a:p>
        </p:txBody>
      </p:sp>
      <p:sp>
        <p:nvSpPr>
          <p:cNvPr id="54" name="Google Shape;54;p13"/>
          <p:cNvSpPr txBox="1">
            <a:spLocks noGrp="1"/>
          </p:cNvSpPr>
          <p:nvPr>
            <p:ph type="body" idx="1"/>
          </p:nvPr>
        </p:nvSpPr>
        <p:spPr>
          <a:xfrm>
            <a:off x="1265767" y="1204383"/>
            <a:ext cx="10276400" cy="5018800"/>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36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371600" marR="0" lvl="2" indent="-345440"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lt2"/>
              </a:buClr>
              <a:buSzPts val="1800"/>
              <a:buFont typeface="Arial" panose="020B0604020202020204"/>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9pPr>
          </a:lstStyle>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Lst>
  <mc:AlternateContent xmlns:mc="http://schemas.openxmlformats.org/markup-compatibility/2006">
    <mc:Choice xmlns:p14="http://schemas.microsoft.com/office/powerpoint/2010/main" Requires="p14">
      <p:transition p14:dur="10"/>
    </mc:Choice>
    <mc:Fallback>
      <p:transition/>
    </mc:Fallback>
  </mc:AlternateContent>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eaLnBrk="1" hangingPunct="1">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0" y="6409267"/>
            <a:ext cx="12206816" cy="457200"/>
          </a:xfrm>
          <a:prstGeom prst="rect">
            <a:avLst/>
          </a:prstGeom>
          <a:solidFill>
            <a:srgbClr val="8C1515"/>
          </a:solidFill>
          <a:ln w="9525" cap="flat" cmpd="sng">
            <a:solidFill>
              <a:srgbClr val="8C1515"/>
            </a:solidFill>
            <a:prstDash val="solid"/>
            <a:miter lim="800000"/>
            <a:headEnd type="none" w="sm" len="sm"/>
            <a:tailEnd type="none" w="sm" len="sm"/>
          </a:ln>
          <a:effectLst>
            <a:outerShdw blurRad="63500" dist="25400" dir="2700000">
              <a:srgbClr val="808080">
                <a:alpha val="59215"/>
              </a:srgbClr>
            </a:outerShdw>
          </a:effectLst>
        </p:spPr>
        <p:txBody>
          <a:bodyPr spcFirstLastPara="1" wrap="square" lIns="121900" tIns="60933" rIns="121900" bIns="60933" anchor="ctr"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endParaRPr sz="3200" b="0" i="0" u="none" strike="noStrike" cap="none">
              <a:solidFill>
                <a:schemeClr val="dk1"/>
              </a:solidFill>
              <a:latin typeface="Source Sans Pro"/>
              <a:ea typeface="Source Sans Pro"/>
              <a:cs typeface="Source Sans Pro"/>
              <a:sym typeface="Source Sans Pro"/>
            </a:endParaRPr>
          </a:p>
        </p:txBody>
      </p:sp>
      <p:pic>
        <p:nvPicPr>
          <p:cNvPr id="52" name="Google Shape;52;p13" title="Stanford University"/>
          <p:cNvPicPr preferRelativeResize="0"/>
          <p:nvPr/>
        </p:nvPicPr>
        <p:blipFill rotWithShape="1">
          <a:blip r:embed="rId4"/>
          <a:srcRect/>
          <a:stretch>
            <a:fillRect/>
          </a:stretch>
        </p:blipFill>
        <p:spPr>
          <a:xfrm>
            <a:off x="9541934" y="6510867"/>
            <a:ext cx="2061633" cy="251884"/>
          </a:xfrm>
          <a:prstGeom prst="rect">
            <a:avLst/>
          </a:prstGeom>
          <a:noFill/>
          <a:ln>
            <a:noFill/>
          </a:ln>
        </p:spPr>
      </p:pic>
      <p:sp>
        <p:nvSpPr>
          <p:cNvPr id="53" name="Google Shape;53;p13"/>
          <p:cNvSpPr txBox="1">
            <a:spLocks noGrp="1"/>
          </p:cNvSpPr>
          <p:nvPr>
            <p:ph type="title"/>
          </p:nvPr>
        </p:nvSpPr>
        <p:spPr>
          <a:xfrm>
            <a:off x="1265767" y="478367"/>
            <a:ext cx="10276416" cy="651933"/>
          </a:xfrm>
          <a:prstGeom prst="rect">
            <a:avLst/>
          </a:prstGeom>
          <a:noFill/>
          <a:ln>
            <a:noFill/>
          </a:ln>
        </p:spPr>
        <p:txBody>
          <a:bodyPr spcFirstLastPara="1" wrap="square" lIns="0" tIns="45700" rIns="91425" bIns="45700" anchor="b" anchorCtr="0">
            <a:noAutofit/>
          </a:bodyPr>
          <a:lstStyle>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p:txBody>
      </p:sp>
      <p:sp>
        <p:nvSpPr>
          <p:cNvPr id="54" name="Google Shape;54;p13"/>
          <p:cNvSpPr txBox="1">
            <a:spLocks noGrp="1"/>
          </p:cNvSpPr>
          <p:nvPr>
            <p:ph type="body" idx="1"/>
          </p:nvPr>
        </p:nvSpPr>
        <p:spPr>
          <a:xfrm>
            <a:off x="1265767" y="1204383"/>
            <a:ext cx="10276416" cy="5018616"/>
          </a:xfrm>
          <a:prstGeom prst="rect">
            <a:avLst/>
          </a:prstGeom>
          <a:noFill/>
          <a:ln>
            <a:noFill/>
          </a:ln>
        </p:spPr>
        <p:txBody>
          <a:bodyPr spcFirstLastPara="1" wrap="square" lIns="0" tIns="45700" rIns="0" bIns="45700" anchor="t" anchorCtr="0">
            <a:noAutofit/>
          </a:bodyPr>
          <a:lstStyle>
            <a:lvl1pPr marL="457200" marR="0" lvl="0" indent="-228600" algn="l" rtl="0">
              <a:lnSpc>
                <a:spcPct val="100000"/>
              </a:lnSpc>
              <a:spcBef>
                <a:spcPts val="360"/>
              </a:spcBef>
              <a:spcAft>
                <a:spcPts val="0"/>
              </a:spcAft>
              <a:buClr>
                <a:srgbClr val="000000"/>
              </a:buClr>
              <a:buSzPts val="14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42900" algn="l" rtl="0">
              <a:lnSpc>
                <a:spcPct val="100000"/>
              </a:lnSpc>
              <a:spcBef>
                <a:spcPts val="360"/>
              </a:spcBef>
              <a:spcAft>
                <a:spcPts val="0"/>
              </a:spcAft>
              <a:buClr>
                <a:schemeClr val="lt2"/>
              </a:buClr>
              <a:buSzPts val="1800"/>
              <a:buFont typeface="Noto Sans Symbols"/>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371600" marR="0" lvl="2" indent="-345440" algn="l" rtl="0">
              <a:lnSpc>
                <a:spcPct val="100000"/>
              </a:lnSpc>
              <a:spcBef>
                <a:spcPts val="360"/>
              </a:spcBef>
              <a:spcAft>
                <a:spcPts val="0"/>
              </a:spcAft>
              <a:buClr>
                <a:schemeClr val="lt2"/>
              </a:buClr>
              <a:buSzPts val="1836"/>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828800" marR="0" lvl="3" indent="-342900" algn="l" rtl="0">
              <a:lnSpc>
                <a:spcPct val="100000"/>
              </a:lnSpc>
              <a:spcBef>
                <a:spcPts val="360"/>
              </a:spcBef>
              <a:spcAft>
                <a:spcPts val="0"/>
              </a:spcAft>
              <a:buClr>
                <a:schemeClr val="lt2"/>
              </a:buClr>
              <a:buSzPts val="1800"/>
              <a:buFont typeface="Arial" panose="020B0604020202020204"/>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286000" marR="0" lvl="4" indent="-342900" algn="l" rtl="0">
              <a:lnSpc>
                <a:spcPct val="100000"/>
              </a:lnSpc>
              <a:spcBef>
                <a:spcPts val="360"/>
              </a:spcBef>
              <a:spcAft>
                <a:spcPts val="0"/>
              </a:spcAft>
              <a:buClr>
                <a:schemeClr val="lt2"/>
              </a:buClr>
              <a:buSzPts val="1800"/>
              <a:buFont typeface="Source Sans Pro"/>
              <a:buChar char="–"/>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9pPr>
          </a:lstStyle>
          <a:p/>
        </p:txBody>
      </p:sp>
    </p:spTree>
  </p:cSld>
  <p:clrMap bg1="lt1" tx1="dk1" bg2="dk2" tx2="lt2" accent1="accent1" accent2="accent2" accent3="accent3" accent4="accent4" accent5="accent5" accent6="accent6" hlink="hlink" folHlink="folHlink"/>
  <p:sldLayoutIdLst>
    <p:sldLayoutId id="2147483731" r:id="rId1"/>
    <p:sldLayoutId id="2147483732" r:id="rId2"/>
    <p:sldLayoutId id="2147483733" r:id="rId3"/>
  </p:sldLayoutIdLst>
  <mc:AlternateContent xmlns:mc="http://schemas.openxmlformats.org/markup-compatibility/2006">
    <mc:Choice xmlns:p14="http://schemas.microsoft.com/office/powerpoint/2010/main" Requires="p14">
      <p:transition p14:dur="10"/>
    </mc:Choice>
    <mc:Fallback>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865"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7.xml"/><Relationship Id="rId2" Type="http://schemas.openxmlformats.org/officeDocument/2006/relationships/image" Target="../media/image21.GIF"/><Relationship Id="rId1" Type="http://schemas.openxmlformats.org/officeDocument/2006/relationships/image" Target="../media/image20.jpeg"/></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49.xml"/><Relationship Id="rId2" Type="http://schemas.openxmlformats.org/officeDocument/2006/relationships/image" Target="../media/image184.png"/><Relationship Id="rId1" Type="http://schemas.openxmlformats.org/officeDocument/2006/relationships/image" Target="../media/image183.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49.xml"/><Relationship Id="rId1" Type="http://schemas.openxmlformats.org/officeDocument/2006/relationships/image" Target="../media/image185.png"/></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248.xml"/><Relationship Id="rId2" Type="http://schemas.openxmlformats.org/officeDocument/2006/relationships/image" Target="../media/image187.png"/><Relationship Id="rId1" Type="http://schemas.openxmlformats.org/officeDocument/2006/relationships/image" Target="../media/image186.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48.xml"/><Relationship Id="rId1" Type="http://schemas.openxmlformats.org/officeDocument/2006/relationships/image" Target="../media/image188.emf"/></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48.xml"/><Relationship Id="rId1" Type="http://schemas.openxmlformats.org/officeDocument/2006/relationships/image" Target="../media/image189.emf"/></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48.xml"/><Relationship Id="rId1" Type="http://schemas.openxmlformats.org/officeDocument/2006/relationships/image" Target="../media/image190.png"/></Relationships>
</file>

<file path=ppt/slides/_rels/slide106.xml.rels><?xml version="1.0" encoding="UTF-8" standalone="yes"?>
<Relationships xmlns="http://schemas.openxmlformats.org/package/2006/relationships"><Relationship Id="rId6" Type="http://schemas.openxmlformats.org/officeDocument/2006/relationships/slideLayout" Target="../slideLayouts/slideLayout248.xml"/><Relationship Id="rId5" Type="http://schemas.openxmlformats.org/officeDocument/2006/relationships/image" Target="../media/image195.emf"/><Relationship Id="rId4" Type="http://schemas.openxmlformats.org/officeDocument/2006/relationships/image" Target="../media/image194.emf"/><Relationship Id="rId3" Type="http://schemas.openxmlformats.org/officeDocument/2006/relationships/image" Target="../media/image193.emf"/><Relationship Id="rId2" Type="http://schemas.openxmlformats.org/officeDocument/2006/relationships/image" Target="../media/image192.emf"/><Relationship Id="rId1" Type="http://schemas.openxmlformats.org/officeDocument/2006/relationships/image" Target="../media/image191.png"/></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248.xml"/><Relationship Id="rId2" Type="http://schemas.openxmlformats.org/officeDocument/2006/relationships/image" Target="../media/image197.emf"/><Relationship Id="rId1" Type="http://schemas.openxmlformats.org/officeDocument/2006/relationships/image" Target="../media/image19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5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56.xml"/></Relationships>
</file>

<file path=ppt/slides/_rels/slide11.xml.rels><?xml version="1.0" encoding="UTF-8" standalone="yes"?>
<Relationships xmlns="http://schemas.openxmlformats.org/package/2006/relationships"><Relationship Id="rId9" Type="http://schemas.microsoft.com/office/2007/relationships/diagramDrawing" Target="../diagrams/drawing1.xml"/><Relationship Id="rId8" Type="http://schemas.openxmlformats.org/officeDocument/2006/relationships/diagramColors" Target="../diagrams/colors1.xml"/><Relationship Id="rId7" Type="http://schemas.openxmlformats.org/officeDocument/2006/relationships/diagramQuickStyle" Target="../diagrams/quickStyle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4.png"/><Relationship Id="rId3" Type="http://schemas.openxmlformats.org/officeDocument/2006/relationships/image" Target="../media/image21.GIF"/><Relationship Id="rId27" Type="http://schemas.openxmlformats.org/officeDocument/2006/relationships/notesSlide" Target="../notesSlides/notesSlide11.xml"/><Relationship Id="rId26" Type="http://schemas.openxmlformats.org/officeDocument/2006/relationships/slideLayout" Target="../slideLayouts/slideLayout37.xml"/><Relationship Id="rId25" Type="http://schemas.openxmlformats.org/officeDocument/2006/relationships/image" Target="../media/image40.png"/><Relationship Id="rId24" Type="http://schemas.openxmlformats.org/officeDocument/2006/relationships/image" Target="../media/image39.png"/><Relationship Id="rId23" Type="http://schemas.openxmlformats.org/officeDocument/2006/relationships/image" Target="../media/image38.png"/><Relationship Id="rId22" Type="http://schemas.openxmlformats.org/officeDocument/2006/relationships/image" Target="../media/image37.png"/><Relationship Id="rId21" Type="http://schemas.openxmlformats.org/officeDocument/2006/relationships/image" Target="../media/image36.png"/><Relationship Id="rId20" Type="http://schemas.openxmlformats.org/officeDocument/2006/relationships/image" Target="../media/image35.png"/><Relationship Id="rId2" Type="http://schemas.openxmlformats.org/officeDocument/2006/relationships/image" Target="../media/image23.png"/><Relationship Id="rId19" Type="http://schemas.openxmlformats.org/officeDocument/2006/relationships/image" Target="../media/image34.png"/><Relationship Id="rId18" Type="http://schemas.openxmlformats.org/officeDocument/2006/relationships/image" Target="../media/image33.png"/><Relationship Id="rId17" Type="http://schemas.openxmlformats.org/officeDocument/2006/relationships/image" Target="../media/image32.png"/><Relationship Id="rId16" Type="http://schemas.openxmlformats.org/officeDocument/2006/relationships/image" Target="../media/image31.png"/><Relationship Id="rId15" Type="http://schemas.openxmlformats.org/officeDocument/2006/relationships/image" Target="../media/image30.png"/><Relationship Id="rId14" Type="http://schemas.openxmlformats.org/officeDocument/2006/relationships/image" Target="../media/image29.png"/><Relationship Id="rId13" Type="http://schemas.openxmlformats.org/officeDocument/2006/relationships/image" Target="../media/image28.png"/><Relationship Id="rId12" Type="http://schemas.openxmlformats.org/officeDocument/2006/relationships/image" Target="../media/image27.png"/><Relationship Id="rId11" Type="http://schemas.openxmlformats.org/officeDocument/2006/relationships/image" Target="../media/image26.png"/><Relationship Id="rId10" Type="http://schemas.openxmlformats.org/officeDocument/2006/relationships/image" Target="../media/image25.jpeg"/><Relationship Id="rId1" Type="http://schemas.openxmlformats.org/officeDocument/2006/relationships/image" Target="../media/image22.pn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58.xml"/><Relationship Id="rId1" Type="http://schemas.openxmlformats.org/officeDocument/2006/relationships/image" Target="../media/image198.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258.xml"/><Relationship Id="rId2" Type="http://schemas.openxmlformats.org/officeDocument/2006/relationships/image" Target="../media/image199.jpeg"/><Relationship Id="rId1" Type="http://schemas.openxmlformats.org/officeDocument/2006/relationships/image" Target="../media/image11.tif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58.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5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5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61.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65.xml"/><Relationship Id="rId2" Type="http://schemas.openxmlformats.org/officeDocument/2006/relationships/image" Target="../media/image201.png"/><Relationship Id="rId1" Type="http://schemas.openxmlformats.org/officeDocument/2006/relationships/image" Target="../media/image200.png"/></Relationships>
</file>

<file path=ppt/slides/_rels/slide117.xml.rels><?xml version="1.0" encoding="UTF-8" standalone="yes"?>
<Relationships xmlns="http://schemas.openxmlformats.org/package/2006/relationships"><Relationship Id="rId5" Type="http://schemas.openxmlformats.org/officeDocument/2006/relationships/slideLayout" Target="../slideLayouts/slideLayout265.xml"/><Relationship Id="rId4" Type="http://schemas.openxmlformats.org/officeDocument/2006/relationships/image" Target="../media/image13.svg"/><Relationship Id="rId3" Type="http://schemas.openxmlformats.org/officeDocument/2006/relationships/image" Target="../media/image203.png"/><Relationship Id="rId2" Type="http://schemas.openxmlformats.org/officeDocument/2006/relationships/image" Target="../media/image12.svg"/><Relationship Id="rId1" Type="http://schemas.openxmlformats.org/officeDocument/2006/relationships/image" Target="../media/image202.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65.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65.xml"/><Relationship Id="rId1" Type="http://schemas.openxmlformats.org/officeDocument/2006/relationships/image" Target="../media/image20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6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65.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65.xml"/><Relationship Id="rId1" Type="http://schemas.openxmlformats.org/officeDocument/2006/relationships/image" Target="../media/image205.png"/></Relationships>
</file>

<file path=ppt/slides/_rels/slide123.xml.rels><?xml version="1.0" encoding="UTF-8" standalone="yes"?>
<Relationships xmlns="http://schemas.openxmlformats.org/package/2006/relationships"><Relationship Id="rId6" Type="http://schemas.openxmlformats.org/officeDocument/2006/relationships/slideLayout" Target="../slideLayouts/slideLayout265.xml"/><Relationship Id="rId5" Type="http://schemas.openxmlformats.org/officeDocument/2006/relationships/image" Target="../media/image210.jpeg"/><Relationship Id="rId4" Type="http://schemas.openxmlformats.org/officeDocument/2006/relationships/image" Target="../media/image209.jpeg"/><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image" Target="../media/image206.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1.xml"/><Relationship Id="rId1" Type="http://schemas.openxmlformats.org/officeDocument/2006/relationships/image" Target="../media/image4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1.xml"/><Relationship Id="rId2" Type="http://schemas.openxmlformats.org/officeDocument/2006/relationships/image" Target="../media/image43.png"/><Relationship Id="rId1" Type="http://schemas.openxmlformats.org/officeDocument/2006/relationships/image" Target="../media/image42.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41.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41.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41.xml"/><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41.xml"/><Relationship Id="rId3"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image" Target="../media/image47.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2.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23.xml"/><Relationship Id="rId8" Type="http://schemas.openxmlformats.org/officeDocument/2006/relationships/slideLayout" Target="../slideLayouts/slideLayout273.xml"/><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3.tiff"/><Relationship Id="rId4" Type="http://schemas.openxmlformats.org/officeDocument/2006/relationships/image" Target="../media/image56.png"/><Relationship Id="rId3" Type="http://schemas.openxmlformats.org/officeDocument/2006/relationships/image" Target="../media/image2.tiff"/><Relationship Id="rId2" Type="http://schemas.openxmlformats.org/officeDocument/2006/relationships/image" Target="../media/image55.png"/><Relationship Id="rId1" Type="http://schemas.openxmlformats.org/officeDocument/2006/relationships/image" Target="../media/image1.tiff"/></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73.xml"/><Relationship Id="rId3" Type="http://schemas.openxmlformats.org/officeDocument/2006/relationships/image" Target="../media/image61.GIF"/><Relationship Id="rId2" Type="http://schemas.openxmlformats.org/officeDocument/2006/relationships/image" Target="../media/image60.png"/><Relationship Id="rId1" Type="http://schemas.openxmlformats.org/officeDocument/2006/relationships/image" Target="../media/image59.jpeg"/></Relationships>
</file>

<file path=ppt/slides/_rels/slide25.xml.rels><?xml version="1.0" encoding="UTF-8" standalone="yes"?>
<Relationships xmlns="http://schemas.openxmlformats.org/package/2006/relationships"><Relationship Id="rId9" Type="http://schemas.openxmlformats.org/officeDocument/2006/relationships/image" Target="../media/image70.png"/><Relationship Id="rId8" Type="http://schemas.openxmlformats.org/officeDocument/2006/relationships/image" Target="../media/image69.png"/><Relationship Id="rId7" Type="http://schemas.openxmlformats.org/officeDocument/2006/relationships/image" Target="../media/image68.png"/><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2" Type="http://schemas.openxmlformats.org/officeDocument/2006/relationships/notesSlide" Target="../notesSlides/notesSlide25.xml"/><Relationship Id="rId11" Type="http://schemas.openxmlformats.org/officeDocument/2006/relationships/slideLayout" Target="../slideLayouts/slideLayout273.xml"/><Relationship Id="rId10" Type="http://schemas.openxmlformats.org/officeDocument/2006/relationships/image" Target="../media/image71.png"/><Relationship Id="rId1" Type="http://schemas.openxmlformats.org/officeDocument/2006/relationships/image" Target="../media/image62.png"/></Relationships>
</file>

<file path=ppt/slides/_rels/slide26.xml.rels><?xml version="1.0" encoding="UTF-8" standalone="yes"?>
<Relationships xmlns="http://schemas.openxmlformats.org/package/2006/relationships"><Relationship Id="rId9" Type="http://schemas.openxmlformats.org/officeDocument/2006/relationships/image" Target="../media/image5.tiff"/><Relationship Id="rId8" Type="http://schemas.openxmlformats.org/officeDocument/2006/relationships/image" Target="../media/image76.png"/><Relationship Id="rId7" Type="http://schemas.openxmlformats.org/officeDocument/2006/relationships/image" Target="../media/image75.png"/><Relationship Id="rId6" Type="http://schemas.openxmlformats.org/officeDocument/2006/relationships/image" Target="../media/image4.tiff"/><Relationship Id="rId5" Type="http://schemas.openxmlformats.org/officeDocument/2006/relationships/image" Target="../media/image74.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73.png"/><Relationship Id="rId17" Type="http://schemas.openxmlformats.org/officeDocument/2006/relationships/notesSlide" Target="../notesSlides/notesSlide26.xml"/><Relationship Id="rId16" Type="http://schemas.openxmlformats.org/officeDocument/2006/relationships/slideLayout" Target="../slideLayouts/slideLayout273.xml"/><Relationship Id="rId15" Type="http://schemas.openxmlformats.org/officeDocument/2006/relationships/image" Target="../media/image57.png"/><Relationship Id="rId14" Type="http://schemas.openxmlformats.org/officeDocument/2006/relationships/image" Target="../media/image1.tiff"/><Relationship Id="rId13" Type="http://schemas.openxmlformats.org/officeDocument/2006/relationships/image" Target="../media/image79.png"/><Relationship Id="rId12" Type="http://schemas.openxmlformats.org/officeDocument/2006/relationships/image" Target="../media/image78.png"/><Relationship Id="rId11" Type="http://schemas.openxmlformats.org/officeDocument/2006/relationships/image" Target="../media/image6.tiff"/><Relationship Id="rId10" Type="http://schemas.openxmlformats.org/officeDocument/2006/relationships/image" Target="../media/image77.png"/><Relationship Id="rId1" Type="http://schemas.openxmlformats.org/officeDocument/2006/relationships/image" Target="../media/image72.png"/></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73.xml"/><Relationship Id="rId4" Type="http://schemas.openxmlformats.org/officeDocument/2006/relationships/image" Target="../media/image81.png"/><Relationship Id="rId3" Type="http://schemas.openxmlformats.org/officeDocument/2006/relationships/image" Target="../media/image4.tiff"/><Relationship Id="rId2" Type="http://schemas.openxmlformats.org/officeDocument/2006/relationships/image" Target="../media/image80.png"/><Relationship Id="rId1" Type="http://schemas.openxmlformats.org/officeDocument/2006/relationships/image" Target="../media/image73.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7.xml"/><Relationship Id="rId1" Type="http://schemas.openxmlformats.org/officeDocument/2006/relationships/image" Target="../media/image8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47.xml"/><Relationship Id="rId2" Type="http://schemas.openxmlformats.org/officeDocument/2006/relationships/image" Target="../media/image84.png"/><Relationship Id="rId1" Type="http://schemas.openxmlformats.org/officeDocument/2006/relationships/image" Target="../media/image8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47.xml"/><Relationship Id="rId2" Type="http://schemas.openxmlformats.org/officeDocument/2006/relationships/image" Target="../media/image84.png"/><Relationship Id="rId1" Type="http://schemas.openxmlformats.org/officeDocument/2006/relationships/image" Target="../media/image8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7.xml"/><Relationship Id="rId1" Type="http://schemas.openxmlformats.org/officeDocument/2006/relationships/image" Target="../media/image84.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47.xml"/><Relationship Id="rId2" Type="http://schemas.openxmlformats.org/officeDocument/2006/relationships/image" Target="../media/image87.png"/><Relationship Id="rId1" Type="http://schemas.openxmlformats.org/officeDocument/2006/relationships/image" Target="../media/image8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5.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64.xml"/><Relationship Id="rId4" Type="http://schemas.openxmlformats.org/officeDocument/2006/relationships/image" Target="../media/image89.png"/><Relationship Id="rId3" Type="http://schemas.openxmlformats.org/officeDocument/2006/relationships/image" Target="../media/image88.png"/><Relationship Id="rId2" Type="http://schemas.microsoft.com/office/2007/relationships/media" Target="../media/media1.mp4"/><Relationship Id="rId1" Type="http://schemas.openxmlformats.org/officeDocument/2006/relationships/video" Target="../media/media1.mp4"/></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64.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64.xml"/><Relationship Id="rId1" Type="http://schemas.openxmlformats.org/officeDocument/2006/relationships/image" Target="../media/image9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3.xml"/><Relationship Id="rId2" Type="http://schemas.openxmlformats.org/officeDocument/2006/relationships/image" Target="../media/image11.png"/><Relationship Id="rId1" Type="http://schemas.openxmlformats.org/officeDocument/2006/relationships/image" Target="../media/image10.jpe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67.xml"/><Relationship Id="rId4" Type="http://schemas.openxmlformats.org/officeDocument/2006/relationships/image" Target="../media/image95.png"/><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8.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7" Type="http://schemas.openxmlformats.org/officeDocument/2006/relationships/slideLayout" Target="../slideLayouts/slideLayout73.xml"/><Relationship Id="rId6" Type="http://schemas.openxmlformats.org/officeDocument/2006/relationships/image" Target="../media/image101.png"/><Relationship Id="rId5" Type="http://schemas.openxmlformats.org/officeDocument/2006/relationships/image" Target="../media/image100.emf"/><Relationship Id="rId4" Type="http://schemas.openxmlformats.org/officeDocument/2006/relationships/image" Target="../media/image99.png"/><Relationship Id="rId3" Type="http://schemas.openxmlformats.org/officeDocument/2006/relationships/image" Target="../media/image98.emf"/><Relationship Id="rId2" Type="http://schemas.openxmlformats.org/officeDocument/2006/relationships/image" Target="../media/image97.emf"/><Relationship Id="rId1" Type="http://schemas.openxmlformats.org/officeDocument/2006/relationships/image" Target="../media/image96.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3.xml"/><Relationship Id="rId1" Type="http://schemas.openxmlformats.org/officeDocument/2006/relationships/image" Target="../media/image102.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3.xml"/><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103.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73.xml"/><Relationship Id="rId4" Type="http://schemas.openxmlformats.org/officeDocument/2006/relationships/image" Target="../media/image7.svg"/><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image" Target="../media/image10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5.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76.xml"/><Relationship Id="rId2" Type="http://schemas.openxmlformats.org/officeDocument/2006/relationships/image" Target="../media/image110.jpeg"/><Relationship Id="rId1" Type="http://schemas.openxmlformats.org/officeDocument/2006/relationships/image" Target="../media/image109.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3.xml"/><Relationship Id="rId2" Type="http://schemas.openxmlformats.org/officeDocument/2006/relationships/image" Target="../media/image12.png"/><Relationship Id="rId1" Type="http://schemas.openxmlformats.org/officeDocument/2006/relationships/image" Target="../media/image11.png"/></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76.xml"/><Relationship Id="rId4" Type="http://schemas.openxmlformats.org/officeDocument/2006/relationships/image" Target="../media/image114.png"/><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image" Target="../media/image111.png"/></Relationships>
</file>

<file path=ppt/slides/_rels/slide51.xml.rels><?xml version="1.0" encoding="UTF-8" standalone="yes"?>
<Relationships xmlns="http://schemas.openxmlformats.org/package/2006/relationships"><Relationship Id="rId9" Type="http://schemas.openxmlformats.org/officeDocument/2006/relationships/notesSlide" Target="../notesSlides/notesSlide50.xml"/><Relationship Id="rId8" Type="http://schemas.openxmlformats.org/officeDocument/2006/relationships/slideLayout" Target="../slideLayouts/slideLayout76.xml"/><Relationship Id="rId7" Type="http://schemas.openxmlformats.org/officeDocument/2006/relationships/image" Target="../media/image120.png"/><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3.jpeg"/><Relationship Id="rId1" Type="http://schemas.openxmlformats.org/officeDocument/2006/relationships/image" Target="../media/image115.jpe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76.xml"/><Relationship Id="rId3" Type="http://schemas.openxmlformats.org/officeDocument/2006/relationships/image" Target="../media/image123.emf"/><Relationship Id="rId2" Type="http://schemas.openxmlformats.org/officeDocument/2006/relationships/image" Target="../media/image122.emf"/><Relationship Id="rId1" Type="http://schemas.openxmlformats.org/officeDocument/2006/relationships/image" Target="../media/image121.emf"/></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6.xml"/><Relationship Id="rId1" Type="http://schemas.openxmlformats.org/officeDocument/2006/relationships/image" Target="../media/image124.emf"/></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8.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9.xml"/><Relationship Id="rId2" Type="http://schemas.openxmlformats.org/officeDocument/2006/relationships/image" Target="../media/image125.png"/><Relationship Id="rId1" Type="http://schemas.openxmlformats.org/officeDocument/2006/relationships/tags" Target="../tags/tag1.xml"/></Relationships>
</file>

<file path=ppt/slides/_rels/slide57.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79.xml"/><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tags" Target="../tags/tag2.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9.xml"/><Relationship Id="rId2" Type="http://schemas.openxmlformats.org/officeDocument/2006/relationships/image" Target="../media/image8.svg"/><Relationship Id="rId1" Type="http://schemas.openxmlformats.org/officeDocument/2006/relationships/image" Target="../media/image129.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9.xml"/><Relationship Id="rId1" Type="http://schemas.openxmlformats.org/officeDocument/2006/relationships/image" Target="../media/image130.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3.xml"/><Relationship Id="rId4" Type="http://schemas.openxmlformats.org/officeDocument/2006/relationships/image" Target="../media/image15.jpe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7.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88.xml"/><Relationship Id="rId2" Type="http://schemas.openxmlformats.org/officeDocument/2006/relationships/image" Target="../media/image132.jpeg"/><Relationship Id="rId1" Type="http://schemas.openxmlformats.org/officeDocument/2006/relationships/image" Target="../media/image131.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88.xml"/><Relationship Id="rId2" Type="http://schemas.openxmlformats.org/officeDocument/2006/relationships/image" Target="../media/image134.png"/><Relationship Id="rId1" Type="http://schemas.openxmlformats.org/officeDocument/2006/relationships/image" Target="../media/image133.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88.xml"/><Relationship Id="rId2" Type="http://schemas.openxmlformats.org/officeDocument/2006/relationships/image" Target="../media/image136.png"/><Relationship Id="rId1" Type="http://schemas.openxmlformats.org/officeDocument/2006/relationships/image" Target="../media/image135.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5.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5.xml"/><Relationship Id="rId1" Type="http://schemas.openxmlformats.org/officeDocument/2006/relationships/image" Target="../media/image137.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75.xml"/><Relationship Id="rId2" Type="http://schemas.openxmlformats.org/officeDocument/2006/relationships/image" Target="../media/image139.png"/><Relationship Id="rId1" Type="http://schemas.openxmlformats.org/officeDocument/2006/relationships/image" Target="../media/image138.jpe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5.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24.xml"/><Relationship Id="rId5" Type="http://schemas.openxmlformats.org/officeDocument/2006/relationships/image" Target="../media/image19.png"/><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15.jpeg"/><Relationship Id="rId1" Type="http://schemas.openxmlformats.org/officeDocument/2006/relationships/image" Target="../media/image16.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75.xml"/><Relationship Id="rId2" Type="http://schemas.openxmlformats.org/officeDocument/2006/relationships/image" Target="../media/image140.png"/><Relationship Id="rId1" Type="http://schemas.openxmlformats.org/officeDocument/2006/relationships/image" Target="../media/image137.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75.xml"/><Relationship Id="rId2" Type="http://schemas.openxmlformats.org/officeDocument/2006/relationships/image" Target="../media/image141.png"/><Relationship Id="rId1" Type="http://schemas.openxmlformats.org/officeDocument/2006/relationships/image" Target="../media/image137.png"/></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75.xml"/><Relationship Id="rId2" Type="http://schemas.openxmlformats.org/officeDocument/2006/relationships/image" Target="../media/image140.png"/><Relationship Id="rId1" Type="http://schemas.openxmlformats.org/officeDocument/2006/relationships/image" Target="../media/image14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7.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88.xml"/><Relationship Id="rId2" Type="http://schemas.openxmlformats.org/officeDocument/2006/relationships/image" Target="../media/image9.tiff"/><Relationship Id="rId1" Type="http://schemas.openxmlformats.org/officeDocument/2006/relationships/image" Target="../media/image14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88.xml"/><Relationship Id="rId1" Type="http://schemas.openxmlformats.org/officeDocument/2006/relationships/image" Target="../media/image143.jpeg"/></Relationships>
</file>

<file path=ppt/slides/_rels/slide77.xml.rels><?xml version="1.0" encoding="UTF-8" standalone="yes"?>
<Relationships xmlns="http://schemas.openxmlformats.org/package/2006/relationships"><Relationship Id="rId5" Type="http://schemas.openxmlformats.org/officeDocument/2006/relationships/notesSlide" Target="../notesSlides/notesSlide74.xml"/><Relationship Id="rId4" Type="http://schemas.openxmlformats.org/officeDocument/2006/relationships/slideLayout" Target="../slideLayouts/slideLayout88.xml"/><Relationship Id="rId3" Type="http://schemas.openxmlformats.org/officeDocument/2006/relationships/image" Target="../media/image146.emf"/><Relationship Id="rId2" Type="http://schemas.openxmlformats.org/officeDocument/2006/relationships/image" Target="../media/image145.emf"/><Relationship Id="rId1" Type="http://schemas.openxmlformats.org/officeDocument/2006/relationships/image" Target="../media/image144.emf"/></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75.xml"/><Relationship Id="rId7" Type="http://schemas.openxmlformats.org/officeDocument/2006/relationships/slideLayout" Target="../slideLayouts/slideLayout88.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image" Target="../media/image147.png"/></Relationships>
</file>

<file path=ppt/slides/_rels/slide79.xml.rels><?xml version="1.0" encoding="UTF-8" standalone="yes"?>
<Relationships xmlns="http://schemas.openxmlformats.org/package/2006/relationships"><Relationship Id="rId7" Type="http://schemas.openxmlformats.org/officeDocument/2006/relationships/notesSlide" Target="../notesSlides/notesSlide76.xml"/><Relationship Id="rId6" Type="http://schemas.openxmlformats.org/officeDocument/2006/relationships/slideLayout" Target="../slideLayouts/slideLayout88.xml"/><Relationship Id="rId5" Type="http://schemas.openxmlformats.org/officeDocument/2006/relationships/image" Target="../media/image10.tiff"/><Relationship Id="rId4" Type="http://schemas.openxmlformats.org/officeDocument/2006/relationships/image" Target="../media/image156.png"/><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114.xml"/><Relationship Id="rId2" Type="http://schemas.openxmlformats.org/officeDocument/2006/relationships/image" Target="../media/image158.png"/><Relationship Id="rId1" Type="http://schemas.openxmlformats.org/officeDocument/2006/relationships/image" Target="../media/image157.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15.xml"/><Relationship Id="rId2" Type="http://schemas.openxmlformats.org/officeDocument/2006/relationships/image" Target="../media/image160.png"/><Relationship Id="rId1" Type="http://schemas.openxmlformats.org/officeDocument/2006/relationships/image" Target="../media/image159.pn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114.xml"/><Relationship Id="rId4" Type="http://schemas.openxmlformats.org/officeDocument/2006/relationships/image" Target="../media/image163.png"/><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chart" Target="../charts/chart4.xml"/></Relationships>
</file>

<file path=ppt/slides/_rels/slide85.xml.rels><?xml version="1.0" encoding="UTF-8" standalone="yes"?>
<Relationships xmlns="http://schemas.openxmlformats.org/package/2006/relationships"><Relationship Id="rId6" Type="http://schemas.openxmlformats.org/officeDocument/2006/relationships/slideLayout" Target="../slideLayouts/slideLayout114.xml"/><Relationship Id="rId5" Type="http://schemas.openxmlformats.org/officeDocument/2006/relationships/image" Target="../media/image168.png"/><Relationship Id="rId4" Type="http://schemas.openxmlformats.org/officeDocument/2006/relationships/image" Target="../media/image167.png"/><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image" Target="../media/image164.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2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4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47.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47.xml"/><Relationship Id="rId1" Type="http://schemas.openxmlformats.org/officeDocument/2006/relationships/image" Target="../media/image16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6.xml"/></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47.xml"/><Relationship Id="rId1" Type="http://schemas.openxmlformats.org/officeDocument/2006/relationships/image" Target="../media/image170.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47.xml"/><Relationship Id="rId2" Type="http://schemas.openxmlformats.org/officeDocument/2006/relationships/image" Target="../media/image172.png"/><Relationship Id="rId1" Type="http://schemas.openxmlformats.org/officeDocument/2006/relationships/image" Target="../media/image17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7.xml"/></Relationships>
</file>

<file path=ppt/slides/_rels/slide94.xml.rels><?xml version="1.0" encoding="UTF-8" standalone="yes"?>
<Relationships xmlns="http://schemas.openxmlformats.org/package/2006/relationships"><Relationship Id="rId6" Type="http://schemas.openxmlformats.org/officeDocument/2006/relationships/notesSlide" Target="../notesSlides/notesSlide81.xml"/><Relationship Id="rId5" Type="http://schemas.openxmlformats.org/officeDocument/2006/relationships/slideLayout" Target="../slideLayouts/slideLayout88.xml"/><Relationship Id="rId4" Type="http://schemas.openxmlformats.org/officeDocument/2006/relationships/image" Target="../media/image176.png"/><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95.xml.rels><?xml version="1.0" encoding="UTF-8" standalone="yes"?>
<Relationships xmlns="http://schemas.openxmlformats.org/package/2006/relationships"><Relationship Id="rId8" Type="http://schemas.openxmlformats.org/officeDocument/2006/relationships/notesSlide" Target="../notesSlides/notesSlide82.xml"/><Relationship Id="rId7" Type="http://schemas.openxmlformats.org/officeDocument/2006/relationships/vmlDrawing" Target="../drawings/vmlDrawing1.vml"/><Relationship Id="rId6" Type="http://schemas.openxmlformats.org/officeDocument/2006/relationships/slideLayout" Target="../slideLayouts/slideLayout88.xml"/><Relationship Id="rId5" Type="http://schemas.openxmlformats.org/officeDocument/2006/relationships/image" Target="../media/image179.emf"/><Relationship Id="rId4" Type="http://schemas.openxmlformats.org/officeDocument/2006/relationships/oleObject" Target="../embeddings/oleObject2.bin"/><Relationship Id="rId3" Type="http://schemas.openxmlformats.org/officeDocument/2006/relationships/image" Target="../media/image178.emf"/><Relationship Id="rId2" Type="http://schemas.openxmlformats.org/officeDocument/2006/relationships/oleObject" Target="../embeddings/oleObject1.bin"/><Relationship Id="rId1" Type="http://schemas.openxmlformats.org/officeDocument/2006/relationships/image" Target="../media/image177.jpeg"/></Relationships>
</file>

<file path=ppt/slides/_rels/slide96.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88.xml"/><Relationship Id="rId4" Type="http://schemas.openxmlformats.org/officeDocument/2006/relationships/image" Target="../media/image181.emf"/><Relationship Id="rId3" Type="http://schemas.openxmlformats.org/officeDocument/2006/relationships/oleObject" Target="../embeddings/oleObject4.bin"/><Relationship Id="rId2" Type="http://schemas.openxmlformats.org/officeDocument/2006/relationships/image" Target="../media/image180.emf"/><Relationship Id="rId1" Type="http://schemas.openxmlformats.org/officeDocument/2006/relationships/oleObject" Target="../embeddings/oleObject3.bin"/></Relationships>
</file>

<file path=ppt/slides/_rels/slide97.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88.xml"/><Relationship Id="rId2" Type="http://schemas.openxmlformats.org/officeDocument/2006/relationships/image" Target="../media/image182.emf"/><Relationship Id="rId1" Type="http://schemas.openxmlformats.org/officeDocument/2006/relationships/oleObject" Target="../embeddings/oleObject5.bin"/></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104"/>
          <p:cNvSpPr txBox="1">
            <a:spLocks noGrp="1"/>
          </p:cNvSpPr>
          <p:nvPr>
            <p:ph type="ctrTitle"/>
          </p:nvPr>
        </p:nvSpPr>
        <p:spPr>
          <a:xfrm>
            <a:off x="609592" y="2476855"/>
            <a:ext cx="10972800" cy="1566000"/>
          </a:xfrm>
          <a:prstGeom prst="rect">
            <a:avLst/>
          </a:prstGeom>
          <a:noFill/>
          <a:ln>
            <a:noFill/>
          </a:ln>
        </p:spPr>
        <p:txBody>
          <a:bodyPr spcFirstLastPara="1" wrap="square" lIns="0" tIns="60933" rIns="121900" bIns="60933" anchor="b" anchorCtr="0">
            <a:noAutofit/>
          </a:bodyPr>
          <a:lstStyle/>
          <a:p>
            <a:r>
              <a:rPr lang="en-GB" sz="7200" b="1" dirty="0">
                <a:latin typeface="Times New Roman" panose="02020603050405020304"/>
                <a:ea typeface="Times New Roman" panose="02020603050405020304"/>
                <a:cs typeface="Times New Roman" panose="02020603050405020304"/>
                <a:sym typeface="Times New Roman" panose="02020603050405020304"/>
              </a:rPr>
              <a:t>2021 </a:t>
            </a:r>
            <a:r>
              <a:rPr lang="en-GB" altLang="zh-CN" sz="7200" b="1" dirty="0">
                <a:latin typeface="Times New Roman" panose="02020603050405020304"/>
                <a:ea typeface="Times New Roman" panose="02020603050405020304"/>
                <a:cs typeface="Times New Roman" panose="02020603050405020304"/>
                <a:sym typeface="Times New Roman" panose="02020603050405020304"/>
              </a:rPr>
              <a:t>UGVR</a:t>
            </a:r>
            <a:endParaRPr sz="7200" b="1" dirty="0">
              <a:latin typeface="Times New Roman" panose="02020603050405020304"/>
              <a:ea typeface="Times New Roman" panose="02020603050405020304"/>
              <a:cs typeface="Times New Roman" panose="02020603050405020304"/>
              <a:sym typeface="Times New Roman" panose="02020603050405020304"/>
            </a:endParaRPr>
          </a:p>
          <a:p>
            <a:r>
              <a:rPr lang="en-GB" sz="7200" b="1" dirty="0">
                <a:latin typeface="Times New Roman" panose="02020603050405020304"/>
                <a:ea typeface="Times New Roman" panose="02020603050405020304"/>
                <a:cs typeface="Times New Roman" panose="02020603050405020304"/>
                <a:sym typeface="Times New Roman" panose="02020603050405020304"/>
              </a:rPr>
              <a:t>Final Presentation</a:t>
            </a:r>
            <a:endParaRPr sz="7200" b="1"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510" name="Google Shape;510;p104"/>
          <p:cNvSpPr txBox="1">
            <a:spLocks noGrp="1"/>
          </p:cNvSpPr>
          <p:nvPr>
            <p:ph type="subTitle" idx="2"/>
          </p:nvPr>
        </p:nvSpPr>
        <p:spPr>
          <a:xfrm>
            <a:off x="93525" y="5656167"/>
            <a:ext cx="10972800" cy="616000"/>
          </a:xfrm>
          <a:prstGeom prst="rect">
            <a:avLst/>
          </a:prstGeom>
          <a:noFill/>
          <a:ln>
            <a:noFill/>
          </a:ln>
        </p:spPr>
        <p:txBody>
          <a:bodyPr spcFirstLastPara="1" wrap="square" lIns="0" tIns="60933" rIns="0" bIns="60933" anchor="t" anchorCtr="0">
            <a:noAutofit/>
          </a:bodyPr>
          <a:lstStyle/>
          <a:p>
            <a:pPr marL="0" indent="0" algn="l"/>
            <a:r>
              <a:rPr lang="en-GB" dirty="0">
                <a:latin typeface="Times New Roman" panose="02020603050405020304"/>
                <a:ea typeface="Times New Roman" panose="02020603050405020304"/>
                <a:cs typeface="Times New Roman" panose="02020603050405020304"/>
                <a:sym typeface="Times New Roman" panose="02020603050405020304"/>
              </a:rPr>
              <a:t>UGVR Final Presentation    2021/08/31</a:t>
            </a:r>
            <a:endParaRPr dirty="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1" cstate="hq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3194045" y="2964205"/>
            <a:ext cx="1236973" cy="92958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279006" y="4124325"/>
            <a:ext cx="306705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One-minute-long video</a:t>
            </a:r>
            <a:endParaRPr kumimoji="0" lang="zh-CN" altLang="en-US" sz="2000" b="1"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cxnSp>
        <p:nvCxnSpPr>
          <p:cNvPr id="6" name="直接箭头连接符 5"/>
          <p:cNvCxnSpPr/>
          <p:nvPr/>
        </p:nvCxnSpPr>
        <p:spPr>
          <a:xfrm>
            <a:off x="5313414" y="3428999"/>
            <a:ext cx="940096" cy="0"/>
          </a:xfrm>
          <a:prstGeom prst="straightConnector1">
            <a:avLst/>
          </a:prstGeom>
          <a:ln w="31750">
            <a:solidFill>
              <a:srgbClr val="8C1515"/>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6482110" y="1369449"/>
            <a:ext cx="3638550" cy="3792245"/>
            <a:chOff x="7540842" y="1104900"/>
            <a:chExt cx="3755808" cy="3830345"/>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0842" y="1393795"/>
              <a:ext cx="3541450" cy="3541450"/>
            </a:xfrm>
            <a:prstGeom prst="rect">
              <a:avLst/>
            </a:prstGeom>
            <a:solidFill>
              <a:schemeClr val="bg1"/>
            </a:solidFill>
          </p:spPr>
        </p:pic>
        <p:sp>
          <p:nvSpPr>
            <p:cNvPr id="9" name="矩形 8"/>
            <p:cNvSpPr/>
            <p:nvPr/>
          </p:nvSpPr>
          <p:spPr>
            <a:xfrm>
              <a:off x="7540842" y="1104900"/>
              <a:ext cx="3755808" cy="3830345"/>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tretch>
            <a:fillRect/>
          </a:stretch>
        </p:blipFill>
        <p:spPr>
          <a:xfrm>
            <a:off x="265854" y="160020"/>
            <a:ext cx="3087793" cy="6160347"/>
          </a:xfrm>
          <a:prstGeom prst="rect">
            <a:avLst/>
          </a:prstGeom>
          <a:noFill/>
          <a:ln w="9525">
            <a:noFill/>
          </a:ln>
        </p:spPr>
      </p:pic>
      <p:pic>
        <p:nvPicPr>
          <p:cNvPr id="3" name="图片 2"/>
          <p:cNvPicPr>
            <a:picLocks noChangeAspect="1"/>
          </p:cNvPicPr>
          <p:nvPr/>
        </p:nvPicPr>
        <p:blipFill>
          <a:blip r:embed="rId2"/>
          <a:srcRect l="16132" t="98" r="13696"/>
          <a:stretch>
            <a:fillRect/>
          </a:stretch>
        </p:blipFill>
        <p:spPr>
          <a:xfrm>
            <a:off x="3353647" y="171028"/>
            <a:ext cx="8636000" cy="6130713"/>
          </a:xfrm>
          <a:prstGeom prst="rect">
            <a:avLst/>
          </a:prstGeom>
        </p:spPr>
      </p:pic>
      <p:sp>
        <p:nvSpPr>
          <p:cNvPr id="4" name="文本框 3"/>
          <p:cNvSpPr txBox="1"/>
          <p:nvPr/>
        </p:nvSpPr>
        <p:spPr>
          <a:xfrm>
            <a:off x="1554481" y="6444827"/>
            <a:ext cx="7840980" cy="502573"/>
          </a:xfrm>
          <a:prstGeom prst="rect">
            <a:avLst/>
          </a:prstGeom>
          <a:noFill/>
        </p:spPr>
        <p:txBody>
          <a:bodyPr wrap="square" rtlCol="0">
            <a:spAutoFit/>
          </a:bodyPr>
          <a:lstStyle/>
          <a:p>
            <a:pPr defTabSz="609600" fontAlgn="base">
              <a:spcBef>
                <a:spcPct val="0"/>
              </a:spcBef>
              <a:spcAft>
                <a:spcPct val="0"/>
              </a:spcAft>
            </a:pPr>
            <a:r>
              <a:rPr lang="en-US" altLang="zh-CN" sz="1335" i="1">
                <a:solidFill>
                  <a:srgbClr val="FFFFFF"/>
                </a:solidFill>
                <a:latin typeface="Source Sans Pro" charset="0"/>
                <a:ea typeface="MS PGothic" panose="020B0600070205080204" pitchFamily="34" charset="-128"/>
                <a:sym typeface="+mn-ea"/>
              </a:rPr>
              <a:t>Reference: Harry Potter wiki, https://harrypotter.fandom.com/wiki/Marauder%27s_Map.</a:t>
            </a:r>
            <a:endParaRPr lang="en-US" altLang="zh-CN" sz="1335" i="1">
              <a:solidFill>
                <a:srgbClr val="FFFFFF"/>
              </a:solidFill>
              <a:latin typeface="Source Sans Pro" charset="0"/>
              <a:ea typeface="MS PGothic" panose="020B0600070205080204" pitchFamily="34" charset="-128"/>
            </a:endParaRPr>
          </a:p>
          <a:p>
            <a:pPr defTabSz="609600" fontAlgn="base">
              <a:spcBef>
                <a:spcPct val="0"/>
              </a:spcBef>
              <a:spcAft>
                <a:spcPct val="0"/>
              </a:spcAft>
            </a:pPr>
            <a:endParaRPr lang="en-US" altLang="zh-CN" sz="1335" i="1">
              <a:solidFill>
                <a:srgbClr val="FFFFFF"/>
              </a:solidFill>
              <a:latin typeface="Source Sans Pro" charset="0"/>
              <a:ea typeface="MS PGothic" panose="020B0600070205080204" pitchFamily="34" charset="-128"/>
            </a:endParaRPr>
          </a:p>
        </p:txBody>
      </p:sp>
    </p:spTree>
  </p:cSld>
  <p:clrMapOvr>
    <a:masterClrMapping/>
  </p:clrMapOvr>
  <p:transition spd="slow"/>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rcRect r="21658" b="29709"/>
          <a:stretch>
            <a:fillRect/>
          </a:stretch>
        </p:blipFill>
        <p:spPr>
          <a:xfrm>
            <a:off x="-19473" y="557107"/>
            <a:ext cx="12211473" cy="5233247"/>
          </a:xfrm>
          <a:prstGeom prst="rect">
            <a:avLst/>
          </a:prstGeom>
        </p:spPr>
      </p:pic>
    </p:spTree>
  </p:cSld>
  <p:clrMapOvr>
    <a:masterClrMapping/>
  </p:clrMapOvr>
  <p:transition spd="slow"/>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4028440" y="3950547"/>
            <a:ext cx="4135120" cy="2202180"/>
          </a:xfrm>
          <a:prstGeom prst="rect">
            <a:avLst/>
          </a:prstGeom>
        </p:spPr>
      </p:pic>
      <p:pic>
        <p:nvPicPr>
          <p:cNvPr id="10" name="图片 9"/>
          <p:cNvPicPr/>
          <p:nvPr/>
        </p:nvPicPr>
        <p:blipFill>
          <a:blip r:embed="rId2"/>
          <a:stretch>
            <a:fillRect/>
          </a:stretch>
        </p:blipFill>
        <p:spPr>
          <a:xfrm>
            <a:off x="2336800" y="596053"/>
            <a:ext cx="7518400" cy="3327400"/>
          </a:xfrm>
          <a:prstGeom prst="rect">
            <a:avLst/>
          </a:prstGeom>
          <a:noFill/>
          <a:ln w="9525">
            <a:noFill/>
          </a:ln>
        </p:spPr>
      </p:pic>
      <p:sp>
        <p:nvSpPr>
          <p:cNvPr id="11" name="矩形 10"/>
          <p:cNvSpPr/>
          <p:nvPr/>
        </p:nvSpPr>
        <p:spPr>
          <a:xfrm>
            <a:off x="6546427" y="2970108"/>
            <a:ext cx="426720" cy="446193"/>
          </a:xfrm>
          <a:prstGeom prst="rect">
            <a:avLst/>
          </a:prstGeom>
          <a:noFill/>
          <a:ln w="28575" cmpd="sng">
            <a:solidFill>
              <a:schemeClr val="accent1">
                <a:shade val="50000"/>
              </a:schemeClr>
            </a:solidFill>
            <a:prstDash val="solid"/>
          </a:ln>
        </p:spPr>
        <p:style>
          <a:lnRef idx="1">
            <a:schemeClr val="accent1"/>
          </a:lnRef>
          <a:fillRef idx="3">
            <a:schemeClr val="accent1"/>
          </a:fillRef>
          <a:effectRef idx="2">
            <a:schemeClr val="accent1"/>
          </a:effectRef>
          <a:fontRef idx="minor">
            <a:schemeClr val="lt1"/>
          </a:fontRef>
        </p:style>
        <p:txBody>
          <a:bodyPr/>
          <a:lstStyle/>
          <a:p>
            <a:pPr defTabSz="609600" fontAlgn="base">
              <a:spcBef>
                <a:spcPct val="0"/>
              </a:spcBef>
              <a:spcAft>
                <a:spcPct val="0"/>
              </a:spcAft>
            </a:pPr>
            <a:endParaRPr lang="zh-CN" altLang="en-US" sz="2400">
              <a:solidFill>
                <a:srgbClr val="FFFFFF"/>
              </a:solidFill>
              <a:latin typeface="Source Sans Pro"/>
            </a:endParaRPr>
          </a:p>
        </p:txBody>
      </p:sp>
      <p:cxnSp>
        <p:nvCxnSpPr>
          <p:cNvPr id="12" name="直接连接符 11"/>
          <p:cNvCxnSpPr/>
          <p:nvPr/>
        </p:nvCxnSpPr>
        <p:spPr>
          <a:xfrm flipH="1">
            <a:off x="4028440" y="3416301"/>
            <a:ext cx="2517987" cy="534247"/>
          </a:xfrm>
          <a:prstGeom prst="line">
            <a:avLst/>
          </a:prstGeom>
          <a:ln w="28575" cmpd="sng">
            <a:solidFill>
              <a:schemeClr val="accent1">
                <a:shade val="50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3" name="直接连接符 12"/>
          <p:cNvCxnSpPr/>
          <p:nvPr/>
        </p:nvCxnSpPr>
        <p:spPr>
          <a:xfrm>
            <a:off x="7034107" y="3416301"/>
            <a:ext cx="1129453" cy="534247"/>
          </a:xfrm>
          <a:prstGeom prst="line">
            <a:avLst/>
          </a:prstGeom>
          <a:ln w="28575" cmpd="sng">
            <a:solidFill>
              <a:schemeClr val="accent1">
                <a:shade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1524847" y="6378787"/>
            <a:ext cx="7840980" cy="707694"/>
          </a:xfrm>
          <a:prstGeom prst="rect">
            <a:avLst/>
          </a:prstGeom>
          <a:noFill/>
        </p:spPr>
        <p:txBody>
          <a:bodyPr wrap="square" rtlCol="0">
            <a:spAutoFit/>
          </a:bodyPr>
          <a:lstStyle/>
          <a:p>
            <a:pPr defTabSz="609600" fontAlgn="base">
              <a:spcBef>
                <a:spcPct val="0"/>
              </a:spcBef>
              <a:spcAft>
                <a:spcPct val="0"/>
              </a:spcAft>
            </a:pPr>
            <a:r>
              <a:rPr lang="en-US" altLang="zh-CN" sz="1335" i="1">
                <a:solidFill>
                  <a:srgbClr val="FFFFFF"/>
                </a:solidFill>
                <a:latin typeface="Source Sans Pro" charset="0"/>
                <a:ea typeface="MS PGothic" panose="020B0600070205080204" pitchFamily="34" charset="-128"/>
                <a:sym typeface="+mn-ea"/>
              </a:rPr>
              <a:t>Reference: Occupant localization using footstep-induced structural vibration,  Mostafa Mirshekari, Shijia Pan, Jonathon Fagert, Eve M. Schooler, Pei Zhang, Hae Young Noh</a:t>
            </a:r>
            <a:endParaRPr lang="en-US" altLang="zh-CN" sz="1335" i="1">
              <a:solidFill>
                <a:srgbClr val="FFFFFF"/>
              </a:solidFill>
              <a:latin typeface="Source Sans Pro" charset="0"/>
              <a:ea typeface="MS PGothic" panose="020B0600070205080204" pitchFamily="34" charset="-128"/>
            </a:endParaRPr>
          </a:p>
          <a:p>
            <a:pPr defTabSz="609600" fontAlgn="base">
              <a:spcBef>
                <a:spcPct val="0"/>
              </a:spcBef>
              <a:spcAft>
                <a:spcPct val="0"/>
              </a:spcAft>
            </a:pPr>
            <a:endParaRPr lang="en-US" altLang="zh-CN" sz="1335" i="1">
              <a:solidFill>
                <a:srgbClr val="FFFFFF"/>
              </a:solidFill>
              <a:latin typeface="Source Sans Pro" charset="0"/>
              <a:ea typeface="MS PGothic" panose="020B0600070205080204" pitchFamily="34" charset="-128"/>
            </a:endParaRPr>
          </a:p>
        </p:txBody>
      </p:sp>
      <p:sp>
        <p:nvSpPr>
          <p:cNvPr id="2" name="Title 3"/>
          <p:cNvSpPr>
            <a:spLocks noGrp="1"/>
          </p:cNvSpPr>
          <p:nvPr/>
        </p:nvSpPr>
        <p:spPr>
          <a:xfrm>
            <a:off x="587588" y="113454"/>
            <a:ext cx="10276417" cy="651933"/>
          </a:xfrm>
          <a:prstGeom prst="rect">
            <a:avLst/>
          </a:prstGeom>
          <a:noFill/>
          <a:ln w="9525">
            <a:noFill/>
          </a:ln>
        </p:spPr>
        <p:txBody>
          <a:bodyPr vert="horz" wrap="square" lIns="0" tIns="60960" rIns="121920" bIns="60960" anchor="b" anchorCtr="0"/>
          <a:lstStyle>
            <a:lvl1pPr algn="l" defTabSz="457200" rtl="0" eaLnBrk="0" fontAlgn="base" hangingPunct="0">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eaLnBrk="1" hangingPunct="1"/>
            <a:r>
              <a:rPr lang="en-US" altLang="zh-CN" sz="3200" dirty="0">
                <a:solidFill>
                  <a:srgbClr val="8C1515"/>
                </a:solidFill>
              </a:rPr>
              <a:t>Floor Vibration Sensing</a:t>
            </a:r>
            <a:endParaRPr lang="en-US" altLang="zh-CN" sz="3200" dirty="0">
              <a:solidFill>
                <a:srgbClr val="8C1515"/>
              </a:solidFill>
            </a:endParaRPr>
          </a:p>
        </p:txBody>
      </p:sp>
    </p:spTree>
  </p:cSld>
  <p:clrMapOvr>
    <a:masterClrMapping/>
  </p:clrMapOvr>
  <p:transition spd="slow">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782234" y="1273387"/>
            <a:ext cx="8628380" cy="4578773"/>
          </a:xfrm>
          <a:prstGeom prst="rect">
            <a:avLst/>
          </a:prstGeom>
        </p:spPr>
      </p:pic>
      <p:sp>
        <p:nvSpPr>
          <p:cNvPr id="4" name="文本框 3"/>
          <p:cNvSpPr txBox="1"/>
          <p:nvPr/>
        </p:nvSpPr>
        <p:spPr>
          <a:xfrm>
            <a:off x="1534161" y="6369474"/>
            <a:ext cx="7840980" cy="707694"/>
          </a:xfrm>
          <a:prstGeom prst="rect">
            <a:avLst/>
          </a:prstGeom>
          <a:noFill/>
        </p:spPr>
        <p:txBody>
          <a:bodyPr wrap="square" rtlCol="0">
            <a:spAutoFit/>
          </a:bodyPr>
          <a:lstStyle/>
          <a:p>
            <a:pPr defTabSz="609600" fontAlgn="base">
              <a:spcBef>
                <a:spcPct val="0"/>
              </a:spcBef>
              <a:spcAft>
                <a:spcPct val="0"/>
              </a:spcAft>
            </a:pPr>
            <a:r>
              <a:rPr lang="en-US" altLang="zh-CN" sz="1335" i="1">
                <a:solidFill>
                  <a:srgbClr val="FFFFFF"/>
                </a:solidFill>
                <a:latin typeface="Source Sans Pro" charset="0"/>
                <a:ea typeface="MS PGothic" panose="020B0600070205080204" pitchFamily="34" charset="-128"/>
                <a:sym typeface="+mn-ea"/>
              </a:rPr>
              <a:t>Reference: Boes: building occupancy estimation system using sparse ambient vibration monitoring, Shijia Pan, Amelie Bonde, Jie Jing, Lin Zhang, Pei Zhang, Hae Young Noh</a:t>
            </a:r>
            <a:endParaRPr lang="en-US" altLang="zh-CN" sz="1335" i="1">
              <a:solidFill>
                <a:srgbClr val="FFFFFF"/>
              </a:solidFill>
              <a:latin typeface="Source Sans Pro" charset="0"/>
              <a:ea typeface="MS PGothic" panose="020B0600070205080204" pitchFamily="34" charset="-128"/>
            </a:endParaRPr>
          </a:p>
          <a:p>
            <a:pPr defTabSz="609600" fontAlgn="base">
              <a:spcBef>
                <a:spcPct val="0"/>
              </a:spcBef>
              <a:spcAft>
                <a:spcPct val="0"/>
              </a:spcAft>
            </a:pPr>
            <a:endParaRPr lang="en-US" altLang="zh-CN" sz="1335" i="1">
              <a:solidFill>
                <a:srgbClr val="FFFFFF"/>
              </a:solidFill>
              <a:latin typeface="Source Sans Pro" charset="0"/>
              <a:ea typeface="MS PGothic" panose="020B0600070205080204" pitchFamily="34" charset="-128"/>
            </a:endParaRPr>
          </a:p>
        </p:txBody>
      </p:sp>
      <p:sp>
        <p:nvSpPr>
          <p:cNvPr id="2" name="Title 3"/>
          <p:cNvSpPr>
            <a:spLocks noGrp="1"/>
          </p:cNvSpPr>
          <p:nvPr/>
        </p:nvSpPr>
        <p:spPr>
          <a:xfrm>
            <a:off x="587588" y="113454"/>
            <a:ext cx="10276417" cy="651933"/>
          </a:xfrm>
          <a:prstGeom prst="rect">
            <a:avLst/>
          </a:prstGeom>
          <a:noFill/>
          <a:ln w="9525">
            <a:noFill/>
          </a:ln>
        </p:spPr>
        <p:txBody>
          <a:bodyPr vert="horz" wrap="square" lIns="0" tIns="60960" rIns="121920" bIns="60960" anchor="b" anchorCtr="0"/>
          <a:lstStyle>
            <a:lvl1pPr algn="l" defTabSz="457200" rtl="0" eaLnBrk="0" fontAlgn="base" hangingPunct="0">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eaLnBrk="1" hangingPunct="1"/>
            <a:r>
              <a:rPr lang="en-US" altLang="zh-CN" sz="3200" dirty="0">
                <a:solidFill>
                  <a:srgbClr val="8C1515"/>
                </a:solidFill>
                <a:sym typeface="+mn-ea"/>
              </a:rPr>
              <a:t>Step Event (SE) Detection</a:t>
            </a:r>
            <a:endParaRPr lang="en-US" altLang="zh-CN" sz="3200" dirty="0">
              <a:solidFill>
                <a:srgbClr val="8C1515"/>
              </a:solidFill>
            </a:endParaRPr>
          </a:p>
        </p:txBody>
      </p:sp>
    </p:spTree>
  </p:cSld>
  <p:clrMapOvr>
    <a:masterClrMapping/>
  </p:clrMapOvr>
  <p:transition spd="slow">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782234" y="1273387"/>
            <a:ext cx="8774007" cy="4537287"/>
          </a:xfrm>
          <a:prstGeom prst="rect">
            <a:avLst/>
          </a:prstGeom>
        </p:spPr>
      </p:pic>
      <p:sp>
        <p:nvSpPr>
          <p:cNvPr id="4" name="文本框 3"/>
          <p:cNvSpPr txBox="1"/>
          <p:nvPr/>
        </p:nvSpPr>
        <p:spPr>
          <a:xfrm>
            <a:off x="1534161" y="6369474"/>
            <a:ext cx="7840980" cy="707694"/>
          </a:xfrm>
          <a:prstGeom prst="rect">
            <a:avLst/>
          </a:prstGeom>
          <a:noFill/>
        </p:spPr>
        <p:txBody>
          <a:bodyPr wrap="square" rtlCol="0">
            <a:spAutoFit/>
          </a:bodyPr>
          <a:lstStyle/>
          <a:p>
            <a:pPr defTabSz="609600" fontAlgn="base">
              <a:spcBef>
                <a:spcPct val="0"/>
              </a:spcBef>
              <a:spcAft>
                <a:spcPct val="0"/>
              </a:spcAft>
            </a:pPr>
            <a:r>
              <a:rPr lang="en-US" altLang="zh-CN" sz="1335" i="1">
                <a:solidFill>
                  <a:srgbClr val="FFFFFF"/>
                </a:solidFill>
                <a:latin typeface="Source Sans Pro" charset="0"/>
                <a:ea typeface="MS PGothic" panose="020B0600070205080204" pitchFamily="34" charset="-128"/>
                <a:sym typeface="+mn-ea"/>
              </a:rPr>
              <a:t>Reference: Boes: building occupancy estimation system using sparse ambient vibration monitoring, Shijia Pan, Amelie Bonde, Jie Jing, Lin Zhang, Pei Zhang, Hae Young Noh</a:t>
            </a:r>
            <a:endParaRPr lang="en-US" altLang="zh-CN" sz="1335" i="1">
              <a:solidFill>
                <a:srgbClr val="FFFFFF"/>
              </a:solidFill>
              <a:latin typeface="Source Sans Pro" charset="0"/>
              <a:ea typeface="MS PGothic" panose="020B0600070205080204" pitchFamily="34" charset="-128"/>
            </a:endParaRPr>
          </a:p>
          <a:p>
            <a:pPr defTabSz="609600" fontAlgn="base">
              <a:spcBef>
                <a:spcPct val="0"/>
              </a:spcBef>
              <a:spcAft>
                <a:spcPct val="0"/>
              </a:spcAft>
            </a:pPr>
            <a:endParaRPr lang="en-US" altLang="zh-CN" sz="1335" i="1">
              <a:solidFill>
                <a:srgbClr val="FFFFFF"/>
              </a:solidFill>
              <a:latin typeface="Source Sans Pro" charset="0"/>
              <a:ea typeface="MS PGothic" panose="020B0600070205080204" pitchFamily="34" charset="-128"/>
            </a:endParaRPr>
          </a:p>
        </p:txBody>
      </p:sp>
      <p:cxnSp>
        <p:nvCxnSpPr>
          <p:cNvPr id="6" name="直接连接符 5"/>
          <p:cNvCxnSpPr/>
          <p:nvPr/>
        </p:nvCxnSpPr>
        <p:spPr>
          <a:xfrm>
            <a:off x="10075333" y="1785620"/>
            <a:ext cx="480907" cy="0"/>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7" name="直接连接符 6"/>
          <p:cNvCxnSpPr/>
          <p:nvPr/>
        </p:nvCxnSpPr>
        <p:spPr>
          <a:xfrm>
            <a:off x="10075333" y="2401147"/>
            <a:ext cx="480907"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10631593" y="1540087"/>
            <a:ext cx="1237827" cy="379656"/>
          </a:xfrm>
          <a:prstGeom prst="rect">
            <a:avLst/>
          </a:prstGeom>
          <a:noFill/>
        </p:spPr>
        <p:txBody>
          <a:bodyPr wrap="square" rtlCol="0">
            <a:spAutoFit/>
          </a:bodyPr>
          <a:lstStyle/>
          <a:p>
            <a:pPr defTabSz="609600" fontAlgn="base">
              <a:spcBef>
                <a:spcPct val="0"/>
              </a:spcBef>
              <a:spcAft>
                <a:spcPct val="0"/>
              </a:spcAft>
            </a:pPr>
            <a:r>
              <a:rPr lang="en-US" altLang="zh-CN" sz="1865">
                <a:solidFill>
                  <a:srgbClr val="000000"/>
                </a:solidFill>
                <a:latin typeface="Source Sans Pro" charset="0"/>
                <a:ea typeface="MS PGothic" panose="020B0600070205080204" pitchFamily="34" charset="-128"/>
              </a:rPr>
              <a:t>Signal</a:t>
            </a:r>
            <a:endParaRPr lang="en-US" altLang="zh-CN" sz="1865">
              <a:solidFill>
                <a:srgbClr val="000000"/>
              </a:solidFill>
              <a:latin typeface="Source Sans Pro" charset="0"/>
              <a:ea typeface="MS PGothic" panose="020B0600070205080204" pitchFamily="34" charset="-128"/>
            </a:endParaRPr>
          </a:p>
        </p:txBody>
      </p:sp>
      <p:sp>
        <p:nvSpPr>
          <p:cNvPr id="9" name="文本框 8"/>
          <p:cNvSpPr txBox="1"/>
          <p:nvPr/>
        </p:nvSpPr>
        <p:spPr>
          <a:xfrm>
            <a:off x="10631593" y="2054013"/>
            <a:ext cx="1237827" cy="666977"/>
          </a:xfrm>
          <a:prstGeom prst="rect">
            <a:avLst/>
          </a:prstGeom>
          <a:noFill/>
        </p:spPr>
        <p:txBody>
          <a:bodyPr wrap="square" rtlCol="0">
            <a:spAutoFit/>
          </a:bodyPr>
          <a:lstStyle/>
          <a:p>
            <a:pPr defTabSz="609600" fontAlgn="base">
              <a:spcBef>
                <a:spcPct val="0"/>
              </a:spcBef>
              <a:spcAft>
                <a:spcPct val="0"/>
              </a:spcAft>
            </a:pPr>
            <a:r>
              <a:rPr lang="en-US" altLang="zh-CN" sz="1865">
                <a:solidFill>
                  <a:srgbClr val="000000"/>
                </a:solidFill>
                <a:latin typeface="Source Sans Pro" charset="0"/>
                <a:ea typeface="MS PGothic" panose="020B0600070205080204" pitchFamily="34" charset="-128"/>
              </a:rPr>
              <a:t>Detected Steps</a:t>
            </a:r>
            <a:endParaRPr lang="en-US" altLang="zh-CN" sz="1865">
              <a:solidFill>
                <a:srgbClr val="000000"/>
              </a:solidFill>
              <a:latin typeface="Source Sans Pro" charset="0"/>
              <a:ea typeface="MS PGothic" panose="020B0600070205080204" pitchFamily="34" charset="-128"/>
            </a:endParaRPr>
          </a:p>
        </p:txBody>
      </p:sp>
      <p:sp>
        <p:nvSpPr>
          <p:cNvPr id="3" name="Title 3"/>
          <p:cNvSpPr>
            <a:spLocks noGrp="1"/>
          </p:cNvSpPr>
          <p:nvPr/>
        </p:nvSpPr>
        <p:spPr>
          <a:xfrm>
            <a:off x="587588" y="113454"/>
            <a:ext cx="10276417" cy="651933"/>
          </a:xfrm>
          <a:prstGeom prst="rect">
            <a:avLst/>
          </a:prstGeom>
          <a:noFill/>
          <a:ln w="9525">
            <a:noFill/>
          </a:ln>
        </p:spPr>
        <p:txBody>
          <a:bodyPr vert="horz" wrap="square" lIns="0" tIns="60960" rIns="121920" bIns="60960" anchor="b" anchorCtr="0"/>
          <a:lstStyle>
            <a:lvl1pPr algn="l" defTabSz="457200" rtl="0" eaLnBrk="0" fontAlgn="base" hangingPunct="0">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eaLnBrk="1" hangingPunct="1"/>
            <a:r>
              <a:rPr lang="en-US" altLang="zh-CN" sz="3200" dirty="0">
                <a:solidFill>
                  <a:srgbClr val="8C1515"/>
                </a:solidFill>
                <a:sym typeface="+mn-ea"/>
              </a:rPr>
              <a:t>Step Event (SE) Detection</a:t>
            </a:r>
            <a:endParaRPr lang="en-US" altLang="zh-CN" sz="3200" dirty="0">
              <a:solidFill>
                <a:srgbClr val="8C1515"/>
              </a:solidFill>
            </a:endParaRPr>
          </a:p>
        </p:txBody>
      </p:sp>
    </p:spTree>
  </p:cSld>
  <p:clrMapOvr>
    <a:masterClrMapping/>
  </p:clrMapOvr>
  <p:transition spd="slow">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101"/>
          <p:cNvPicPr/>
          <p:nvPr/>
        </p:nvPicPr>
        <p:blipFill>
          <a:blip r:embed="rId1"/>
          <a:stretch>
            <a:fillRect/>
          </a:stretch>
        </p:blipFill>
        <p:spPr>
          <a:xfrm>
            <a:off x="2951058" y="1831765"/>
            <a:ext cx="7505700" cy="3314700"/>
          </a:xfrm>
          <a:prstGeom prst="rect">
            <a:avLst/>
          </a:prstGeom>
          <a:noFill/>
          <a:ln w="9525">
            <a:noFill/>
          </a:ln>
        </p:spPr>
      </p:pic>
      <p:sp>
        <p:nvSpPr>
          <p:cNvPr id="4" name="文本框 3"/>
          <p:cNvSpPr txBox="1"/>
          <p:nvPr/>
        </p:nvSpPr>
        <p:spPr>
          <a:xfrm>
            <a:off x="1562101" y="6360160"/>
            <a:ext cx="7840980" cy="707694"/>
          </a:xfrm>
          <a:prstGeom prst="rect">
            <a:avLst/>
          </a:prstGeom>
          <a:noFill/>
        </p:spPr>
        <p:txBody>
          <a:bodyPr wrap="square" rtlCol="0">
            <a:spAutoFit/>
          </a:bodyPr>
          <a:lstStyle/>
          <a:p>
            <a:pPr defTabSz="609600" fontAlgn="base">
              <a:spcBef>
                <a:spcPct val="0"/>
              </a:spcBef>
              <a:spcAft>
                <a:spcPct val="0"/>
              </a:spcAft>
            </a:pPr>
            <a:r>
              <a:rPr lang="en-US" altLang="zh-CN" sz="1335" i="1">
                <a:solidFill>
                  <a:srgbClr val="FFFFFF"/>
                </a:solidFill>
                <a:latin typeface="Source Sans Pro" charset="0"/>
                <a:ea typeface="MS PGothic" panose="020B0600070205080204" pitchFamily="34" charset="-128"/>
                <a:sym typeface="+mn-ea"/>
              </a:rPr>
              <a:t>Reference: Occupant localization using footstep-induced structural vibration,  Mostafa Mirshekari, Shijia Pan, Jonathon Fagert, Eve M. Schooler, Pei Zhang, Hae Young Noh</a:t>
            </a:r>
            <a:endParaRPr lang="en-US" altLang="zh-CN" sz="1335" i="1">
              <a:solidFill>
                <a:srgbClr val="FFFFFF"/>
              </a:solidFill>
              <a:latin typeface="Source Sans Pro" charset="0"/>
              <a:ea typeface="MS PGothic" panose="020B0600070205080204" pitchFamily="34" charset="-128"/>
            </a:endParaRPr>
          </a:p>
          <a:p>
            <a:pPr defTabSz="609600" fontAlgn="base">
              <a:spcBef>
                <a:spcPct val="0"/>
              </a:spcBef>
              <a:spcAft>
                <a:spcPct val="0"/>
              </a:spcAft>
            </a:pPr>
            <a:endParaRPr lang="en-US" altLang="zh-CN" sz="1335" i="1">
              <a:solidFill>
                <a:srgbClr val="FFFFFF"/>
              </a:solidFill>
              <a:latin typeface="Source Sans Pro" charset="0"/>
              <a:ea typeface="MS PGothic" panose="020B0600070205080204" pitchFamily="34" charset="-128"/>
            </a:endParaRPr>
          </a:p>
        </p:txBody>
      </p:sp>
      <p:sp>
        <p:nvSpPr>
          <p:cNvPr id="2" name="Title 3"/>
          <p:cNvSpPr>
            <a:spLocks noGrp="1"/>
          </p:cNvSpPr>
          <p:nvPr/>
        </p:nvSpPr>
        <p:spPr>
          <a:xfrm>
            <a:off x="587588" y="113454"/>
            <a:ext cx="10276417" cy="651933"/>
          </a:xfrm>
          <a:prstGeom prst="rect">
            <a:avLst/>
          </a:prstGeom>
          <a:noFill/>
          <a:ln w="9525">
            <a:noFill/>
          </a:ln>
        </p:spPr>
        <p:txBody>
          <a:bodyPr vert="horz" wrap="square" lIns="0" tIns="60960" rIns="121920" bIns="60960" anchor="b" anchorCtr="0"/>
          <a:lstStyle>
            <a:lvl1pPr algn="l" defTabSz="457200" rtl="0" eaLnBrk="0" fontAlgn="base" hangingPunct="0">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eaLnBrk="1" hangingPunct="1"/>
            <a:r>
              <a:rPr lang="en-US" altLang="zh-CN" sz="3200" dirty="0">
                <a:solidFill>
                  <a:srgbClr val="8C1515"/>
                </a:solidFill>
                <a:sym typeface="+mn-ea"/>
              </a:rPr>
              <a:t>Localization: Zone Division</a:t>
            </a:r>
            <a:endParaRPr lang="en-US" altLang="zh-CN" sz="3200" dirty="0">
              <a:solidFill>
                <a:srgbClr val="8C1515"/>
              </a:solidFill>
            </a:endParaRPr>
          </a:p>
        </p:txBody>
      </p:sp>
    </p:spTree>
  </p:cSld>
  <p:clrMapOvr>
    <a:masterClrMapping/>
  </p:clrMapOvr>
  <p:transition spd="slow">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图片 107"/>
          <p:cNvPicPr/>
          <p:nvPr/>
        </p:nvPicPr>
        <p:blipFill>
          <a:blip r:embed="rId1"/>
          <a:stretch>
            <a:fillRect/>
          </a:stretch>
        </p:blipFill>
        <p:spPr>
          <a:xfrm>
            <a:off x="2951058" y="1831765"/>
            <a:ext cx="7505700" cy="3314700"/>
          </a:xfrm>
          <a:prstGeom prst="rect">
            <a:avLst/>
          </a:prstGeom>
          <a:noFill/>
          <a:ln w="9525">
            <a:noFill/>
          </a:ln>
        </p:spPr>
      </p:pic>
      <p:sp>
        <p:nvSpPr>
          <p:cNvPr id="4" name="文本框 3"/>
          <p:cNvSpPr txBox="1"/>
          <p:nvPr/>
        </p:nvSpPr>
        <p:spPr>
          <a:xfrm>
            <a:off x="1524847" y="6361007"/>
            <a:ext cx="7840980" cy="707694"/>
          </a:xfrm>
          <a:prstGeom prst="rect">
            <a:avLst/>
          </a:prstGeom>
          <a:noFill/>
        </p:spPr>
        <p:txBody>
          <a:bodyPr wrap="square" rtlCol="0">
            <a:spAutoFit/>
          </a:bodyPr>
          <a:lstStyle/>
          <a:p>
            <a:pPr defTabSz="609600" fontAlgn="base">
              <a:spcBef>
                <a:spcPct val="0"/>
              </a:spcBef>
              <a:spcAft>
                <a:spcPct val="0"/>
              </a:spcAft>
            </a:pPr>
            <a:r>
              <a:rPr lang="en-US" altLang="zh-CN" sz="1335" i="1">
                <a:solidFill>
                  <a:srgbClr val="FFFFFF"/>
                </a:solidFill>
                <a:latin typeface="Source Sans Pro" charset="0"/>
                <a:ea typeface="MS PGothic" panose="020B0600070205080204" pitchFamily="34" charset="-128"/>
                <a:sym typeface="+mn-ea"/>
              </a:rPr>
              <a:t>Reference: Occupant localization using footstep-induced structural vibration,  Mostafa Mirshekari, Shijia Pan, Jonathon Fagert, Eve M. Schooler, Pei Zhang, Hae Young Noh</a:t>
            </a:r>
            <a:endParaRPr lang="en-US" altLang="zh-CN" sz="1335" i="1">
              <a:solidFill>
                <a:srgbClr val="FFFFFF"/>
              </a:solidFill>
              <a:latin typeface="Source Sans Pro" charset="0"/>
              <a:ea typeface="MS PGothic" panose="020B0600070205080204" pitchFamily="34" charset="-128"/>
            </a:endParaRPr>
          </a:p>
          <a:p>
            <a:pPr defTabSz="609600" fontAlgn="base">
              <a:spcBef>
                <a:spcPct val="0"/>
              </a:spcBef>
              <a:spcAft>
                <a:spcPct val="0"/>
              </a:spcAft>
            </a:pPr>
            <a:endParaRPr lang="en-US" altLang="zh-CN" sz="1335" i="1">
              <a:solidFill>
                <a:srgbClr val="FFFFFF"/>
              </a:solidFill>
              <a:latin typeface="Source Sans Pro" charset="0"/>
              <a:ea typeface="MS PGothic" panose="020B0600070205080204" pitchFamily="34" charset="-128"/>
            </a:endParaRPr>
          </a:p>
        </p:txBody>
      </p:sp>
      <p:pic>
        <p:nvPicPr>
          <p:cNvPr id="2" name="图片 1"/>
          <p:cNvPicPr>
            <a:picLocks noChangeAspect="1"/>
          </p:cNvPicPr>
          <p:nvPr/>
        </p:nvPicPr>
        <p:blipFill>
          <a:blip r:embed="rId2"/>
          <a:stretch>
            <a:fillRect/>
          </a:stretch>
        </p:blipFill>
        <p:spPr>
          <a:xfrm>
            <a:off x="6203527" y="5146887"/>
            <a:ext cx="2550160" cy="1159087"/>
          </a:xfrm>
          <a:prstGeom prst="rect">
            <a:avLst/>
          </a:prstGeom>
        </p:spPr>
      </p:pic>
      <p:pic>
        <p:nvPicPr>
          <p:cNvPr id="3" name="图片 2"/>
          <p:cNvPicPr>
            <a:picLocks noChangeAspect="1"/>
          </p:cNvPicPr>
          <p:nvPr/>
        </p:nvPicPr>
        <p:blipFill>
          <a:blip r:embed="rId3"/>
          <a:stretch>
            <a:fillRect/>
          </a:stretch>
        </p:blipFill>
        <p:spPr>
          <a:xfrm>
            <a:off x="3793914" y="5146887"/>
            <a:ext cx="2541693" cy="1159087"/>
          </a:xfrm>
          <a:prstGeom prst="rect">
            <a:avLst/>
          </a:prstGeom>
        </p:spPr>
      </p:pic>
      <p:pic>
        <p:nvPicPr>
          <p:cNvPr id="5" name="图片 4"/>
          <p:cNvPicPr>
            <a:picLocks noChangeAspect="1"/>
          </p:cNvPicPr>
          <p:nvPr/>
        </p:nvPicPr>
        <p:blipFill>
          <a:blip r:embed="rId4"/>
          <a:stretch>
            <a:fillRect/>
          </a:stretch>
        </p:blipFill>
        <p:spPr>
          <a:xfrm>
            <a:off x="7320280" y="691728"/>
            <a:ext cx="2541693" cy="1142153"/>
          </a:xfrm>
          <a:prstGeom prst="rect">
            <a:avLst/>
          </a:prstGeom>
        </p:spPr>
      </p:pic>
      <p:pic>
        <p:nvPicPr>
          <p:cNvPr id="6" name="图片 5"/>
          <p:cNvPicPr>
            <a:picLocks noChangeAspect="1"/>
          </p:cNvPicPr>
          <p:nvPr/>
        </p:nvPicPr>
        <p:blipFill>
          <a:blip r:embed="rId5"/>
          <a:stretch>
            <a:fillRect/>
          </a:stretch>
        </p:blipFill>
        <p:spPr>
          <a:xfrm>
            <a:off x="4666827" y="709507"/>
            <a:ext cx="2533227" cy="1124373"/>
          </a:xfrm>
          <a:prstGeom prst="rect">
            <a:avLst/>
          </a:prstGeom>
        </p:spPr>
      </p:pic>
      <p:sp>
        <p:nvSpPr>
          <p:cNvPr id="8" name="Title 3"/>
          <p:cNvSpPr>
            <a:spLocks noGrp="1"/>
          </p:cNvSpPr>
          <p:nvPr/>
        </p:nvSpPr>
        <p:spPr>
          <a:xfrm>
            <a:off x="587588" y="113454"/>
            <a:ext cx="10276417" cy="651933"/>
          </a:xfrm>
          <a:prstGeom prst="rect">
            <a:avLst/>
          </a:prstGeom>
          <a:noFill/>
          <a:ln w="9525">
            <a:noFill/>
          </a:ln>
        </p:spPr>
        <p:txBody>
          <a:bodyPr vert="horz" wrap="square" lIns="0" tIns="60960" rIns="121920" bIns="60960" anchor="b" anchorCtr="0"/>
          <a:lstStyle>
            <a:lvl1pPr algn="l" defTabSz="457200" rtl="0" eaLnBrk="0" fontAlgn="base" hangingPunct="0">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eaLnBrk="1" hangingPunct="1"/>
            <a:r>
              <a:rPr lang="en-US" altLang="zh-CN" sz="3200" dirty="0">
                <a:solidFill>
                  <a:srgbClr val="8C1515"/>
                </a:solidFill>
                <a:sym typeface="+mn-ea"/>
              </a:rPr>
              <a:t>Localization: Energy Comparison</a:t>
            </a:r>
            <a:endParaRPr lang="en-US" altLang="zh-CN" sz="3200" dirty="0">
              <a:solidFill>
                <a:srgbClr val="8C1515"/>
              </a:solidFill>
            </a:endParaRPr>
          </a:p>
        </p:txBody>
      </p:sp>
    </p:spTree>
  </p:cSld>
  <p:clrMapOvr>
    <a:masterClrMapping/>
  </p:clrMapOvr>
  <p:transition spd="slow">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7901094" y="4594013"/>
            <a:ext cx="1389380" cy="379656"/>
          </a:xfrm>
          <a:prstGeom prst="rect">
            <a:avLst/>
          </a:prstGeom>
          <a:noFill/>
        </p:spPr>
        <p:txBody>
          <a:bodyPr wrap="square" rtlCol="0">
            <a:spAutoFit/>
          </a:bodyPr>
          <a:lstStyle/>
          <a:p>
            <a:pPr defTabSz="609600" fontAlgn="base">
              <a:spcBef>
                <a:spcPct val="0"/>
              </a:spcBef>
              <a:spcAft>
                <a:spcPct val="0"/>
              </a:spcAft>
            </a:pPr>
            <a:r>
              <a:rPr lang="en-US" altLang="zh-CN" sz="1865">
                <a:solidFill>
                  <a:srgbClr val="000000"/>
                </a:solidFill>
                <a:latin typeface="Source Sans Pro" charset="0"/>
                <a:ea typeface="MS PGothic" panose="020B0600070205080204" pitchFamily="34" charset="-128"/>
              </a:rPr>
              <a:t>Person 2</a:t>
            </a:r>
            <a:endParaRPr lang="en-US" altLang="zh-CN" sz="1865">
              <a:solidFill>
                <a:srgbClr val="000000"/>
              </a:solidFill>
              <a:latin typeface="Source Sans Pro" charset="0"/>
              <a:ea typeface="MS PGothic" panose="020B0600070205080204" pitchFamily="34" charset="-128"/>
            </a:endParaRPr>
          </a:p>
        </p:txBody>
      </p:sp>
      <p:cxnSp>
        <p:nvCxnSpPr>
          <p:cNvPr id="9" name="直接箭头连接符 8"/>
          <p:cNvCxnSpPr/>
          <p:nvPr/>
        </p:nvCxnSpPr>
        <p:spPr>
          <a:xfrm>
            <a:off x="5945293" y="2173394"/>
            <a:ext cx="0" cy="458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文本框 9"/>
          <p:cNvSpPr txBox="1"/>
          <p:nvPr/>
        </p:nvSpPr>
        <p:spPr>
          <a:xfrm>
            <a:off x="6046894" y="2141220"/>
            <a:ext cx="3165687" cy="379656"/>
          </a:xfrm>
          <a:prstGeom prst="rect">
            <a:avLst/>
          </a:prstGeom>
          <a:noFill/>
        </p:spPr>
        <p:txBody>
          <a:bodyPr wrap="square" rtlCol="0">
            <a:spAutoFit/>
          </a:bodyPr>
          <a:lstStyle/>
          <a:p>
            <a:pPr defTabSz="609600" fontAlgn="base">
              <a:spcBef>
                <a:spcPct val="0"/>
              </a:spcBef>
              <a:spcAft>
                <a:spcPct val="0"/>
              </a:spcAft>
            </a:pPr>
            <a:r>
              <a:rPr lang="en-US" altLang="zh-CN" sz="1865">
                <a:solidFill>
                  <a:srgbClr val="8C1515"/>
                </a:solidFill>
                <a:latin typeface="Source Sans Pro" charset="0"/>
                <a:ea typeface="MS PGothic" panose="020B0600070205080204" pitchFamily="34" charset="-128"/>
              </a:rPr>
              <a:t>Feature Extraction</a:t>
            </a:r>
            <a:endParaRPr lang="en-US" altLang="zh-CN" sz="1865">
              <a:solidFill>
                <a:srgbClr val="8C1515"/>
              </a:solidFill>
              <a:latin typeface="Source Sans Pro" charset="0"/>
              <a:ea typeface="MS PGothic" panose="020B0600070205080204" pitchFamily="34" charset="-128"/>
            </a:endParaRPr>
          </a:p>
        </p:txBody>
      </p:sp>
      <p:sp>
        <p:nvSpPr>
          <p:cNvPr id="11" name="文本框 10"/>
          <p:cNvSpPr txBox="1"/>
          <p:nvPr/>
        </p:nvSpPr>
        <p:spPr>
          <a:xfrm>
            <a:off x="4362027" y="2645833"/>
            <a:ext cx="3165687" cy="379656"/>
          </a:xfrm>
          <a:prstGeom prst="rect">
            <a:avLst/>
          </a:prstGeom>
          <a:noFill/>
        </p:spPr>
        <p:txBody>
          <a:bodyPr wrap="square" rtlCol="0">
            <a:spAutoFit/>
          </a:bodyPr>
          <a:lstStyle/>
          <a:p>
            <a:pPr algn="ctr" defTabSz="609600" fontAlgn="base">
              <a:spcBef>
                <a:spcPct val="0"/>
              </a:spcBef>
              <a:spcAft>
                <a:spcPct val="0"/>
              </a:spcAft>
            </a:pPr>
            <a:r>
              <a:rPr lang="en-US" altLang="zh-CN" sz="1865">
                <a:solidFill>
                  <a:srgbClr val="8C1515"/>
                </a:solidFill>
                <a:latin typeface="Source Sans Pro" charset="0"/>
                <a:ea typeface="MS PGothic" panose="020B0600070205080204" pitchFamily="34" charset="-128"/>
              </a:rPr>
              <a:t>Feature Vector</a:t>
            </a:r>
            <a:endParaRPr lang="en-US" altLang="zh-CN" sz="1865">
              <a:solidFill>
                <a:srgbClr val="8C1515"/>
              </a:solidFill>
              <a:latin typeface="Source Sans Pro" charset="0"/>
              <a:ea typeface="MS PGothic" panose="020B0600070205080204" pitchFamily="34" charset="-128"/>
            </a:endParaRPr>
          </a:p>
        </p:txBody>
      </p:sp>
      <p:sp>
        <p:nvSpPr>
          <p:cNvPr id="12" name="矩形 11"/>
          <p:cNvSpPr/>
          <p:nvPr/>
        </p:nvSpPr>
        <p:spPr>
          <a:xfrm>
            <a:off x="5010573" y="2639060"/>
            <a:ext cx="1869440" cy="423333"/>
          </a:xfrm>
          <a:prstGeom prst="rect">
            <a:avLst/>
          </a:prstGeom>
          <a:noFill/>
          <a:ln w="28575" cmpd="sng">
            <a:solidFill>
              <a:schemeClr val="accent1">
                <a:shade val="50000"/>
              </a:schemeClr>
            </a:solidFill>
            <a:prstDash val="solid"/>
          </a:ln>
        </p:spPr>
        <p:style>
          <a:lnRef idx="1">
            <a:schemeClr val="accent1"/>
          </a:lnRef>
          <a:fillRef idx="3">
            <a:schemeClr val="accent1"/>
          </a:fillRef>
          <a:effectRef idx="2">
            <a:schemeClr val="accent1"/>
          </a:effectRef>
          <a:fontRef idx="minor">
            <a:schemeClr val="lt1"/>
          </a:fontRef>
        </p:style>
        <p:txBody>
          <a:bodyPr/>
          <a:lstStyle/>
          <a:p>
            <a:pPr defTabSz="609600" fontAlgn="base">
              <a:spcBef>
                <a:spcPct val="0"/>
              </a:spcBef>
              <a:spcAft>
                <a:spcPct val="0"/>
              </a:spcAft>
            </a:pPr>
            <a:endParaRPr lang="zh-CN" altLang="en-US" sz="2400">
              <a:solidFill>
                <a:srgbClr val="FFFFFF"/>
              </a:solidFill>
              <a:latin typeface="Source Sans Pro"/>
            </a:endParaRPr>
          </a:p>
        </p:txBody>
      </p:sp>
      <p:cxnSp>
        <p:nvCxnSpPr>
          <p:cNvPr id="17" name="直接箭头连接符 16"/>
          <p:cNvCxnSpPr/>
          <p:nvPr/>
        </p:nvCxnSpPr>
        <p:spPr>
          <a:xfrm>
            <a:off x="5945293" y="3576321"/>
            <a:ext cx="0" cy="4580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文本框 17"/>
          <p:cNvSpPr txBox="1"/>
          <p:nvPr/>
        </p:nvSpPr>
        <p:spPr>
          <a:xfrm>
            <a:off x="6046894" y="3600874"/>
            <a:ext cx="3165687" cy="379656"/>
          </a:xfrm>
          <a:prstGeom prst="rect">
            <a:avLst/>
          </a:prstGeom>
          <a:noFill/>
        </p:spPr>
        <p:txBody>
          <a:bodyPr wrap="square" rtlCol="0">
            <a:spAutoFit/>
          </a:bodyPr>
          <a:lstStyle/>
          <a:p>
            <a:pPr defTabSz="609600" fontAlgn="base">
              <a:spcBef>
                <a:spcPct val="0"/>
              </a:spcBef>
              <a:spcAft>
                <a:spcPct val="0"/>
              </a:spcAft>
            </a:pPr>
            <a:r>
              <a:rPr lang="en-US" altLang="zh-CN" sz="1865">
                <a:solidFill>
                  <a:srgbClr val="8C1515"/>
                </a:solidFill>
                <a:latin typeface="Source Sans Pro" charset="0"/>
                <a:ea typeface="MS PGothic" panose="020B0600070205080204" pitchFamily="34" charset="-128"/>
              </a:rPr>
              <a:t>Multi-class Classification</a:t>
            </a:r>
            <a:endParaRPr lang="en-US" altLang="zh-CN" sz="1865">
              <a:solidFill>
                <a:srgbClr val="8C1515"/>
              </a:solidFill>
              <a:latin typeface="Source Sans Pro" charset="0"/>
              <a:ea typeface="MS PGothic" panose="020B0600070205080204" pitchFamily="34" charset="-128"/>
            </a:endParaRPr>
          </a:p>
        </p:txBody>
      </p:sp>
      <p:pic>
        <p:nvPicPr>
          <p:cNvPr id="22" name="图片 21" descr="umap (2)"/>
          <p:cNvPicPr>
            <a:picLocks noChangeAspect="1"/>
          </p:cNvPicPr>
          <p:nvPr/>
        </p:nvPicPr>
        <p:blipFill>
          <a:blip r:embed="rId1">
            <a:clrChange>
              <a:clrFrom>
                <a:srgbClr val="FFFFFF">
                  <a:alpha val="100000"/>
                </a:srgbClr>
              </a:clrFrom>
              <a:clrTo>
                <a:srgbClr val="FFFFFF">
                  <a:alpha val="100000"/>
                  <a:alpha val="0"/>
                </a:srgbClr>
              </a:clrTo>
            </a:clrChange>
          </a:blip>
          <a:stretch>
            <a:fillRect/>
          </a:stretch>
        </p:blipFill>
        <p:spPr>
          <a:xfrm>
            <a:off x="4663441" y="4007274"/>
            <a:ext cx="2864273" cy="2286847"/>
          </a:xfrm>
          <a:prstGeom prst="rect">
            <a:avLst/>
          </a:prstGeom>
        </p:spPr>
      </p:pic>
      <p:sp>
        <p:nvSpPr>
          <p:cNvPr id="13" name="文本框 12"/>
          <p:cNvSpPr txBox="1"/>
          <p:nvPr/>
        </p:nvSpPr>
        <p:spPr>
          <a:xfrm>
            <a:off x="1543474" y="6363547"/>
            <a:ext cx="7840980" cy="912814"/>
          </a:xfrm>
          <a:prstGeom prst="rect">
            <a:avLst/>
          </a:prstGeom>
          <a:noFill/>
        </p:spPr>
        <p:txBody>
          <a:bodyPr wrap="square" rtlCol="0">
            <a:spAutoFit/>
          </a:bodyPr>
          <a:lstStyle/>
          <a:p>
            <a:pPr defTabSz="609600" fontAlgn="base">
              <a:spcBef>
                <a:spcPct val="0"/>
              </a:spcBef>
              <a:spcAft>
                <a:spcPct val="0"/>
              </a:spcAft>
            </a:pPr>
            <a:r>
              <a:rPr lang="en-US" altLang="zh-CN" sz="1335" i="1">
                <a:solidFill>
                  <a:srgbClr val="FFFFFF"/>
                </a:solidFill>
                <a:latin typeface="Source Sans Pro" charset="0"/>
                <a:ea typeface="MS PGothic" panose="020B0600070205080204" pitchFamily="34" charset="-128"/>
                <a:sym typeface="+mn-ea"/>
              </a:rPr>
              <a:t>Reference: Indoor person identification through footstep induced structural vibration. Shijia Pan, Ningning Wang, Yuqiu Qian, Irem Velibeyoglu, Hae Young Noh, Pei Zhang</a:t>
            </a:r>
            <a:endParaRPr lang="en-US" altLang="zh-CN" sz="1335">
              <a:solidFill>
                <a:srgbClr val="FFFFFF"/>
              </a:solidFill>
              <a:latin typeface="Source Sans Pro" charset="0"/>
              <a:ea typeface="MS PGothic" panose="020B0600070205080204" pitchFamily="34" charset="-128"/>
            </a:endParaRPr>
          </a:p>
          <a:p>
            <a:pPr defTabSz="609600" fontAlgn="base">
              <a:spcBef>
                <a:spcPct val="0"/>
              </a:spcBef>
              <a:spcAft>
                <a:spcPct val="0"/>
              </a:spcAft>
            </a:pPr>
            <a:endParaRPr lang="en-US" altLang="zh-CN" sz="1335" i="1">
              <a:solidFill>
                <a:srgbClr val="000000"/>
              </a:solidFill>
              <a:latin typeface="Source Sans Pro" charset="0"/>
              <a:ea typeface="MS PGothic" panose="020B0600070205080204" pitchFamily="34" charset="-128"/>
            </a:endParaRPr>
          </a:p>
          <a:p>
            <a:pPr defTabSz="609600" fontAlgn="base">
              <a:spcBef>
                <a:spcPct val="0"/>
              </a:spcBef>
              <a:spcAft>
                <a:spcPct val="0"/>
              </a:spcAft>
            </a:pPr>
            <a:endParaRPr lang="zh-CN" altLang="en-US" sz="1335" i="1">
              <a:solidFill>
                <a:srgbClr val="000000"/>
              </a:solidFill>
              <a:latin typeface="Source Sans Pro" charset="0"/>
              <a:ea typeface="MS PGothic" panose="020B0600070205080204" pitchFamily="34" charset="-128"/>
            </a:endParaRPr>
          </a:p>
        </p:txBody>
      </p:sp>
      <p:pic>
        <p:nvPicPr>
          <p:cNvPr id="2" name="图片 1"/>
          <p:cNvPicPr>
            <a:picLocks noChangeAspect="1"/>
          </p:cNvPicPr>
          <p:nvPr/>
        </p:nvPicPr>
        <p:blipFill>
          <a:blip r:embed="rId2"/>
          <a:stretch>
            <a:fillRect/>
          </a:stretch>
        </p:blipFill>
        <p:spPr>
          <a:xfrm>
            <a:off x="3517054" y="408093"/>
            <a:ext cx="4857327" cy="1757680"/>
          </a:xfrm>
          <a:prstGeom prst="rect">
            <a:avLst/>
          </a:prstGeom>
        </p:spPr>
      </p:pic>
      <p:sp>
        <p:nvSpPr>
          <p:cNvPr id="4" name="文本框 3"/>
          <p:cNvSpPr txBox="1"/>
          <p:nvPr/>
        </p:nvSpPr>
        <p:spPr>
          <a:xfrm>
            <a:off x="974514" y="3114887"/>
            <a:ext cx="10242973" cy="379656"/>
          </a:xfrm>
          <a:prstGeom prst="rect">
            <a:avLst/>
          </a:prstGeom>
          <a:noFill/>
        </p:spPr>
        <p:txBody>
          <a:bodyPr wrap="square" rtlCol="0">
            <a:spAutoFit/>
          </a:bodyPr>
          <a:lstStyle/>
          <a:p>
            <a:pPr algn="ctr" defTabSz="609600" fontAlgn="base">
              <a:spcBef>
                <a:spcPct val="0"/>
              </a:spcBef>
              <a:spcAft>
                <a:spcPct val="0"/>
              </a:spcAft>
            </a:pPr>
            <a:r>
              <a:rPr lang="en-US" altLang="zh-CN" sz="1865" i="1">
                <a:solidFill>
                  <a:srgbClr val="000000"/>
                </a:solidFill>
                <a:latin typeface="Source Sans Pro" charset="0"/>
                <a:ea typeface="MS PGothic" panose="020B0600070205080204" pitchFamily="34" charset="-128"/>
              </a:rPr>
              <a:t>Feature=[frequency_magnitude(1Hz),</a:t>
            </a:r>
            <a:r>
              <a:rPr lang="en-US" altLang="zh-CN" sz="1865" i="1">
                <a:solidFill>
                  <a:srgbClr val="000000"/>
                </a:solidFill>
                <a:latin typeface="Source Sans Pro" charset="0"/>
                <a:ea typeface="MS PGothic" panose="020B0600070205080204" pitchFamily="34" charset="-128"/>
                <a:sym typeface="+mn-ea"/>
              </a:rPr>
              <a:t>...,frequency_magnitude(103Hz)</a:t>
            </a:r>
            <a:r>
              <a:rPr lang="en-US" altLang="zh-CN" sz="1865" i="1">
                <a:solidFill>
                  <a:srgbClr val="000000"/>
                </a:solidFill>
                <a:latin typeface="Source Sans Pro" charset="0"/>
                <a:ea typeface="MS PGothic" panose="020B0600070205080204" pitchFamily="34" charset="-128"/>
              </a:rPr>
              <a:t>]</a:t>
            </a:r>
            <a:endParaRPr lang="en-US" altLang="zh-CN" sz="1865" i="1">
              <a:solidFill>
                <a:srgbClr val="000000"/>
              </a:solidFill>
              <a:latin typeface="Source Sans Pro" charset="0"/>
              <a:ea typeface="MS PGothic" panose="020B0600070205080204" pitchFamily="34" charset="-128"/>
            </a:endParaRPr>
          </a:p>
        </p:txBody>
      </p:sp>
      <p:sp>
        <p:nvSpPr>
          <p:cNvPr id="5" name="椭圆 4"/>
          <p:cNvSpPr/>
          <p:nvPr/>
        </p:nvSpPr>
        <p:spPr>
          <a:xfrm>
            <a:off x="7800341" y="4345941"/>
            <a:ext cx="100753" cy="100753"/>
          </a:xfrm>
          <a:prstGeom prst="ellipse">
            <a:avLst/>
          </a:prstGeom>
          <a:solidFill>
            <a:srgbClr val="21918C"/>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a:lstStyle/>
          <a:p>
            <a:pPr defTabSz="609600" fontAlgn="base">
              <a:spcBef>
                <a:spcPct val="0"/>
              </a:spcBef>
              <a:spcAft>
                <a:spcPct val="0"/>
              </a:spcAft>
            </a:pPr>
            <a:endParaRPr lang="zh-CN" altLang="en-US" sz="2400">
              <a:solidFill>
                <a:srgbClr val="FFFFFF"/>
              </a:solidFill>
              <a:latin typeface="Source Sans Pro"/>
            </a:endParaRPr>
          </a:p>
        </p:txBody>
      </p:sp>
      <p:sp>
        <p:nvSpPr>
          <p:cNvPr id="6" name="椭圆 5"/>
          <p:cNvSpPr/>
          <p:nvPr/>
        </p:nvSpPr>
        <p:spPr>
          <a:xfrm>
            <a:off x="7800341" y="4748108"/>
            <a:ext cx="100753" cy="100753"/>
          </a:xfrm>
          <a:prstGeom prst="ellipse">
            <a:avLst/>
          </a:prstGeom>
          <a:solidFill>
            <a:srgbClr val="FBE729"/>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a:lstStyle/>
          <a:p>
            <a:pPr defTabSz="609600" fontAlgn="base">
              <a:spcBef>
                <a:spcPct val="0"/>
              </a:spcBef>
              <a:spcAft>
                <a:spcPct val="0"/>
              </a:spcAft>
            </a:pPr>
            <a:endParaRPr lang="zh-CN" altLang="en-US" sz="2400">
              <a:solidFill>
                <a:srgbClr val="FFFFFF"/>
              </a:solidFill>
              <a:latin typeface="Source Sans Pro"/>
            </a:endParaRPr>
          </a:p>
        </p:txBody>
      </p:sp>
      <p:sp>
        <p:nvSpPr>
          <p:cNvPr id="7" name="椭圆 6"/>
          <p:cNvSpPr/>
          <p:nvPr/>
        </p:nvSpPr>
        <p:spPr>
          <a:xfrm>
            <a:off x="7800341" y="5161281"/>
            <a:ext cx="100753" cy="100753"/>
          </a:xfrm>
          <a:prstGeom prst="ellipse">
            <a:avLst/>
          </a:prstGeom>
          <a:solidFill>
            <a:srgbClr val="440154"/>
          </a:solidFill>
          <a:ln>
            <a:solidFill>
              <a:srgbClr val="440154"/>
            </a:solidFill>
          </a:ln>
          <a:effectLst/>
        </p:spPr>
        <p:style>
          <a:lnRef idx="1">
            <a:schemeClr val="accent1"/>
          </a:lnRef>
          <a:fillRef idx="3">
            <a:schemeClr val="accent1"/>
          </a:fillRef>
          <a:effectRef idx="2">
            <a:schemeClr val="accent1"/>
          </a:effectRef>
          <a:fontRef idx="minor">
            <a:schemeClr val="lt1"/>
          </a:fontRef>
        </p:style>
        <p:txBody>
          <a:bodyPr/>
          <a:lstStyle/>
          <a:p>
            <a:pPr defTabSz="609600" fontAlgn="base">
              <a:spcBef>
                <a:spcPct val="0"/>
              </a:spcBef>
              <a:spcAft>
                <a:spcPct val="0"/>
              </a:spcAft>
            </a:pPr>
            <a:endParaRPr lang="zh-CN" altLang="en-US" sz="2400">
              <a:solidFill>
                <a:srgbClr val="FFFFFF"/>
              </a:solidFill>
              <a:latin typeface="Source Sans Pro"/>
            </a:endParaRPr>
          </a:p>
        </p:txBody>
      </p:sp>
      <p:sp>
        <p:nvSpPr>
          <p:cNvPr id="8" name="文本框 7"/>
          <p:cNvSpPr txBox="1"/>
          <p:nvPr/>
        </p:nvSpPr>
        <p:spPr>
          <a:xfrm>
            <a:off x="7901094" y="4180840"/>
            <a:ext cx="1389380" cy="379656"/>
          </a:xfrm>
          <a:prstGeom prst="rect">
            <a:avLst/>
          </a:prstGeom>
          <a:noFill/>
        </p:spPr>
        <p:txBody>
          <a:bodyPr wrap="square" rtlCol="0">
            <a:spAutoFit/>
          </a:bodyPr>
          <a:lstStyle/>
          <a:p>
            <a:pPr defTabSz="609600" fontAlgn="base">
              <a:spcBef>
                <a:spcPct val="0"/>
              </a:spcBef>
              <a:spcAft>
                <a:spcPct val="0"/>
              </a:spcAft>
            </a:pPr>
            <a:r>
              <a:rPr lang="en-US" altLang="zh-CN" sz="1865">
                <a:solidFill>
                  <a:srgbClr val="000000"/>
                </a:solidFill>
                <a:latin typeface="Source Sans Pro" charset="0"/>
                <a:ea typeface="MS PGothic" panose="020B0600070205080204" pitchFamily="34" charset="-128"/>
              </a:rPr>
              <a:t>Person 1</a:t>
            </a:r>
            <a:endParaRPr lang="en-US" altLang="zh-CN" sz="1865">
              <a:solidFill>
                <a:srgbClr val="000000"/>
              </a:solidFill>
              <a:latin typeface="Source Sans Pro" charset="0"/>
              <a:ea typeface="MS PGothic" panose="020B0600070205080204" pitchFamily="34" charset="-128"/>
            </a:endParaRPr>
          </a:p>
        </p:txBody>
      </p:sp>
      <p:sp>
        <p:nvSpPr>
          <p:cNvPr id="15" name="文本框 14"/>
          <p:cNvSpPr txBox="1"/>
          <p:nvPr/>
        </p:nvSpPr>
        <p:spPr>
          <a:xfrm>
            <a:off x="7901094" y="5007187"/>
            <a:ext cx="1389380" cy="379656"/>
          </a:xfrm>
          <a:prstGeom prst="rect">
            <a:avLst/>
          </a:prstGeom>
          <a:noFill/>
        </p:spPr>
        <p:txBody>
          <a:bodyPr wrap="square" rtlCol="0">
            <a:spAutoFit/>
          </a:bodyPr>
          <a:lstStyle/>
          <a:p>
            <a:pPr defTabSz="609600" fontAlgn="base">
              <a:spcBef>
                <a:spcPct val="0"/>
              </a:spcBef>
              <a:spcAft>
                <a:spcPct val="0"/>
              </a:spcAft>
            </a:pPr>
            <a:r>
              <a:rPr lang="en-US" altLang="zh-CN" sz="1865">
                <a:solidFill>
                  <a:srgbClr val="000000"/>
                </a:solidFill>
                <a:latin typeface="Source Sans Pro" charset="0"/>
                <a:ea typeface="MS PGothic" panose="020B0600070205080204" pitchFamily="34" charset="-128"/>
              </a:rPr>
              <a:t>Person 3</a:t>
            </a:r>
            <a:endParaRPr lang="en-US" altLang="zh-CN" sz="1865">
              <a:solidFill>
                <a:srgbClr val="000000"/>
              </a:solidFill>
              <a:latin typeface="Source Sans Pro" charset="0"/>
              <a:ea typeface="MS PGothic" panose="020B0600070205080204" pitchFamily="34" charset="-128"/>
            </a:endParaRPr>
          </a:p>
        </p:txBody>
      </p:sp>
      <p:sp>
        <p:nvSpPr>
          <p:cNvPr id="16" name="Title 3"/>
          <p:cNvSpPr>
            <a:spLocks noGrp="1"/>
          </p:cNvSpPr>
          <p:nvPr/>
        </p:nvSpPr>
        <p:spPr>
          <a:xfrm>
            <a:off x="587588" y="113454"/>
            <a:ext cx="10276417" cy="651933"/>
          </a:xfrm>
          <a:prstGeom prst="rect">
            <a:avLst/>
          </a:prstGeom>
          <a:noFill/>
          <a:ln w="9525">
            <a:noFill/>
          </a:ln>
        </p:spPr>
        <p:txBody>
          <a:bodyPr vert="horz" wrap="square" lIns="0" tIns="60960" rIns="121920" bIns="60960" anchor="b" anchorCtr="0"/>
          <a:lstStyle>
            <a:lvl1pPr algn="l" defTabSz="457200" rtl="0" eaLnBrk="0" fontAlgn="base" hangingPunct="0">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eaLnBrk="1" hangingPunct="1"/>
            <a:r>
              <a:rPr lang="en-US" altLang="zh-CN" sz="3200" dirty="0">
                <a:solidFill>
                  <a:srgbClr val="8C1515"/>
                </a:solidFill>
              </a:rPr>
              <a:t>Person Identification</a:t>
            </a:r>
            <a:endParaRPr lang="en-US" altLang="zh-CN" sz="3200" dirty="0">
              <a:solidFill>
                <a:srgbClr val="8C1515"/>
              </a:solidFill>
            </a:endParaRPr>
          </a:p>
        </p:txBody>
      </p:sp>
    </p:spTree>
  </p:cSld>
  <p:clrMapOvr>
    <a:masterClrMapping/>
  </p:clrMapOvr>
  <p:transition spd="slow">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2" rIns="121900" bIns="60932"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ctr" defTabSz="812800">
              <a:spcBef>
                <a:spcPts val="0"/>
              </a:spcBef>
              <a:spcAft>
                <a:spcPts val="0"/>
              </a:spcAft>
              <a:buSzPts val="1400"/>
              <a:defRPr/>
            </a:pPr>
            <a:r>
              <a:rPr lang="en-US" sz="4665" dirty="0">
                <a:solidFill>
                  <a:srgbClr val="000000"/>
                </a:solidFill>
                <a:ea typeface="Arial" panose="020B0604020202020204"/>
                <a:cs typeface="Arial" panose="020B0604020202020204"/>
                <a:sym typeface="Arial" panose="020B0604020202020204"/>
              </a:rPr>
              <a:t>Thank You for Listening</a:t>
            </a:r>
            <a:r>
              <a:rPr lang="en-US" altLang="zh-CN" sz="4665" dirty="0">
                <a:solidFill>
                  <a:srgbClr val="000000"/>
                </a:solidFill>
                <a:ea typeface="Arial" panose="020B0604020202020204"/>
                <a:cs typeface="Arial" panose="020B0604020202020204"/>
                <a:sym typeface="Arial" panose="020B0604020202020204"/>
              </a:rPr>
              <a:t>!</a:t>
            </a:r>
            <a:br>
              <a:rPr lang="en-US" sz="4665" dirty="0">
                <a:solidFill>
                  <a:srgbClr val="000000"/>
                </a:solidFill>
                <a:ea typeface="Arial" panose="020B0604020202020204"/>
                <a:cs typeface="Arial" panose="020B0604020202020204"/>
                <a:sym typeface="Arial" panose="020B0604020202020204"/>
              </a:rPr>
            </a:br>
            <a:r>
              <a:rPr lang="en-US" sz="4665" dirty="0">
                <a:solidFill>
                  <a:srgbClr val="000000"/>
                </a:solidFill>
                <a:ea typeface="Arial" panose="020B0604020202020204"/>
                <a:cs typeface="Arial" panose="020B0604020202020204"/>
                <a:sym typeface="Arial" panose="020B0604020202020204"/>
              </a:rPr>
              <a:t>Welcome to </a:t>
            </a:r>
            <a:r>
              <a:rPr lang="en-US" altLang="zh-CN" sz="4800" dirty="0">
                <a:solidFill>
                  <a:srgbClr val="000000"/>
                </a:solidFill>
                <a:latin typeface="Source Sans Pro" charset="0"/>
                <a:cs typeface="Arial" panose="020B0604020202020204"/>
                <a:sym typeface="Arial" panose="020B0604020202020204"/>
              </a:rPr>
              <a:t>Breakout Room </a:t>
            </a:r>
            <a:r>
              <a:rPr lang="en-US" altLang="zh-CN" sz="6600" dirty="0">
                <a:solidFill>
                  <a:srgbClr val="8C1515"/>
                </a:solidFill>
                <a:latin typeface="Source Sans Pro" charset="0"/>
                <a:cs typeface="Arial" panose="020B0604020202020204"/>
                <a:sym typeface="Arial" panose="020B0604020202020204"/>
              </a:rPr>
              <a:t>7</a:t>
            </a:r>
            <a:r>
              <a:rPr lang="en-US" altLang="zh-CN" sz="4800" dirty="0">
                <a:solidFill>
                  <a:srgbClr val="000000"/>
                </a:solidFill>
                <a:latin typeface="Source Sans Pro" charset="0"/>
                <a:cs typeface="Arial" panose="020B0604020202020204"/>
                <a:sym typeface="Arial" panose="020B0604020202020204"/>
              </a:rPr>
              <a:t> </a:t>
            </a:r>
            <a:endParaRPr lang="en-US" altLang="zh-CN" sz="4800" dirty="0">
              <a:solidFill>
                <a:srgbClr val="000000"/>
              </a:solidFill>
              <a:latin typeface="Source Sans Pro" charset="0"/>
              <a:cs typeface="Arial" panose="020B0604020202020204"/>
              <a:sym typeface="Arial" panose="020B0604020202020204"/>
            </a:endParaRPr>
          </a:p>
          <a:p>
            <a:pPr algn="ctr" defTabSz="812800">
              <a:spcBef>
                <a:spcPts val="0"/>
              </a:spcBef>
              <a:spcAft>
                <a:spcPts val="0"/>
              </a:spcAft>
              <a:buSzPts val="1400"/>
              <a:defRPr/>
            </a:pPr>
            <a:endParaRPr lang="en-US" sz="4665" dirty="0">
              <a:solidFill>
                <a:srgbClr val="000000"/>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2136" name="Google Shape;2136;p216"/>
          <p:cNvSpPr txBox="1">
            <a:spLocks noGrp="1"/>
          </p:cNvSpPr>
          <p:nvPr>
            <p:ph type="ctrTitle"/>
          </p:nvPr>
        </p:nvSpPr>
        <p:spPr>
          <a:xfrm>
            <a:off x="609600" y="1718735"/>
            <a:ext cx="10972800" cy="1744000"/>
          </a:xfrm>
          <a:prstGeom prst="rect">
            <a:avLst/>
          </a:prstGeom>
          <a:noFill/>
          <a:ln>
            <a:noFill/>
          </a:ln>
        </p:spPr>
        <p:txBody>
          <a:bodyPr spcFirstLastPara="1" wrap="square" lIns="0" tIns="60933" rIns="121900" bIns="60933" anchor="b" anchorCtr="0">
            <a:noAutofit/>
          </a:bodyPr>
          <a:lstStyle/>
          <a:p>
            <a:r>
              <a:rPr lang="en-GB" sz="4135" b="1" dirty="0"/>
              <a:t>A 2D Simulation Study for Electrospray Using Shallow Water Equations</a:t>
            </a:r>
            <a:endParaRPr sz="4135" dirty="0"/>
          </a:p>
        </p:txBody>
      </p:sp>
      <p:sp>
        <p:nvSpPr>
          <p:cNvPr id="2137" name="Google Shape;2137;p216"/>
          <p:cNvSpPr txBox="1">
            <a:spLocks noGrp="1"/>
          </p:cNvSpPr>
          <p:nvPr>
            <p:ph type="body" idx="1"/>
          </p:nvPr>
        </p:nvSpPr>
        <p:spPr>
          <a:xfrm>
            <a:off x="2056341" y="3678989"/>
            <a:ext cx="8079200" cy="2062400"/>
          </a:xfrm>
          <a:prstGeom prst="rect">
            <a:avLst/>
          </a:prstGeom>
          <a:noFill/>
          <a:ln>
            <a:noFill/>
          </a:ln>
        </p:spPr>
        <p:txBody>
          <a:bodyPr spcFirstLastPara="1" vert="horz" wrap="square" lIns="0" tIns="60933" rIns="0" bIns="60933" rtlCol="0" anchor="ctr" anchorCtr="1">
            <a:noAutofit/>
          </a:bodyPr>
          <a:lstStyle/>
          <a:p>
            <a:pPr marL="0" indent="0">
              <a:spcBef>
                <a:spcPts val="0"/>
              </a:spcBef>
              <a:buClr>
                <a:srgbClr val="8C1515"/>
              </a:buClr>
              <a:buSzPts val="2100"/>
            </a:pPr>
            <a:r>
              <a:rPr lang="en-US" altLang="zh-CN" sz="2800" cap="small" dirty="0">
                <a:solidFill>
                  <a:srgbClr val="A4001D"/>
                </a:solidFill>
              </a:rPr>
              <a:t>Z</a:t>
            </a:r>
            <a:r>
              <a:rPr lang="en-GB" altLang="zh-CN" sz="2800" cap="small" dirty="0">
                <a:solidFill>
                  <a:srgbClr val="A4001D"/>
                </a:solidFill>
              </a:rPr>
              <a:t>ehua</a:t>
            </a:r>
            <a:r>
              <a:rPr lang="en-GB" sz="2800" cap="small" dirty="0">
                <a:solidFill>
                  <a:srgbClr val="A4001D"/>
                </a:solidFill>
              </a:rPr>
              <a:t> Liu</a:t>
            </a:r>
            <a:endParaRPr dirty="0"/>
          </a:p>
          <a:p>
            <a:pPr marL="0" indent="0" algn="l">
              <a:spcBef>
                <a:spcPct val="0"/>
              </a:spcBef>
              <a:spcAft>
                <a:spcPct val="0"/>
              </a:spcAft>
              <a:buClrTx/>
              <a:buSzTx/>
              <a:defRPr/>
            </a:pPr>
            <a:r>
              <a:rPr lang="en-US" altLang="zh-CN" kern="1200" dirty="0">
                <a:latin typeface="Arial" panose="020B0604020202020204" pitchFamily="34" charset="0"/>
                <a:ea typeface="MS PGothic" panose="020B0600070205080204" pitchFamily="34" charset="-128"/>
              </a:rPr>
              <a:t>Dept. of Engineering Mechanics, Tsinghua University</a:t>
            </a:r>
            <a:endParaRPr lang="zh-CN" altLang="en-US" kern="1200" dirty="0">
              <a:solidFill>
                <a:srgbClr val="000000"/>
              </a:solidFill>
              <a:latin typeface="Source Sans Pro" charset="0"/>
              <a:ea typeface="MS PGothic" panose="020B0600070205080204" pitchFamily="34" charset="-128"/>
            </a:endParaRPr>
          </a:p>
          <a:p>
            <a:pPr marL="0" indent="0"/>
            <a:endParaRPr dirty="0">
              <a:solidFill>
                <a:srgbClr val="595959"/>
              </a:solidFill>
              <a:latin typeface="Arial" panose="020B0604020202020204"/>
              <a:ea typeface="Arial" panose="020B0604020202020204"/>
              <a:cs typeface="Arial" panose="020B0604020202020204"/>
              <a:sym typeface="Arial" panose="020B0604020202020204"/>
            </a:endParaRPr>
          </a:p>
          <a:p>
            <a:pPr marL="0" indent="0"/>
            <a:r>
              <a:rPr lang="en-GB" dirty="0">
                <a:solidFill>
                  <a:srgbClr val="8C1515"/>
                </a:solidFill>
                <a:latin typeface="Arial" panose="020B0604020202020204"/>
                <a:ea typeface="Arial" panose="020B0604020202020204"/>
                <a:cs typeface="Arial" panose="020B0604020202020204"/>
                <a:sym typeface="Arial" panose="020B0604020202020204"/>
              </a:rPr>
              <a:t>Supervisor: Prof. </a:t>
            </a:r>
            <a:r>
              <a:rPr lang="en-GB" dirty="0">
                <a:solidFill>
                  <a:srgbClr val="8C1515"/>
                </a:solidFill>
              </a:rPr>
              <a:t>Ken Hara</a:t>
            </a:r>
            <a:endParaRPr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3178932" y="4359658"/>
            <a:ext cx="791402" cy="791402"/>
          </a:xfrm>
          <a:prstGeom prst="rect">
            <a:avLst/>
          </a:prstGeom>
        </p:spPr>
      </p:pic>
      <p:pic>
        <p:nvPicPr>
          <p:cNvPr id="4" name="图片 3"/>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2623721" y="4367572"/>
            <a:ext cx="791402" cy="791402"/>
          </a:xfrm>
          <a:prstGeom prst="rect">
            <a:avLst/>
          </a:prstGeom>
        </p:spPr>
      </p:pic>
      <p:grpSp>
        <p:nvGrpSpPr>
          <p:cNvPr id="6" name="组合 5"/>
          <p:cNvGrpSpPr/>
          <p:nvPr/>
        </p:nvGrpSpPr>
        <p:grpSpPr>
          <a:xfrm>
            <a:off x="10209917" y="853790"/>
            <a:ext cx="1740045" cy="1799086"/>
            <a:chOff x="7540842" y="1393795"/>
            <a:chExt cx="3790099" cy="3834497"/>
          </a:xfrm>
        </p:grpSpPr>
        <p:pic>
          <p:nvPicPr>
            <p:cNvPr id="7" name="图片 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40842" y="1393795"/>
              <a:ext cx="3541450" cy="3541450"/>
            </a:xfrm>
            <a:prstGeom prst="rect">
              <a:avLst/>
            </a:prstGeom>
            <a:solidFill>
              <a:schemeClr val="bg1"/>
            </a:solidFill>
          </p:spPr>
        </p:pic>
        <p:sp>
          <p:nvSpPr>
            <p:cNvPr id="8" name="矩形 7"/>
            <p:cNvSpPr/>
            <p:nvPr/>
          </p:nvSpPr>
          <p:spPr>
            <a:xfrm>
              <a:off x="7575133" y="1397947"/>
              <a:ext cx="3755808" cy="3830345"/>
            </a:xfrm>
            <a:prstGeom prst="rect">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nvGrpSpPr>
          <p:cNvPr id="9" name="组合 8"/>
          <p:cNvGrpSpPr/>
          <p:nvPr/>
        </p:nvGrpSpPr>
        <p:grpSpPr>
          <a:xfrm>
            <a:off x="8187303" y="1344851"/>
            <a:ext cx="2188068" cy="1633901"/>
            <a:chOff x="9479646" y="8763511"/>
            <a:chExt cx="3869724" cy="2217804"/>
          </a:xfrm>
          <a:gradFill>
            <a:gsLst>
              <a:gs pos="0">
                <a:schemeClr val="accent1">
                  <a:lumMod val="5000"/>
                  <a:lumOff val="95000"/>
                </a:schemeClr>
              </a:gs>
              <a:gs pos="0">
                <a:srgbClr val="CFD5EA"/>
              </a:gs>
              <a:gs pos="26000">
                <a:srgbClr val="CFD5EA"/>
              </a:gs>
              <a:gs pos="100000">
                <a:srgbClr val="EDF1F9"/>
              </a:gs>
            </a:gsLst>
            <a:lin ang="5400000" scaled="1"/>
          </a:gradFill>
        </p:grpSpPr>
        <p:sp>
          <p:nvSpPr>
            <p:cNvPr id="10" name="形状 9"/>
            <p:cNvSpPr/>
            <p:nvPr/>
          </p:nvSpPr>
          <p:spPr>
            <a:xfrm>
              <a:off x="9479646" y="8763511"/>
              <a:ext cx="3869724" cy="2217804"/>
            </a:xfrm>
            <a:prstGeom prst="swooshArrow">
              <a:avLst>
                <a:gd name="adj1" fmla="val 23970"/>
                <a:gd name="adj2" fmla="val 25515"/>
              </a:avLst>
            </a:prstGeom>
            <a:gradFill>
              <a:gsLst>
                <a:gs pos="0">
                  <a:schemeClr val="accent1">
                    <a:lumMod val="5000"/>
                    <a:lumOff val="95000"/>
                  </a:schemeClr>
                </a:gs>
                <a:gs pos="0">
                  <a:srgbClr val="CFD5EA"/>
                </a:gs>
                <a:gs pos="0">
                  <a:srgbClr val="CFD5EA"/>
                </a:gs>
                <a:gs pos="100000">
                  <a:schemeClr val="bg1"/>
                </a:gs>
              </a:gsLst>
              <a:lin ang="5400000" scaled="1"/>
            </a:gra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hueOff val="0"/>
                    <a:satOff val="0"/>
                    <a:lumOff val="0"/>
                    <a:alphaOff val="0"/>
                  </a:prstClr>
                </a:solidFill>
                <a:effectLst/>
                <a:uLnTx/>
                <a:uFillTx/>
                <a:latin typeface="等线" panose="02010600030101010101" pitchFamily="2" charset="-122"/>
                <a:ea typeface="等线" panose="02010600030101010101" pitchFamily="2" charset="-122"/>
                <a:cs typeface="+mn-cs"/>
              </a:endParaRPr>
            </a:p>
          </p:txBody>
        </p:sp>
        <p:sp>
          <p:nvSpPr>
            <p:cNvPr id="11" name="任意多边形: 形状 10"/>
            <p:cNvSpPr/>
            <p:nvPr/>
          </p:nvSpPr>
          <p:spPr>
            <a:xfrm>
              <a:off x="10816795" y="9320109"/>
              <a:ext cx="2398228" cy="508894"/>
            </a:xfrm>
            <a:custGeom>
              <a:avLst/>
              <a:gdLst>
                <a:gd name="connsiteX0" fmla="*/ 84818 w 1877021"/>
                <a:gd name="connsiteY0" fmla="*/ 0 h 508895"/>
                <a:gd name="connsiteX1" fmla="*/ 1877021 w 1877021"/>
                <a:gd name="connsiteY1" fmla="*/ 0 h 508895"/>
                <a:gd name="connsiteX2" fmla="*/ 1877021 w 1877021"/>
                <a:gd name="connsiteY2" fmla="*/ 0 h 508895"/>
                <a:gd name="connsiteX3" fmla="*/ 1877021 w 1877021"/>
                <a:gd name="connsiteY3" fmla="*/ 424077 h 508895"/>
                <a:gd name="connsiteX4" fmla="*/ 1792203 w 1877021"/>
                <a:gd name="connsiteY4" fmla="*/ 508895 h 508895"/>
                <a:gd name="connsiteX5" fmla="*/ 0 w 1877021"/>
                <a:gd name="connsiteY5" fmla="*/ 508895 h 508895"/>
                <a:gd name="connsiteX6" fmla="*/ 0 w 1877021"/>
                <a:gd name="connsiteY6" fmla="*/ 508895 h 508895"/>
                <a:gd name="connsiteX7" fmla="*/ 0 w 1877021"/>
                <a:gd name="connsiteY7" fmla="*/ 84818 h 508895"/>
                <a:gd name="connsiteX8" fmla="*/ 84818 w 1877021"/>
                <a:gd name="connsiteY8" fmla="*/ 0 h 50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7021" h="508895">
                  <a:moveTo>
                    <a:pt x="84818" y="0"/>
                  </a:moveTo>
                  <a:lnTo>
                    <a:pt x="1877021" y="0"/>
                  </a:lnTo>
                  <a:lnTo>
                    <a:pt x="1877021" y="0"/>
                  </a:lnTo>
                  <a:lnTo>
                    <a:pt x="1877021" y="424077"/>
                  </a:lnTo>
                  <a:cubicBezTo>
                    <a:pt x="1877021" y="470921"/>
                    <a:pt x="1839047" y="508895"/>
                    <a:pt x="1792203" y="508895"/>
                  </a:cubicBezTo>
                  <a:lnTo>
                    <a:pt x="0" y="508895"/>
                  </a:lnTo>
                  <a:lnTo>
                    <a:pt x="0" y="508895"/>
                  </a:lnTo>
                  <a:lnTo>
                    <a:pt x="0" y="84818"/>
                  </a:lnTo>
                  <a:cubicBezTo>
                    <a:pt x="0" y="37974"/>
                    <a:pt x="37974" y="0"/>
                    <a:pt x="84818" y="0"/>
                  </a:cubicBezTo>
                  <a:close/>
                </a:path>
              </a:pathLst>
            </a:custGeom>
            <a:noFill/>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842" tIns="24842" rIns="163982" bIns="24842" numCol="1" spcCol="1270" anchor="t" anchorCtr="0">
              <a:noAutofit/>
            </a:bodyPr>
            <a:lstStyle/>
            <a:p>
              <a:pPr marL="0" marR="0" lvl="0" indent="0" algn="ctr" defTabSz="1244600" rtl="0" eaLnBrk="1" fontAlgn="auto" latinLnBrk="0" hangingPunct="1">
                <a:lnSpc>
                  <a:spcPct val="90000"/>
                </a:lnSpc>
                <a:spcBef>
                  <a:spcPct val="0"/>
                </a:spcBef>
                <a:spcAft>
                  <a:spcPct val="35000"/>
                </a:spcAft>
                <a:buClrTx/>
                <a:buSzTx/>
                <a:buFontTx/>
                <a:buNone/>
                <a:defRPr/>
              </a:pPr>
              <a:r>
                <a:rPr kumimoji="0" lang="en-US" altLang="zh-CN" sz="2000" b="1" i="0" u="none" strike="noStrike" kern="1200" cap="none" spc="0" normalizeH="0" baseline="0" noProof="0">
                  <a:ln>
                    <a:noFill/>
                  </a:ln>
                  <a:solidFill>
                    <a:prstClr val="black">
                      <a:hueOff val="0"/>
                      <a:satOff val="0"/>
                      <a:lumOff val="0"/>
                      <a:alphaOff val="0"/>
                    </a:prstClr>
                  </a:solidFill>
                  <a:effectLst/>
                  <a:uLnTx/>
                  <a:uFillTx/>
                  <a:latin typeface="等线" panose="02010600030101010101" pitchFamily="2" charset="-122"/>
                  <a:ea typeface="等线" panose="02010600030101010101" pitchFamily="2" charset="-122"/>
                  <a:cs typeface="+mn-cs"/>
                </a:rPr>
                <a:t>Generate texture </a:t>
              </a:r>
              <a:endParaRPr kumimoji="0" lang="zh-CN" altLang="en-US" sz="2000" b="1" i="0" u="none" strike="noStrike" kern="1200" cap="none" spc="0" normalizeH="0" baseline="0" noProof="0">
                <a:ln>
                  <a:noFill/>
                </a:ln>
                <a:solidFill>
                  <a:prstClr val="black">
                    <a:hueOff val="0"/>
                    <a:satOff val="0"/>
                    <a:lumOff val="0"/>
                    <a:alphaOff val="0"/>
                  </a:prstClr>
                </a:solidFill>
                <a:effectLst/>
                <a:uLnTx/>
                <a:uFillTx/>
                <a:latin typeface="等线" panose="02010600030101010101" pitchFamily="2" charset="-122"/>
                <a:ea typeface="等线" panose="02010600030101010101" pitchFamily="2" charset="-122"/>
                <a:cs typeface="+mn-cs"/>
              </a:endParaRPr>
            </a:p>
          </p:txBody>
        </p:sp>
      </p:grpSp>
      <p:pic>
        <p:nvPicPr>
          <p:cNvPr id="12" name="图片 11"/>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3558529" y="4831302"/>
            <a:ext cx="791402" cy="791402"/>
          </a:xfrm>
          <a:prstGeom prst="rect">
            <a:avLst/>
          </a:prstGeom>
        </p:spPr>
      </p:pic>
      <p:grpSp>
        <p:nvGrpSpPr>
          <p:cNvPr id="13" name="组合 12"/>
          <p:cNvGrpSpPr/>
          <p:nvPr/>
        </p:nvGrpSpPr>
        <p:grpSpPr>
          <a:xfrm rot="19941596" flipV="1">
            <a:off x="5766558" y="2334017"/>
            <a:ext cx="3164086" cy="1408101"/>
            <a:chOff x="7134290" y="3220932"/>
            <a:chExt cx="4801539" cy="2217804"/>
          </a:xfrm>
        </p:grpSpPr>
        <p:sp>
          <p:nvSpPr>
            <p:cNvPr id="14" name="形状 13"/>
            <p:cNvSpPr/>
            <p:nvPr/>
          </p:nvSpPr>
          <p:spPr>
            <a:xfrm>
              <a:off x="7134290" y="3220932"/>
              <a:ext cx="3548487" cy="2217804"/>
            </a:xfrm>
            <a:prstGeom prst="swooshArrow">
              <a:avLst>
                <a:gd name="adj1" fmla="val 25000"/>
                <a:gd name="adj2" fmla="val 25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15" name="椭圆 14"/>
            <p:cNvSpPr/>
            <p:nvPr/>
          </p:nvSpPr>
          <p:spPr>
            <a:xfrm>
              <a:off x="9841785" y="3839855"/>
              <a:ext cx="262588" cy="262588"/>
            </a:xfrm>
            <a:prstGeom prst="ellipse">
              <a:avLst/>
            </a:prstGeom>
            <a:no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6" name="任意多边形: 形状 15"/>
            <p:cNvSpPr/>
            <p:nvPr/>
          </p:nvSpPr>
          <p:spPr>
            <a:xfrm rot="9141596">
              <a:off x="9685387" y="3393709"/>
              <a:ext cx="2250442" cy="525262"/>
            </a:xfrm>
            <a:custGeom>
              <a:avLst/>
              <a:gdLst>
                <a:gd name="connsiteX0" fmla="*/ 84818 w 1877021"/>
                <a:gd name="connsiteY0" fmla="*/ 0 h 508895"/>
                <a:gd name="connsiteX1" fmla="*/ 1877021 w 1877021"/>
                <a:gd name="connsiteY1" fmla="*/ 0 h 508895"/>
                <a:gd name="connsiteX2" fmla="*/ 1877021 w 1877021"/>
                <a:gd name="connsiteY2" fmla="*/ 0 h 508895"/>
                <a:gd name="connsiteX3" fmla="*/ 1877021 w 1877021"/>
                <a:gd name="connsiteY3" fmla="*/ 424077 h 508895"/>
                <a:gd name="connsiteX4" fmla="*/ 1792203 w 1877021"/>
                <a:gd name="connsiteY4" fmla="*/ 508895 h 508895"/>
                <a:gd name="connsiteX5" fmla="*/ 0 w 1877021"/>
                <a:gd name="connsiteY5" fmla="*/ 508895 h 508895"/>
                <a:gd name="connsiteX6" fmla="*/ 0 w 1877021"/>
                <a:gd name="connsiteY6" fmla="*/ 508895 h 508895"/>
                <a:gd name="connsiteX7" fmla="*/ 0 w 1877021"/>
                <a:gd name="connsiteY7" fmla="*/ 84818 h 508895"/>
                <a:gd name="connsiteX8" fmla="*/ 84818 w 1877021"/>
                <a:gd name="connsiteY8" fmla="*/ 0 h 508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77021" h="508895">
                  <a:moveTo>
                    <a:pt x="84818" y="0"/>
                  </a:moveTo>
                  <a:lnTo>
                    <a:pt x="1877021" y="0"/>
                  </a:lnTo>
                  <a:lnTo>
                    <a:pt x="1877021" y="0"/>
                  </a:lnTo>
                  <a:lnTo>
                    <a:pt x="1877021" y="424077"/>
                  </a:lnTo>
                  <a:cubicBezTo>
                    <a:pt x="1877021" y="470921"/>
                    <a:pt x="1839047" y="508895"/>
                    <a:pt x="1792203" y="508895"/>
                  </a:cubicBezTo>
                  <a:lnTo>
                    <a:pt x="0" y="508895"/>
                  </a:lnTo>
                  <a:lnTo>
                    <a:pt x="0" y="508895"/>
                  </a:lnTo>
                  <a:lnTo>
                    <a:pt x="0" y="84818"/>
                  </a:lnTo>
                  <a:cubicBezTo>
                    <a:pt x="0" y="37974"/>
                    <a:pt x="37974" y="0"/>
                    <a:pt x="84818" y="0"/>
                  </a:cubicBez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4842" tIns="24842" rIns="163982" bIns="24842" numCol="1" spcCol="1270" anchor="t" anchorCtr="0">
              <a:noAutofit/>
            </a:bodyPr>
            <a:lstStyle/>
            <a:p>
              <a:pPr marL="0" marR="0" lvl="0" indent="0" algn="r" defTabSz="1244600" rtl="0" eaLnBrk="1" fontAlgn="auto" latinLnBrk="0" hangingPunct="1">
                <a:lnSpc>
                  <a:spcPct val="90000"/>
                </a:lnSpc>
                <a:spcBef>
                  <a:spcPct val="0"/>
                </a:spcBef>
                <a:spcAft>
                  <a:spcPct val="35000"/>
                </a:spcAft>
                <a:buClrTx/>
                <a:buSzTx/>
                <a:buFontTx/>
                <a:buNone/>
                <a:defRPr/>
              </a:pPr>
              <a:r>
                <a:rPr kumimoji="0" lang="en-US" altLang="zh-CN" sz="2400" b="1" i="0" u="none" strike="noStrike" kern="1200" cap="none" spc="0" normalizeH="0" baseline="0" noProof="0">
                  <a:ln>
                    <a:noFill/>
                  </a:ln>
                  <a:solidFill>
                    <a:prstClr val="black">
                      <a:hueOff val="0"/>
                      <a:satOff val="0"/>
                      <a:lumOff val="0"/>
                      <a:alphaOff val="0"/>
                    </a:prstClr>
                  </a:solidFill>
                  <a:effectLst/>
                  <a:uLnTx/>
                  <a:uFillTx/>
                  <a:latin typeface="等线" panose="02010600030101010101" pitchFamily="2" charset="-122"/>
                  <a:ea typeface="等线" panose="02010600030101010101" pitchFamily="2" charset="-122"/>
                  <a:cs typeface="+mn-cs"/>
                </a:rPr>
                <a:t>Inference</a:t>
              </a:r>
              <a:endParaRPr kumimoji="0" lang="zh-CN" altLang="en-US" sz="2400" b="1" i="0" u="none" strike="noStrike" kern="1200" cap="none" spc="0" normalizeH="0" baseline="0" noProof="0">
                <a:ln>
                  <a:noFill/>
                </a:ln>
                <a:solidFill>
                  <a:prstClr val="black">
                    <a:hueOff val="0"/>
                    <a:satOff val="0"/>
                    <a:lumOff val="0"/>
                    <a:alphaOff val="0"/>
                  </a:prstClr>
                </a:solidFill>
                <a:effectLst/>
                <a:uLnTx/>
                <a:uFillTx/>
                <a:latin typeface="等线" panose="02010600030101010101" pitchFamily="2" charset="-122"/>
                <a:ea typeface="等线" panose="02010600030101010101" pitchFamily="2" charset="-122"/>
                <a:cs typeface="+mn-cs"/>
              </a:endParaRPr>
            </a:p>
          </p:txBody>
        </p:sp>
      </p:grpSp>
      <p:graphicFrame>
        <p:nvGraphicFramePr>
          <p:cNvPr id="17" name="图示 16"/>
          <p:cNvGraphicFramePr/>
          <p:nvPr/>
        </p:nvGraphicFramePr>
        <p:xfrm>
          <a:off x="1820004" y="2978753"/>
          <a:ext cx="3067500" cy="27414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8" name="矩形: 圆角 17"/>
          <p:cNvSpPr/>
          <p:nvPr/>
        </p:nvSpPr>
        <p:spPr>
          <a:xfrm>
            <a:off x="4144201" y="3052495"/>
            <a:ext cx="2367857" cy="1296988"/>
          </a:xfrm>
          <a:prstGeom prst="roundRect">
            <a:avLst/>
          </a:prstGeom>
          <a:solidFill>
            <a:schemeClr val="bg1">
              <a:alpha val="60000"/>
            </a:schemeClr>
          </a:solidFill>
          <a:ln w="31750">
            <a:solidFill>
              <a:srgbClr val="8C151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Deep Fake</a:t>
            </a:r>
            <a:endParaRPr kumimoji="0" lang="zh-CN" altLang="en-US" sz="2200" b="1"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19" name="文本框 18"/>
          <p:cNvSpPr txBox="1"/>
          <p:nvPr/>
        </p:nvSpPr>
        <p:spPr>
          <a:xfrm>
            <a:off x="991386" y="1179912"/>
            <a:ext cx="483791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rPr>
              <a:t>Problem: Misaligned</a:t>
            </a:r>
            <a:r>
              <a:rPr kumimoji="0" lang="en-US" altLang="zh-CN" sz="20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rPr>
              <a:t> to the 3D Geometry</a:t>
            </a:r>
            <a:endParaRPr kumimoji="0" lang="zh-CN" altLang="en-US" sz="20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pic>
        <p:nvPicPr>
          <p:cNvPr id="20" name="Picture 2"/>
          <p:cNvPicPr>
            <a:picLocks noChangeAspect="1" noChangeArrowheads="1"/>
          </p:cNvPicPr>
          <p:nvPr/>
        </p:nvPicPr>
        <p:blipFill>
          <a:blip r:embed="rId10" cstate="hqprint">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746111" y="2517038"/>
            <a:ext cx="491458" cy="369332"/>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20"/>
          <p:cNvSpPr txBox="1"/>
          <p:nvPr/>
        </p:nvSpPr>
        <p:spPr>
          <a:xfrm>
            <a:off x="986207" y="5675893"/>
            <a:ext cx="3353337"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rPr>
              <a:t>Rendered Faces</a:t>
            </a:r>
            <a:endParaRPr kumimoji="0" lang="zh-CN" altLang="en-US" sz="20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grpSp>
        <p:nvGrpSpPr>
          <p:cNvPr id="22" name="组合 21"/>
          <p:cNvGrpSpPr/>
          <p:nvPr/>
        </p:nvGrpSpPr>
        <p:grpSpPr>
          <a:xfrm>
            <a:off x="1034048" y="2016883"/>
            <a:ext cx="3000088" cy="3607846"/>
            <a:chOff x="957471" y="2153571"/>
            <a:chExt cx="3000088" cy="3607846"/>
          </a:xfrm>
        </p:grpSpPr>
        <p:pic>
          <p:nvPicPr>
            <p:cNvPr id="23" name="图片 22"/>
            <p:cNvPicPr>
              <a:picLocks noChangeAspect="1"/>
            </p:cNvPicPr>
            <p:nvPr/>
          </p:nvPicPr>
          <p:blipFill>
            <a:blip r:embed="rId11" cstate="hqprint">
              <a:extLst>
                <a:ext uri="{28A0092B-C50C-407E-A947-70E740481C1C}">
                  <a14:useLocalDpi xmlns:a14="http://schemas.microsoft.com/office/drawing/2010/main" val="0"/>
                </a:ext>
              </a:extLst>
            </a:blip>
            <a:stretch>
              <a:fillRect/>
            </a:stretch>
          </p:blipFill>
          <p:spPr>
            <a:xfrm>
              <a:off x="3102995" y="4967990"/>
              <a:ext cx="778228" cy="791402"/>
            </a:xfrm>
            <a:prstGeom prst="rect">
              <a:avLst/>
            </a:prstGeom>
          </p:spPr>
        </p:pic>
        <p:pic>
          <p:nvPicPr>
            <p:cNvPr id="24" name="图片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57471" y="4185411"/>
              <a:ext cx="1549771" cy="1576006"/>
            </a:xfrm>
            <a:prstGeom prst="rect">
              <a:avLst/>
            </a:prstGeom>
          </p:spPr>
        </p:pic>
        <p:pic>
          <p:nvPicPr>
            <p:cNvPr id="25" name="图片 24"/>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2115594" y="4967990"/>
              <a:ext cx="778228" cy="791402"/>
            </a:xfrm>
            <a:prstGeom prst="rect">
              <a:avLst/>
            </a:prstGeom>
          </p:spPr>
        </p:pic>
        <p:pic>
          <p:nvPicPr>
            <p:cNvPr id="26" name="图片 25"/>
            <p:cNvPicPr>
              <a:picLocks noChangeAspect="1"/>
            </p:cNvPicPr>
            <p:nvPr/>
          </p:nvPicPr>
          <p:blipFill>
            <a:blip r:embed="rId14" cstate="hqprint">
              <a:extLst>
                <a:ext uri="{28A0092B-C50C-407E-A947-70E740481C1C}">
                  <a14:useLocalDpi xmlns:a14="http://schemas.microsoft.com/office/drawing/2010/main" val="0"/>
                </a:ext>
              </a:extLst>
            </a:blip>
            <a:stretch>
              <a:fillRect/>
            </a:stretch>
          </p:blipFill>
          <p:spPr>
            <a:xfrm>
              <a:off x="2622553" y="2838392"/>
              <a:ext cx="651559" cy="662589"/>
            </a:xfrm>
            <a:prstGeom prst="rect">
              <a:avLst/>
            </a:prstGeom>
          </p:spPr>
        </p:pic>
        <p:pic>
          <p:nvPicPr>
            <p:cNvPr id="27" name="图片 26"/>
            <p:cNvPicPr>
              <a:picLocks noChangeAspect="1"/>
            </p:cNvPicPr>
            <p:nvPr/>
          </p:nvPicPr>
          <p:blipFill>
            <a:blip r:embed="rId15" cstate="hqprint">
              <a:extLst>
                <a:ext uri="{28A0092B-C50C-407E-A947-70E740481C1C}">
                  <a14:useLocalDpi xmlns:a14="http://schemas.microsoft.com/office/drawing/2010/main" val="0"/>
                </a:ext>
              </a:extLst>
            </a:blip>
            <a:stretch>
              <a:fillRect/>
            </a:stretch>
          </p:blipFill>
          <p:spPr>
            <a:xfrm>
              <a:off x="3307264" y="2153571"/>
              <a:ext cx="645623" cy="662589"/>
            </a:xfrm>
            <a:prstGeom prst="rect">
              <a:avLst/>
            </a:prstGeom>
          </p:spPr>
        </p:pic>
        <p:pic>
          <p:nvPicPr>
            <p:cNvPr id="28" name="图片 27"/>
            <p:cNvPicPr>
              <a:picLocks noChangeAspect="1"/>
            </p:cNvPicPr>
            <p:nvPr/>
          </p:nvPicPr>
          <p:blipFill>
            <a:blip r:embed="rId16" cstate="hqprint">
              <a:extLst>
                <a:ext uri="{28A0092B-C50C-407E-A947-70E740481C1C}">
                  <a14:useLocalDpi xmlns:a14="http://schemas.microsoft.com/office/drawing/2010/main" val="0"/>
                </a:ext>
              </a:extLst>
            </a:blip>
            <a:stretch>
              <a:fillRect/>
            </a:stretch>
          </p:blipFill>
          <p:spPr>
            <a:xfrm>
              <a:off x="2621002" y="2154579"/>
              <a:ext cx="651559" cy="662589"/>
            </a:xfrm>
            <a:prstGeom prst="rect">
              <a:avLst/>
            </a:prstGeom>
          </p:spPr>
        </p:pic>
        <p:pic>
          <p:nvPicPr>
            <p:cNvPr id="29" name="图片 28"/>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261734" y="2154580"/>
              <a:ext cx="1324565" cy="1346988"/>
            </a:xfrm>
            <a:prstGeom prst="rect">
              <a:avLst/>
            </a:prstGeom>
          </p:spPr>
        </p:pic>
        <p:pic>
          <p:nvPicPr>
            <p:cNvPr id="30" name="图片 29"/>
            <p:cNvPicPr>
              <a:picLocks noChangeAspect="1"/>
            </p:cNvPicPr>
            <p:nvPr/>
          </p:nvPicPr>
          <p:blipFill>
            <a:blip r:embed="rId18" cstate="hqprint">
              <a:extLst>
                <a:ext uri="{28A0092B-C50C-407E-A947-70E740481C1C}">
                  <a14:useLocalDpi xmlns:a14="http://schemas.microsoft.com/office/drawing/2010/main" val="0"/>
                </a:ext>
              </a:extLst>
            </a:blip>
            <a:stretch>
              <a:fillRect/>
            </a:stretch>
          </p:blipFill>
          <p:spPr>
            <a:xfrm>
              <a:off x="3301818" y="2843275"/>
              <a:ext cx="655741" cy="655741"/>
            </a:xfrm>
            <a:prstGeom prst="rect">
              <a:avLst/>
            </a:prstGeom>
          </p:spPr>
        </p:pic>
        <p:pic>
          <p:nvPicPr>
            <p:cNvPr id="31" name="图片 30"/>
            <p:cNvPicPr>
              <a:picLocks noChangeAspect="1"/>
            </p:cNvPicPr>
            <p:nvPr/>
          </p:nvPicPr>
          <p:blipFill>
            <a:blip r:embed="rId19" cstate="hqprint">
              <a:extLst>
                <a:ext uri="{28A0092B-C50C-407E-A947-70E740481C1C}">
                  <a14:useLocalDpi xmlns:a14="http://schemas.microsoft.com/office/drawing/2010/main" val="0"/>
                </a:ext>
              </a:extLst>
            </a:blip>
            <a:stretch>
              <a:fillRect/>
            </a:stretch>
          </p:blipFill>
          <p:spPr>
            <a:xfrm>
              <a:off x="2620285" y="4967990"/>
              <a:ext cx="778228" cy="791402"/>
            </a:xfrm>
            <a:prstGeom prst="rect">
              <a:avLst/>
            </a:prstGeom>
          </p:spPr>
        </p:pic>
      </p:grpSp>
      <p:grpSp>
        <p:nvGrpSpPr>
          <p:cNvPr id="32" name="组合 31"/>
          <p:cNvGrpSpPr/>
          <p:nvPr/>
        </p:nvGrpSpPr>
        <p:grpSpPr>
          <a:xfrm>
            <a:off x="6479527" y="3384829"/>
            <a:ext cx="4562979" cy="2253446"/>
            <a:chOff x="6712008" y="3081210"/>
            <a:chExt cx="4562979" cy="2253446"/>
          </a:xfrm>
        </p:grpSpPr>
        <p:pic>
          <p:nvPicPr>
            <p:cNvPr id="33" name="图片 32"/>
            <p:cNvPicPr>
              <a:picLocks noChangeAspect="1"/>
            </p:cNvPicPr>
            <p:nvPr/>
          </p:nvPicPr>
          <p:blipFill>
            <a:blip r:embed="rId20">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7874112" y="3109363"/>
              <a:ext cx="1825183" cy="1825183"/>
            </a:xfrm>
            <a:prstGeom prst="rect">
              <a:avLst/>
            </a:prstGeom>
          </p:spPr>
        </p:pic>
        <p:pic>
          <p:nvPicPr>
            <p:cNvPr id="34" name="图片 33"/>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10167285" y="3178074"/>
              <a:ext cx="816740" cy="816740"/>
            </a:xfrm>
            <a:prstGeom prst="rect">
              <a:avLst/>
            </a:prstGeom>
          </p:spPr>
        </p:pic>
        <p:pic>
          <p:nvPicPr>
            <p:cNvPr id="35" name="图片 3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744539" y="3081210"/>
              <a:ext cx="1856964" cy="1856964"/>
            </a:xfrm>
            <a:prstGeom prst="rect">
              <a:avLst/>
            </a:prstGeom>
          </p:spPr>
        </p:pic>
        <p:pic>
          <p:nvPicPr>
            <p:cNvPr id="36" name="图片 35"/>
            <p:cNvPicPr>
              <a:picLocks noChangeAspect="1"/>
            </p:cNvPicPr>
            <p:nvPr/>
          </p:nvPicPr>
          <p:blipFill>
            <a:blip r:embed="rId23" cstate="hqprint">
              <a:extLst>
                <a:ext uri="{28A0092B-C50C-407E-A947-70E740481C1C}">
                  <a14:useLocalDpi xmlns:a14="http://schemas.microsoft.com/office/drawing/2010/main" val="0"/>
                </a:ext>
              </a:extLst>
            </a:blip>
            <a:stretch>
              <a:fillRect/>
            </a:stretch>
          </p:blipFill>
          <p:spPr>
            <a:xfrm>
              <a:off x="9612638" y="3168203"/>
              <a:ext cx="829760" cy="829760"/>
            </a:xfrm>
            <a:prstGeom prst="rect">
              <a:avLst/>
            </a:prstGeom>
          </p:spPr>
        </p:pic>
        <p:pic>
          <p:nvPicPr>
            <p:cNvPr id="37" name="图片 36"/>
            <p:cNvPicPr>
              <a:picLocks noChangeAspect="1"/>
            </p:cNvPicPr>
            <p:nvPr/>
          </p:nvPicPr>
          <p:blipFill>
            <a:blip r:embed="rId24" cstate="hqprint">
              <a:extLst>
                <a:ext uri="{28A0092B-C50C-407E-A947-70E740481C1C}">
                  <a14:useLocalDpi xmlns:a14="http://schemas.microsoft.com/office/drawing/2010/main" val="0"/>
                </a:ext>
              </a:extLst>
            </a:blip>
            <a:stretch>
              <a:fillRect/>
            </a:stretch>
          </p:blipFill>
          <p:spPr>
            <a:xfrm>
              <a:off x="10167285" y="4105278"/>
              <a:ext cx="829760" cy="829760"/>
            </a:xfrm>
            <a:prstGeom prst="rect">
              <a:avLst/>
            </a:prstGeom>
          </p:spPr>
        </p:pic>
        <p:sp>
          <p:nvSpPr>
            <p:cNvPr id="38" name="文本框 37"/>
            <p:cNvSpPr txBox="1"/>
            <p:nvPr/>
          </p:nvSpPr>
          <p:spPr>
            <a:xfrm>
              <a:off x="6712008" y="4934546"/>
              <a:ext cx="45629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rPr>
                <a:t>Fake </a:t>
              </a:r>
              <a:r>
                <a:rPr kumimoji="0" lang="en-US" altLang="zh-CN" sz="20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rPr>
                <a:t>but</a:t>
              </a:r>
              <a:r>
                <a:rPr kumimoji="0" lang="en-US" altLang="zh-CN" sz="2000" b="1"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rPr>
                <a:t> Aligned </a:t>
              </a:r>
              <a:r>
                <a:rPr kumimoji="0" lang="en-US" altLang="zh-CN" sz="20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rPr>
                <a:t>to the 3D Geometry</a:t>
              </a:r>
              <a:endParaRPr kumimoji="0" lang="zh-CN" altLang="en-US" sz="20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pic>
          <p:nvPicPr>
            <p:cNvPr id="39" name="图片 38"/>
            <p:cNvPicPr>
              <a:picLocks noChangeAspect="1"/>
            </p:cNvPicPr>
            <p:nvPr/>
          </p:nvPicPr>
          <p:blipFill>
            <a:blip r:embed="rId25" cstate="hqprint">
              <a:extLst>
                <a:ext uri="{28A0092B-C50C-407E-A947-70E740481C1C}">
                  <a14:useLocalDpi xmlns:a14="http://schemas.microsoft.com/office/drawing/2010/main" val="0"/>
                </a:ext>
              </a:extLst>
            </a:blip>
            <a:stretch>
              <a:fillRect/>
            </a:stretch>
          </p:blipFill>
          <p:spPr>
            <a:xfrm>
              <a:off x="9536322" y="4105278"/>
              <a:ext cx="829760" cy="829760"/>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sp>
        <p:nvSpPr>
          <p:cNvPr id="2143" name="Google Shape;2143;p217"/>
          <p:cNvSpPr txBox="1">
            <a:spLocks noGrp="1"/>
          </p:cNvSpPr>
          <p:nvPr>
            <p:ph type="title"/>
          </p:nvPr>
        </p:nvSpPr>
        <p:spPr>
          <a:xfrm>
            <a:off x="957793" y="422812"/>
            <a:ext cx="10276417" cy="651933"/>
          </a:xfrm>
          <a:prstGeom prst="rect">
            <a:avLst/>
          </a:prstGeom>
          <a:noFill/>
          <a:ln>
            <a:noFill/>
          </a:ln>
        </p:spPr>
        <p:txBody>
          <a:bodyPr spcFirstLastPara="1" wrap="square" lIns="0" tIns="45700" rIns="91433" bIns="45700" anchor="b" anchorCtr="0">
            <a:noAutofit/>
          </a:bodyPr>
          <a:lstStyle/>
          <a:p>
            <a:r>
              <a:rPr lang="en-GB" sz="4400" b="1" dirty="0"/>
              <a:t>Project Overview</a:t>
            </a:r>
            <a:endParaRPr sz="4400" b="1" dirty="0"/>
          </a:p>
        </p:txBody>
      </p:sp>
      <p:sp>
        <p:nvSpPr>
          <p:cNvPr id="2144" name="Google Shape;2144;p217"/>
          <p:cNvSpPr txBox="1">
            <a:spLocks noGrp="1"/>
          </p:cNvSpPr>
          <p:nvPr>
            <p:ph type="body" idx="1"/>
          </p:nvPr>
        </p:nvSpPr>
        <p:spPr>
          <a:xfrm>
            <a:off x="1149691" y="1177202"/>
            <a:ext cx="4221768" cy="5132321"/>
          </a:xfrm>
          <a:prstGeom prst="rect">
            <a:avLst/>
          </a:prstGeom>
          <a:noFill/>
          <a:ln>
            <a:noFill/>
          </a:ln>
        </p:spPr>
        <p:txBody>
          <a:bodyPr spcFirstLastPara="1" wrap="square" lIns="0" tIns="45700" rIns="0" bIns="45700" anchor="t" anchorCtr="0">
            <a:noAutofit/>
          </a:bodyPr>
          <a:lstStyle/>
          <a:p>
            <a:pPr marL="457200" indent="-457200">
              <a:spcBef>
                <a:spcPts val="0"/>
              </a:spcBef>
            </a:pPr>
            <a:r>
              <a:rPr lang="en-GB" sz="2800" b="1" dirty="0"/>
              <a:t>Problem Statement:</a:t>
            </a:r>
            <a:endParaRPr sz="1465" dirty="0"/>
          </a:p>
          <a:p>
            <a:pPr marL="389255" lvl="1" indent="-389255">
              <a:spcBef>
                <a:spcPts val="535"/>
              </a:spcBef>
              <a:buSzPts val="1800"/>
              <a:buFont typeface="Wingdings" panose="05000000000000000000" pitchFamily="2" charset="2"/>
              <a:buChar char="n"/>
            </a:pPr>
            <a:r>
              <a:rPr lang="en-US" altLang="zh-CN" sz="2400" b="1" dirty="0">
                <a:solidFill>
                  <a:srgbClr val="0070C0"/>
                </a:solidFill>
              </a:rPr>
              <a:t>Developing</a:t>
            </a:r>
            <a:r>
              <a:rPr lang="en-GB" sz="2400" b="1" dirty="0">
                <a:solidFill>
                  <a:srgbClr val="0070C0"/>
                </a:solidFill>
              </a:rPr>
              <a:t> </a:t>
            </a:r>
            <a:r>
              <a:rPr lang="en-GB" sz="2400" dirty="0">
                <a:solidFill>
                  <a:schemeClr val="dk1"/>
                </a:solidFill>
              </a:rPr>
              <a:t>a model for </a:t>
            </a:r>
            <a:r>
              <a:rPr lang="en-GB" altLang="zh-CN" sz="2400" dirty="0">
                <a:solidFill>
                  <a:schemeClr val="dk1"/>
                </a:solidFill>
              </a:rPr>
              <a:t>electrospray problems.</a:t>
            </a:r>
            <a:endParaRPr lang="en-GB" sz="2400" dirty="0">
              <a:solidFill>
                <a:schemeClr val="dk1"/>
              </a:solidFill>
            </a:endParaRPr>
          </a:p>
          <a:p>
            <a:pPr marL="389255" lvl="1" indent="-389255">
              <a:spcBef>
                <a:spcPts val="535"/>
              </a:spcBef>
              <a:buSzPts val="1800"/>
            </a:pPr>
            <a:endParaRPr lang="en-GB" sz="2400" dirty="0">
              <a:solidFill>
                <a:schemeClr val="dk1"/>
              </a:solidFill>
            </a:endParaRPr>
          </a:p>
          <a:p>
            <a:pPr marL="0" lvl="1" indent="0">
              <a:spcBef>
                <a:spcPts val="535"/>
              </a:spcBef>
              <a:buSzPts val="1800"/>
              <a:buNone/>
            </a:pPr>
            <a:endParaRPr sz="1465" dirty="0"/>
          </a:p>
          <a:p>
            <a:pPr marL="457200" indent="-457200">
              <a:spcBef>
                <a:spcPts val="535"/>
              </a:spcBef>
            </a:pPr>
            <a:r>
              <a:rPr lang="en-GB" sz="2800" b="1" dirty="0"/>
              <a:t>Hypothesis:</a:t>
            </a:r>
            <a:endParaRPr sz="1465" dirty="0"/>
          </a:p>
          <a:p>
            <a:pPr marL="342900" lvl="1" indent="-342900">
              <a:spcBef>
                <a:spcPts val="535"/>
              </a:spcBef>
              <a:buSzPts val="1800"/>
              <a:buFont typeface="Wingdings" panose="05000000000000000000" pitchFamily="2" charset="2"/>
              <a:buChar char="n"/>
            </a:pPr>
            <a:r>
              <a:rPr lang="en-GB" sz="2400" dirty="0">
                <a:solidFill>
                  <a:schemeClr val="dk1"/>
                </a:solidFill>
              </a:rPr>
              <a:t>Potential improvement by invovling the </a:t>
            </a:r>
            <a:r>
              <a:rPr lang="en-GB" sz="2400" b="1" dirty="0">
                <a:solidFill>
                  <a:srgbClr val="0070C0"/>
                </a:solidFill>
              </a:rPr>
              <a:t>fluctuation</a:t>
            </a:r>
            <a:r>
              <a:rPr lang="en-GB" sz="2400" dirty="0">
                <a:solidFill>
                  <a:schemeClr val="dk1"/>
                </a:solidFill>
              </a:rPr>
              <a:t> of the liquid surface</a:t>
            </a:r>
            <a:endParaRPr lang="en-GB" sz="2400" dirty="0">
              <a:solidFill>
                <a:schemeClr val="dk1"/>
              </a:solidFill>
            </a:endParaRPr>
          </a:p>
          <a:p>
            <a:pPr marL="0" lvl="1" indent="0">
              <a:spcBef>
                <a:spcPts val="535"/>
              </a:spcBef>
              <a:buSzPts val="1800"/>
              <a:buNone/>
            </a:pPr>
            <a:endParaRPr sz="1465" dirty="0"/>
          </a:p>
        </p:txBody>
      </p:sp>
      <p:grpSp>
        <p:nvGrpSpPr>
          <p:cNvPr id="2145" name="Google Shape;2145;p217"/>
          <p:cNvGrpSpPr/>
          <p:nvPr/>
        </p:nvGrpSpPr>
        <p:grpSpPr>
          <a:xfrm>
            <a:off x="6096001" y="3001224"/>
            <a:ext cx="5844020" cy="3197329"/>
            <a:chOff x="7405843" y="1013112"/>
            <a:chExt cx="4265708" cy="2278382"/>
          </a:xfrm>
        </p:grpSpPr>
        <p:grpSp>
          <p:nvGrpSpPr>
            <p:cNvPr id="2146" name="Google Shape;2146;p217"/>
            <p:cNvGrpSpPr/>
            <p:nvPr/>
          </p:nvGrpSpPr>
          <p:grpSpPr>
            <a:xfrm>
              <a:off x="7431643" y="1013112"/>
              <a:ext cx="4042110" cy="2065951"/>
              <a:chOff x="6611886" y="2416983"/>
              <a:chExt cx="4609076" cy="2355731"/>
            </a:xfrm>
          </p:grpSpPr>
          <p:pic>
            <p:nvPicPr>
              <p:cNvPr id="2147" name="Google Shape;2147;p217"/>
              <p:cNvPicPr preferRelativeResize="0"/>
              <p:nvPr/>
            </p:nvPicPr>
            <p:blipFill>
              <a:blip r:embed="rId1">
                <a:extLst>
                  <a:ext uri="{28A0092B-C50C-407E-A947-70E740481C1C}">
                    <a14:useLocalDpi xmlns:a14="http://schemas.microsoft.com/office/drawing/2010/main" val="0"/>
                  </a:ext>
                </a:extLst>
              </a:blip>
              <a:stretch>
                <a:fillRect/>
              </a:stretch>
            </p:blipFill>
            <p:spPr>
              <a:xfrm>
                <a:off x="6611886" y="2416983"/>
                <a:ext cx="4609076" cy="2355731"/>
              </a:xfrm>
              <a:prstGeom prst="rect">
                <a:avLst/>
              </a:prstGeom>
              <a:noFill/>
              <a:ln>
                <a:noFill/>
              </a:ln>
            </p:spPr>
          </p:pic>
          <p:sp>
            <p:nvSpPr>
              <p:cNvPr id="2148" name="Google Shape;2148;p217"/>
              <p:cNvSpPr/>
              <p:nvPr/>
            </p:nvSpPr>
            <p:spPr>
              <a:xfrm>
                <a:off x="7628706" y="3249639"/>
                <a:ext cx="1055079" cy="858129"/>
              </a:xfrm>
              <a:prstGeom prst="ellipse">
                <a:avLst/>
              </a:prstGeom>
              <a:solidFill>
                <a:schemeClr val="accent1">
                  <a:alpha val="20000"/>
                </a:schemeClr>
              </a:solidFill>
              <a:ln w="26425" cap="flat" cmpd="sng">
                <a:solidFill>
                  <a:srgbClr val="662B15"/>
                </a:solidFill>
                <a:prstDash val="solid"/>
                <a:round/>
                <a:headEnd type="none" w="sm" len="sm"/>
                <a:tailEnd type="none" w="sm" len="sm"/>
              </a:ln>
            </p:spPr>
            <p:txBody>
              <a:bodyPr spcFirstLastPara="1" wrap="square" lIns="91433" tIns="45700" rIns="91433" bIns="45700" anchor="ctr" anchorCtr="0">
                <a:noAutofit/>
              </a:bodyPr>
              <a:lstStyle/>
              <a:p>
                <a:pPr algn="ctr" defTabSz="1219200">
                  <a:buClr>
                    <a:srgbClr val="000000"/>
                  </a:buClr>
                </a:pPr>
                <a:endParaRPr sz="1865" kern="0">
                  <a:solidFill>
                    <a:srgbClr val="FFFFFF"/>
                  </a:solidFill>
                  <a:latin typeface="Source Sans Pro"/>
                  <a:ea typeface="Source Sans Pro"/>
                  <a:cs typeface="Source Sans Pro"/>
                  <a:sym typeface="Source Sans Pro"/>
                </a:endParaRPr>
              </a:p>
            </p:txBody>
          </p:sp>
        </p:grpSp>
        <p:sp>
          <p:nvSpPr>
            <p:cNvPr id="2149" name="Google Shape;2149;p217"/>
            <p:cNvSpPr txBox="1"/>
            <p:nvPr/>
          </p:nvSpPr>
          <p:spPr>
            <a:xfrm>
              <a:off x="7405843" y="3072183"/>
              <a:ext cx="4265708" cy="219311"/>
            </a:xfrm>
            <a:prstGeom prst="rect">
              <a:avLst/>
            </a:prstGeom>
            <a:noFill/>
            <a:ln>
              <a:noFill/>
            </a:ln>
          </p:spPr>
          <p:txBody>
            <a:bodyPr spcFirstLastPara="1" wrap="square" lIns="91433" tIns="45700" rIns="91433" bIns="45700" anchor="t" anchorCtr="0">
              <a:noAutofit/>
            </a:bodyPr>
            <a:lstStyle/>
            <a:p>
              <a:pPr algn="ctr" defTabSz="1219200">
                <a:buClr>
                  <a:srgbClr val="000000"/>
                </a:buClr>
              </a:pPr>
              <a:r>
                <a:rPr lang="en-GB" sz="2135" kern="0" dirty="0">
                  <a:solidFill>
                    <a:srgbClr val="000000"/>
                  </a:solidFill>
                  <a:latin typeface="Times New Roman" panose="02020603050405020304" pitchFamily="18" charset="0"/>
                  <a:ea typeface="Source Sans Pro"/>
                  <a:cs typeface="Times New Roman" panose="02020603050405020304" pitchFamily="18" charset="0"/>
                  <a:sym typeface="Source Sans Pro"/>
                </a:rPr>
                <a:t>Fig 1. </a:t>
              </a:r>
              <a:r>
                <a:rPr lang="en-US" sz="2135" kern="0" dirty="0">
                  <a:solidFill>
                    <a:srgbClr val="000000"/>
                  </a:solidFill>
                  <a:latin typeface="Times New Roman" panose="02020603050405020304" pitchFamily="18" charset="0"/>
                  <a:ea typeface="Source Sans Pro"/>
                  <a:cs typeface="Times New Roman" panose="02020603050405020304" pitchFamily="18" charset="0"/>
                  <a:sym typeface="Source Sans Pro"/>
                </a:rPr>
                <a:t>Schematic of the electrospray thruster.</a:t>
              </a:r>
              <a:r>
                <a:rPr lang="en-GB" sz="2135" kern="0" dirty="0">
                  <a:solidFill>
                    <a:srgbClr val="000000"/>
                  </a:solidFill>
                  <a:latin typeface="Times New Roman" panose="02020603050405020304" pitchFamily="18" charset="0"/>
                  <a:ea typeface="Source Sans Pro"/>
                  <a:cs typeface="Times New Roman" panose="02020603050405020304" pitchFamily="18" charset="0"/>
                  <a:sym typeface="Source Sans Pro"/>
                </a:rPr>
                <a:t>[1]</a:t>
              </a:r>
              <a:endParaRPr sz="2135" kern="0" dirty="0">
                <a:solidFill>
                  <a:srgbClr val="000000"/>
                </a:solidFill>
                <a:latin typeface="Times New Roman" panose="02020603050405020304" pitchFamily="18" charset="0"/>
                <a:ea typeface="Source Sans Pro"/>
                <a:cs typeface="Times New Roman" panose="02020603050405020304" pitchFamily="18" charset="0"/>
                <a:sym typeface="Source Sans Pro"/>
              </a:endParaRPr>
            </a:p>
          </p:txBody>
        </p:sp>
      </p:grpSp>
      <p:sp>
        <p:nvSpPr>
          <p:cNvPr id="2150" name="Google Shape;2150;p217"/>
          <p:cNvSpPr txBox="1"/>
          <p:nvPr/>
        </p:nvSpPr>
        <p:spPr>
          <a:xfrm>
            <a:off x="674013" y="6462449"/>
            <a:ext cx="6400803" cy="307777"/>
          </a:xfrm>
          <a:prstGeom prst="rect">
            <a:avLst/>
          </a:prstGeom>
          <a:noFill/>
          <a:ln>
            <a:noFill/>
          </a:ln>
        </p:spPr>
        <p:txBody>
          <a:bodyPr spcFirstLastPara="1" wrap="square" lIns="91433" tIns="45700" rIns="91433" bIns="45700" anchor="t" anchorCtr="0">
            <a:noAutofit/>
          </a:bodyPr>
          <a:lstStyle/>
          <a:p>
            <a:pPr defTabSz="1219200">
              <a:buClr>
                <a:srgbClr val="000000"/>
              </a:buClr>
            </a:pPr>
            <a:r>
              <a:rPr lang="en-US" altLang="zh-CN" sz="1465" kern="0" dirty="0">
                <a:solidFill>
                  <a:srgbClr val="000000"/>
                </a:solidFill>
                <a:latin typeface="Times New Roman" panose="02020603050405020304" pitchFamily="18" charset="0"/>
                <a:ea typeface="Source Sans Pro"/>
                <a:cs typeface="Times New Roman" panose="02020603050405020304" pitchFamily="18" charset="0"/>
                <a:sym typeface="Source Sans Pro"/>
              </a:rPr>
              <a:t>[1] Fumiya, T. et al., Jpn. J. Appl. Phys., (2021) </a:t>
            </a:r>
            <a:endParaRPr lang="en-US" altLang="zh-CN" sz="1465" kern="0" dirty="0">
              <a:solidFill>
                <a:srgbClr val="000000"/>
              </a:solidFill>
              <a:latin typeface="Times New Roman" panose="02020603050405020304" pitchFamily="18" charset="0"/>
              <a:ea typeface="Source Sans Pro"/>
              <a:cs typeface="Times New Roman" panose="02020603050405020304" pitchFamily="18" charset="0"/>
              <a:sym typeface="Source Sans Pro"/>
            </a:endParaRPr>
          </a:p>
        </p:txBody>
      </p:sp>
      <p:sp>
        <p:nvSpPr>
          <p:cNvPr id="2151" name="Google Shape;2151;p217"/>
          <p:cNvSpPr txBox="1"/>
          <p:nvPr/>
        </p:nvSpPr>
        <p:spPr>
          <a:xfrm>
            <a:off x="6513633" y="1177184"/>
            <a:ext cx="5156000" cy="1721600"/>
          </a:xfrm>
          <a:prstGeom prst="rect">
            <a:avLst/>
          </a:prstGeom>
          <a:noFill/>
          <a:ln>
            <a:noFill/>
          </a:ln>
        </p:spPr>
        <p:txBody>
          <a:bodyPr spcFirstLastPara="1" wrap="square" lIns="91433" tIns="45700" rIns="91433" bIns="45700" anchor="t" anchorCtr="0">
            <a:noAutofit/>
          </a:bodyPr>
          <a:lstStyle/>
          <a:p>
            <a:pPr marL="457200" lvl="1" indent="-457200" defTabSz="1219200">
              <a:buClr>
                <a:srgbClr val="000000"/>
              </a:buClr>
              <a:buSzPts val="2100"/>
            </a:pPr>
            <a:r>
              <a:rPr lang="en-GB" sz="2800" b="1" kern="0" dirty="0">
                <a:solidFill>
                  <a:srgbClr val="000000"/>
                </a:solidFill>
                <a:latin typeface="Arial" panose="020B0604020202020204"/>
                <a:cs typeface="Arial" panose="020B0604020202020204"/>
                <a:sym typeface="Arial" panose="020B0604020202020204"/>
              </a:rPr>
              <a:t>Methodology:</a:t>
            </a:r>
            <a:endParaRPr sz="1465" kern="0" dirty="0">
              <a:solidFill>
                <a:srgbClr val="000000"/>
              </a:solidFill>
              <a:latin typeface="Arial" panose="020B0604020202020204"/>
              <a:cs typeface="Arial" panose="020B0604020202020204"/>
              <a:sym typeface="Arial" panose="020B0604020202020204"/>
            </a:endParaRPr>
          </a:p>
          <a:p>
            <a:pPr marL="342900" lvl="1" indent="-342900" defTabSz="1219200">
              <a:spcBef>
                <a:spcPts val="535"/>
              </a:spcBef>
              <a:buClr>
                <a:srgbClr val="8C1515"/>
              </a:buClr>
              <a:buSzPts val="1800"/>
              <a:buFont typeface="Wingdings" panose="05000000000000000000" pitchFamily="2" charset="2"/>
              <a:buChar char="n"/>
            </a:pPr>
            <a:r>
              <a:rPr lang="en-GB" sz="2400" b="1" kern="0" dirty="0">
                <a:solidFill>
                  <a:srgbClr val="0070C0"/>
                </a:solidFill>
                <a:latin typeface="Arial" panose="020B0604020202020204"/>
                <a:cs typeface="Arial" panose="020B0604020202020204"/>
                <a:sym typeface="Arial" panose="020B0604020202020204"/>
              </a:rPr>
              <a:t>Computational</a:t>
            </a:r>
            <a:r>
              <a:rPr lang="en-GB" sz="2400" kern="0" dirty="0">
                <a:solidFill>
                  <a:srgbClr val="000000"/>
                </a:solidFill>
                <a:latin typeface="Arial" panose="020B0604020202020204"/>
                <a:cs typeface="Arial" panose="020B0604020202020204"/>
                <a:sym typeface="Arial" panose="020B0604020202020204"/>
              </a:rPr>
              <a:t>: Code Development - Verification / Benchmarking - Exploration.</a:t>
            </a:r>
            <a:endParaRPr sz="2400" kern="0" dirty="0">
              <a:solidFill>
                <a:srgbClr val="000000"/>
              </a:solidFill>
              <a:latin typeface="Arial" panose="020B0604020202020204"/>
              <a:cs typeface="Arial" panose="020B0604020202020204"/>
              <a:sym typeface="Arial" panose="020B0604020202020204"/>
            </a:endParaRPr>
          </a:p>
        </p:txBody>
      </p:sp>
    </p:spTree>
  </p:cSld>
  <p:clrMapOvr>
    <a:masterClrMapping/>
  </p:clrMapOvr>
  <p:transition spd="slow">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tretch>
            <a:fillRect/>
          </a:stretch>
        </p:blipFill>
        <p:spPr bwMode="auto">
          <a:xfrm>
            <a:off x="7418425" y="3367410"/>
            <a:ext cx="3815785" cy="28607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957793" y="456143"/>
            <a:ext cx="10276417" cy="651933"/>
          </a:xfrm>
        </p:spPr>
        <p:txBody>
          <a:bodyPr/>
          <a:lstStyle/>
          <a:p>
            <a:r>
              <a:rPr lang="en-US" altLang="zh-CN" sz="4400" b="1" dirty="0"/>
              <a:t>Project Overview</a:t>
            </a:r>
            <a:endParaRPr lang="en-US" sz="4400" b="1" dirty="0"/>
          </a:p>
        </p:txBody>
      </p:sp>
      <p:sp>
        <p:nvSpPr>
          <p:cNvPr id="3" name="Content Placeholder 2"/>
          <p:cNvSpPr>
            <a:spLocks noGrp="1"/>
          </p:cNvSpPr>
          <p:nvPr>
            <p:ph idx="1"/>
          </p:nvPr>
        </p:nvSpPr>
        <p:spPr>
          <a:xfrm>
            <a:off x="1019438" y="1281738"/>
            <a:ext cx="4547797" cy="5344351"/>
          </a:xfrm>
        </p:spPr>
        <p:txBody>
          <a:bodyPr>
            <a:noAutofit/>
          </a:bodyPr>
          <a:lstStyle/>
          <a:p>
            <a:pPr marL="457200" lvl="1" indent="-457200">
              <a:lnSpc>
                <a:spcPct val="120000"/>
              </a:lnSpc>
              <a:buNone/>
            </a:pPr>
            <a:r>
              <a:rPr lang="en-US" sz="2800" b="1" spc="27" dirty="0">
                <a:solidFill>
                  <a:schemeClr val="tx1"/>
                </a:solidFill>
                <a:cs typeface="MS PGothic" panose="020B0600070205080204" pitchFamily="34" charset="-128"/>
              </a:rPr>
              <a:t>Progress: </a:t>
            </a:r>
            <a:endParaRPr lang="en-US" sz="2800" b="1" spc="27" dirty="0">
              <a:solidFill>
                <a:schemeClr val="tx1"/>
              </a:solidFill>
              <a:cs typeface="MS PGothic" panose="020B0600070205080204" pitchFamily="34" charset="-128"/>
            </a:endParaRPr>
          </a:p>
          <a:p>
            <a:pPr marL="342900" lvl="1" indent="-342900">
              <a:spcBef>
                <a:spcPts val="535"/>
              </a:spcBef>
              <a:buSzPts val="1800"/>
              <a:buFont typeface="Wingdings" panose="05000000000000000000" pitchFamily="2" charset="2"/>
              <a:buChar char="n"/>
            </a:pPr>
            <a:r>
              <a:rPr lang="en-US" sz="2400" dirty="0">
                <a:solidFill>
                  <a:srgbClr val="0070C0"/>
                </a:solidFill>
                <a:cs typeface="Arial" panose="020B0604020202020204"/>
                <a:sym typeface="Arial" panose="020B0604020202020204"/>
              </a:rPr>
              <a:t>Derivations </a:t>
            </a:r>
            <a:r>
              <a:rPr lang="en-US" sz="2400" dirty="0">
                <a:solidFill>
                  <a:schemeClr val="tx1"/>
                </a:solidFill>
                <a:cs typeface="Arial" panose="020B0604020202020204"/>
                <a:sym typeface="Arial" panose="020B0604020202020204"/>
              </a:rPr>
              <a:t>to extend the conventional shallow water equation model (SWE);</a:t>
            </a:r>
            <a:endParaRPr lang="en-US" sz="2400" dirty="0">
              <a:solidFill>
                <a:schemeClr val="tx1"/>
              </a:solidFill>
              <a:cs typeface="Arial" panose="020B0604020202020204"/>
              <a:sym typeface="Arial" panose="020B0604020202020204"/>
            </a:endParaRPr>
          </a:p>
          <a:p>
            <a:pPr marL="342900" lvl="1" indent="-342900">
              <a:spcBef>
                <a:spcPts val="535"/>
              </a:spcBef>
              <a:buSzPts val="1800"/>
              <a:buFont typeface="Wingdings" panose="05000000000000000000" pitchFamily="2" charset="2"/>
              <a:buChar char="n"/>
            </a:pPr>
            <a:r>
              <a:rPr lang="en-US" altLang="zh-CN" sz="2400" dirty="0">
                <a:solidFill>
                  <a:srgbClr val="0070C0"/>
                </a:solidFill>
                <a:cs typeface="Arial" panose="020B0604020202020204"/>
                <a:sym typeface="Arial" panose="020B0604020202020204"/>
              </a:rPr>
              <a:t>Simulation code</a:t>
            </a:r>
            <a:r>
              <a:rPr lang="en-US" altLang="zh-CN" sz="2400" dirty="0">
                <a:solidFill>
                  <a:schemeClr val="dk1"/>
                </a:solidFill>
                <a:cs typeface="Arial" panose="020B0604020202020204"/>
                <a:sym typeface="Arial" panose="020B0604020202020204"/>
              </a:rPr>
              <a:t> verified by </a:t>
            </a:r>
            <a:r>
              <a:rPr lang="en-US" altLang="zh-CN" sz="2400" dirty="0">
                <a:solidFill>
                  <a:srgbClr val="0070C0"/>
                </a:solidFill>
                <a:cs typeface="Arial" panose="020B0604020202020204"/>
                <a:sym typeface="Arial" panose="020B0604020202020204"/>
              </a:rPr>
              <a:t> agreements </a:t>
            </a:r>
            <a:r>
              <a:rPr lang="en-US" altLang="zh-CN" sz="2400" dirty="0">
                <a:solidFill>
                  <a:schemeClr val="dk1"/>
                </a:solidFill>
                <a:cs typeface="Arial" panose="020B0604020202020204"/>
                <a:sym typeface="Arial" panose="020B0604020202020204"/>
              </a:rPr>
              <a:t>with analytical solutions;</a:t>
            </a:r>
            <a:endParaRPr lang="en-US" sz="2400" dirty="0">
              <a:solidFill>
                <a:srgbClr val="0070C0"/>
              </a:solidFill>
              <a:cs typeface="Arial" panose="020B0604020202020204"/>
              <a:sym typeface="Arial" panose="020B0604020202020204"/>
            </a:endParaRPr>
          </a:p>
          <a:p>
            <a:pPr marL="342900" lvl="1" indent="-342900">
              <a:spcBef>
                <a:spcPts val="535"/>
              </a:spcBef>
              <a:buSzPts val="1800"/>
              <a:buFont typeface="Wingdings" panose="05000000000000000000" pitchFamily="2" charset="2"/>
              <a:buChar char="n"/>
            </a:pPr>
            <a:r>
              <a:rPr lang="en-US" altLang="zh-CN" sz="2400" dirty="0">
                <a:solidFill>
                  <a:srgbClr val="0070C0"/>
                </a:solidFill>
                <a:cs typeface="Arial" panose="020B0604020202020204"/>
              </a:rPr>
              <a:t>Reproducing</a:t>
            </a:r>
            <a:r>
              <a:rPr lang="en-US" altLang="zh-CN" sz="2400" dirty="0">
                <a:solidFill>
                  <a:schemeClr val="tx1"/>
                </a:solidFill>
                <a:cs typeface="Arial" panose="020B0604020202020204"/>
              </a:rPr>
              <a:t> the</a:t>
            </a:r>
            <a:r>
              <a:rPr lang="en-US" sz="2400" dirty="0">
                <a:solidFill>
                  <a:srgbClr val="0070C0"/>
                </a:solidFill>
                <a:cs typeface="Arial" panose="020B0604020202020204"/>
              </a:rPr>
              <a:t> </a:t>
            </a:r>
            <a:r>
              <a:rPr lang="en-US" sz="2400" dirty="0">
                <a:solidFill>
                  <a:schemeClr val="tx1"/>
                </a:solidFill>
                <a:cs typeface="Arial" panose="020B0604020202020204"/>
              </a:rPr>
              <a:t>instability of the liquid surface caused by electric field. </a:t>
            </a:r>
            <a:endParaRPr lang="en-US" sz="2400" dirty="0">
              <a:solidFill>
                <a:schemeClr val="tx1"/>
              </a:solidFill>
              <a:cs typeface="Arial" panose="020B0604020202020204"/>
            </a:endParaRPr>
          </a:p>
        </p:txBody>
      </p:sp>
      <p:sp>
        <p:nvSpPr>
          <p:cNvPr id="30" name="TextBox 5"/>
          <p:cNvSpPr txBox="1"/>
          <p:nvPr/>
        </p:nvSpPr>
        <p:spPr>
          <a:xfrm>
            <a:off x="6275049" y="3115172"/>
            <a:ext cx="5985844" cy="420564"/>
          </a:xfrm>
          <a:prstGeom prst="rect">
            <a:avLst/>
          </a:prstGeom>
          <a:noFill/>
        </p:spPr>
        <p:txBody>
          <a:bodyPr wrap="square" rtlCol="0">
            <a:spAutoFit/>
          </a:bodyPr>
          <a:lstStyle/>
          <a:p>
            <a:pPr algn="ctr" defTabSz="914400"/>
            <a:r>
              <a:rPr lang="en-US" altLang="zh-CN" sz="2135"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a:rPr>
              <a:t>Fig 2. </a:t>
            </a:r>
            <a:r>
              <a:rPr lang="en-US" altLang="zh-CN" sz="2135" kern="0" dirty="0">
                <a:solidFill>
                  <a:srgbClr val="000000"/>
                </a:solidFill>
                <a:latin typeface="Times New Roman" panose="02020603050405020304" pitchFamily="18" charset="0"/>
                <a:ea typeface="Source Sans Pro"/>
                <a:cs typeface="Times New Roman" panose="02020603050405020304" pitchFamily="18" charset="0"/>
                <a:sym typeface="Source Sans Pro"/>
              </a:rPr>
              <a:t>Schematic of the liquid surface instability </a:t>
            </a:r>
            <a:endParaRPr lang="zh-CN" altLang="en-US" sz="2135"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a:endParaRPr>
          </a:p>
        </p:txBody>
      </p:sp>
      <p:grpSp>
        <p:nvGrpSpPr>
          <p:cNvPr id="28" name="组合 27"/>
          <p:cNvGrpSpPr/>
          <p:nvPr/>
        </p:nvGrpSpPr>
        <p:grpSpPr>
          <a:xfrm>
            <a:off x="6226093" y="93408"/>
            <a:ext cx="5506033" cy="3129888"/>
            <a:chOff x="4974369" y="122316"/>
            <a:chExt cx="4129525" cy="2347416"/>
          </a:xfrm>
        </p:grpSpPr>
        <p:pic>
          <p:nvPicPr>
            <p:cNvPr id="1026" name="Picture 2" descr="Fig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7664" y="392451"/>
              <a:ext cx="3696230" cy="207728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450774" y="122316"/>
              <a:ext cx="1755529" cy="315423"/>
            </a:xfrm>
            <a:prstGeom prst="rect">
              <a:avLst/>
            </a:prstGeom>
            <a:noFill/>
          </p:spPr>
          <p:txBody>
            <a:bodyPr wrap="none" rtlCol="0">
              <a:spAutoFit/>
            </a:bodyPr>
            <a:lstStyle/>
            <a:p>
              <a:pPr defTabSz="1219200">
                <a:buClr>
                  <a:srgbClr val="000000"/>
                </a:buClr>
              </a:pPr>
              <a:r>
                <a:rPr lang="en-US" altLang="zh-CN" sz="2135" kern="0" dirty="0">
                  <a:solidFill>
                    <a:srgbClr val="000000"/>
                  </a:solidFill>
                  <a:latin typeface="Arial" panose="020B0604020202020204"/>
                  <a:cs typeface="Arial" panose="020B0604020202020204"/>
                  <a:sym typeface="Arial" panose="020B0604020202020204"/>
                </a:rPr>
                <a:t>Electric field force</a:t>
              </a:r>
              <a:endParaRPr lang="zh-CN" altLang="en-US" sz="2135" kern="0" dirty="0">
                <a:solidFill>
                  <a:srgbClr val="000000"/>
                </a:solidFill>
                <a:latin typeface="Arial" panose="020B0604020202020204"/>
                <a:cs typeface="Arial" panose="020B0604020202020204"/>
                <a:sym typeface="Arial" panose="020B0604020202020204"/>
              </a:endParaRPr>
            </a:p>
          </p:txBody>
        </p:sp>
        <p:sp>
          <p:nvSpPr>
            <p:cNvPr id="10" name="文本框 9"/>
            <p:cNvSpPr txBox="1"/>
            <p:nvPr/>
          </p:nvSpPr>
          <p:spPr>
            <a:xfrm>
              <a:off x="4974369" y="1066086"/>
              <a:ext cx="1563169" cy="315423"/>
            </a:xfrm>
            <a:prstGeom prst="rect">
              <a:avLst/>
            </a:prstGeom>
            <a:noFill/>
          </p:spPr>
          <p:txBody>
            <a:bodyPr wrap="none" rtlCol="0">
              <a:spAutoFit/>
            </a:bodyPr>
            <a:lstStyle/>
            <a:p>
              <a:pPr defTabSz="1219200">
                <a:buClr>
                  <a:srgbClr val="000000"/>
                </a:buClr>
              </a:pPr>
              <a:r>
                <a:rPr lang="en-US" altLang="zh-CN" sz="2135" kern="0" dirty="0">
                  <a:solidFill>
                    <a:srgbClr val="000000"/>
                  </a:solidFill>
                  <a:latin typeface="Arial" panose="020B0604020202020204"/>
                  <a:cs typeface="Arial" panose="020B0604020202020204"/>
                  <a:sym typeface="Arial" panose="020B0604020202020204"/>
                </a:rPr>
                <a:t>Surface tension</a:t>
              </a:r>
              <a:endParaRPr lang="zh-CN" altLang="en-US" sz="2135" kern="0" dirty="0">
                <a:solidFill>
                  <a:srgbClr val="000000"/>
                </a:solidFill>
                <a:latin typeface="Arial" panose="020B0604020202020204"/>
                <a:cs typeface="Arial" panose="020B0604020202020204"/>
                <a:sym typeface="Arial" panose="020B0604020202020204"/>
              </a:endParaRPr>
            </a:p>
          </p:txBody>
        </p:sp>
        <p:cxnSp>
          <p:nvCxnSpPr>
            <p:cNvPr id="24" name="直接连接符 23"/>
            <p:cNvCxnSpPr/>
            <p:nvPr/>
          </p:nvCxnSpPr>
          <p:spPr>
            <a:xfrm>
              <a:off x="6450774" y="1257590"/>
              <a:ext cx="302952" cy="68477"/>
            </a:xfrm>
            <a:prstGeom prst="line">
              <a:avLst/>
            </a:prstGeom>
          </p:spPr>
          <p:style>
            <a:lnRef idx="2">
              <a:schemeClr val="accent1"/>
            </a:lnRef>
            <a:fillRef idx="0">
              <a:schemeClr val="accent1"/>
            </a:fillRef>
            <a:effectRef idx="1">
              <a:schemeClr val="accent1"/>
            </a:effectRef>
            <a:fontRef idx="minor">
              <a:schemeClr val="tx1"/>
            </a:fontRef>
          </p:style>
        </p:cxnSp>
      </p:grpSp>
      <p:sp>
        <p:nvSpPr>
          <p:cNvPr id="31" name="TextBox 5"/>
          <p:cNvSpPr txBox="1"/>
          <p:nvPr/>
        </p:nvSpPr>
        <p:spPr>
          <a:xfrm>
            <a:off x="6096002" y="6037797"/>
            <a:ext cx="6221127" cy="420564"/>
          </a:xfrm>
          <a:prstGeom prst="rect">
            <a:avLst/>
          </a:prstGeom>
          <a:noFill/>
        </p:spPr>
        <p:txBody>
          <a:bodyPr wrap="square" rtlCol="0">
            <a:spAutoFit/>
          </a:bodyPr>
          <a:lstStyle/>
          <a:p>
            <a:pPr algn="ctr" defTabSz="914400"/>
            <a:r>
              <a:rPr lang="en-US" altLang="zh-CN" sz="2135"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a:rPr>
              <a:t>Fig 3. Simulation results of liquid surface instability</a:t>
            </a:r>
            <a:r>
              <a:rPr lang="en-US" altLang="zh-CN" sz="2135" kern="0" dirty="0">
                <a:solidFill>
                  <a:srgbClr val="000000"/>
                </a:solidFill>
                <a:latin typeface="Times New Roman" panose="02020603050405020304" pitchFamily="18" charset="0"/>
                <a:ea typeface="Source Sans Pro"/>
                <a:cs typeface="Times New Roman" panose="02020603050405020304" pitchFamily="18" charset="0"/>
                <a:sym typeface="Source Sans Pro"/>
              </a:rPr>
              <a:t> </a:t>
            </a:r>
            <a:endParaRPr lang="zh-CN" altLang="en-US" sz="2135" dirty="0">
              <a:solidFill>
                <a:srgbClr val="000000"/>
              </a:solidFill>
              <a:latin typeface="Times New Roman" panose="02020603050405020304" pitchFamily="18" charset="0"/>
              <a:ea typeface="宋体" panose="02010600030101010101" pitchFamily="2" charset="-122"/>
              <a:cs typeface="Times New Roman" panose="02020603050405020304" pitchFamily="18" charset="0"/>
              <a:sym typeface="Arial" panose="020B0604020202020204"/>
            </a:endParaRPr>
          </a:p>
        </p:txBody>
      </p:sp>
    </p:spTree>
  </p:cSld>
  <p:clrMapOvr>
    <a:masterClrMapping/>
  </p:clrMapOvr>
  <p:transition spd="slow">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2166"/>
        <p:cNvGrpSpPr/>
        <p:nvPr/>
      </p:nvGrpSpPr>
      <p:grpSpPr>
        <a:xfrm>
          <a:off x="0" y="0"/>
          <a:ext cx="0" cy="0"/>
          <a:chOff x="0" y="0"/>
          <a:chExt cx="0" cy="0"/>
        </a:xfrm>
      </p:grpSpPr>
      <p:sp>
        <p:nvSpPr>
          <p:cNvPr id="2167" name="Google Shape;2167;p219"/>
          <p:cNvSpPr txBox="1">
            <a:spLocks noGrp="1"/>
          </p:cNvSpPr>
          <p:nvPr>
            <p:ph type="title"/>
          </p:nvPr>
        </p:nvSpPr>
        <p:spPr>
          <a:xfrm>
            <a:off x="957793" y="469131"/>
            <a:ext cx="10276417" cy="651933"/>
          </a:xfrm>
          <a:prstGeom prst="rect">
            <a:avLst/>
          </a:prstGeom>
          <a:noFill/>
          <a:ln>
            <a:noFill/>
          </a:ln>
        </p:spPr>
        <p:txBody>
          <a:bodyPr spcFirstLastPara="1" wrap="square" lIns="0" tIns="45700" rIns="91433" bIns="45700" anchor="b" anchorCtr="0">
            <a:noAutofit/>
          </a:bodyPr>
          <a:lstStyle/>
          <a:p>
            <a:r>
              <a:rPr lang="en-GB" sz="4400" b="1"/>
              <a:t>Project Overview</a:t>
            </a:r>
            <a:endParaRPr sz="4400" b="1"/>
          </a:p>
        </p:txBody>
      </p:sp>
      <p:sp>
        <p:nvSpPr>
          <p:cNvPr id="2168" name="Google Shape;2168;p219"/>
          <p:cNvSpPr txBox="1">
            <a:spLocks noGrp="1"/>
          </p:cNvSpPr>
          <p:nvPr>
            <p:ph type="body" idx="1"/>
          </p:nvPr>
        </p:nvSpPr>
        <p:spPr>
          <a:xfrm>
            <a:off x="1146500" y="1370255"/>
            <a:ext cx="9451985" cy="5018616"/>
          </a:xfrm>
          <a:prstGeom prst="rect">
            <a:avLst/>
          </a:prstGeom>
          <a:noFill/>
          <a:ln>
            <a:noFill/>
          </a:ln>
        </p:spPr>
        <p:txBody>
          <a:bodyPr spcFirstLastPara="1" wrap="square" lIns="0" tIns="45700" rIns="0" bIns="45700" anchor="t" anchorCtr="0">
            <a:noAutofit/>
          </a:bodyPr>
          <a:lstStyle/>
          <a:p>
            <a:pPr marL="457200" lvl="1" indent="-457200">
              <a:lnSpc>
                <a:spcPct val="150000"/>
              </a:lnSpc>
              <a:spcBef>
                <a:spcPts val="0"/>
              </a:spcBef>
              <a:buSzPts val="2100"/>
              <a:buNone/>
            </a:pPr>
            <a:r>
              <a:rPr lang="en-GB" sz="2800" b="1" dirty="0">
                <a:solidFill>
                  <a:schemeClr val="dk1"/>
                </a:solidFill>
              </a:rPr>
              <a:t>Future work:</a:t>
            </a:r>
            <a:endParaRPr sz="1465" dirty="0"/>
          </a:p>
          <a:p>
            <a:pPr marL="342900" lvl="1" indent="-342900">
              <a:lnSpc>
                <a:spcPct val="150000"/>
              </a:lnSpc>
              <a:spcBef>
                <a:spcPts val="535"/>
              </a:spcBef>
              <a:buSzPts val="1800"/>
              <a:buFont typeface="Wingdings" panose="05000000000000000000" pitchFamily="2" charset="2"/>
              <a:buChar char="n"/>
            </a:pPr>
            <a:r>
              <a:rPr lang="en-GB" sz="2400" dirty="0">
                <a:solidFill>
                  <a:schemeClr val="dk1"/>
                </a:solidFill>
              </a:rPr>
              <a:t>Moving to </a:t>
            </a:r>
            <a:r>
              <a:rPr lang="en-US" sz="2400" dirty="0">
                <a:solidFill>
                  <a:srgbClr val="0070C0"/>
                </a:solidFill>
              </a:rPr>
              <a:t>dielectric</a:t>
            </a:r>
            <a:r>
              <a:rPr lang="en-GB" sz="2400" dirty="0">
                <a:solidFill>
                  <a:schemeClr val="dk1"/>
                </a:solidFill>
              </a:rPr>
              <a:t> models (currently liquid metal)</a:t>
            </a:r>
            <a:r>
              <a:rPr lang="en-US" sz="2400" dirty="0">
                <a:solidFill>
                  <a:schemeClr val="dk1"/>
                </a:solidFill>
              </a:rPr>
              <a:t>;</a:t>
            </a:r>
            <a:endParaRPr sz="1465" dirty="0"/>
          </a:p>
          <a:p>
            <a:pPr marL="342900" lvl="1" indent="-342900">
              <a:lnSpc>
                <a:spcPct val="150000"/>
              </a:lnSpc>
              <a:spcBef>
                <a:spcPts val="535"/>
              </a:spcBef>
              <a:buSzPts val="1800"/>
              <a:buFont typeface="Wingdings" panose="05000000000000000000" pitchFamily="2" charset="2"/>
              <a:buChar char="n"/>
            </a:pPr>
            <a:r>
              <a:rPr lang="en-GB" sz="2400" dirty="0">
                <a:solidFill>
                  <a:schemeClr val="dk1"/>
                </a:solidFill>
              </a:rPr>
              <a:t>Diving deeper into </a:t>
            </a:r>
            <a:r>
              <a:rPr lang="en-GB" sz="2400" dirty="0">
                <a:solidFill>
                  <a:srgbClr val="0070C0"/>
                </a:solidFill>
              </a:rPr>
              <a:t>plasma physics. </a:t>
            </a:r>
            <a:r>
              <a:rPr lang="en-GB" sz="2400" dirty="0">
                <a:solidFill>
                  <a:schemeClr val="dk1"/>
                </a:solidFill>
              </a:rPr>
              <a:t>(e.g. coupling electric field.)</a:t>
            </a:r>
            <a:endParaRPr sz="1465" dirty="0"/>
          </a:p>
          <a:p>
            <a:pPr marL="457200" indent="-457200"/>
            <a:endParaRPr sz="1465" dirty="0"/>
          </a:p>
        </p:txBody>
      </p:sp>
    </p:spTree>
  </p:cSld>
  <p:clrMapOvr>
    <a:masterClrMapping/>
  </p:clrMapOvr>
  <p:transition spd="slow">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2" rIns="121900" bIns="60932"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ctr" defTabSz="812800">
              <a:spcBef>
                <a:spcPts val="0"/>
              </a:spcBef>
              <a:spcAft>
                <a:spcPts val="0"/>
              </a:spcAft>
              <a:buSzPts val="1400"/>
              <a:defRPr/>
            </a:pPr>
            <a:r>
              <a:rPr lang="en-US" sz="4665" dirty="0">
                <a:solidFill>
                  <a:srgbClr val="000000"/>
                </a:solidFill>
                <a:ea typeface="Arial" panose="020B0604020202020204"/>
                <a:cs typeface="Arial" panose="020B0604020202020204"/>
                <a:sym typeface="Arial" panose="020B0604020202020204"/>
              </a:rPr>
              <a:t>Thank You for Listening</a:t>
            </a:r>
            <a:r>
              <a:rPr lang="en-US" altLang="zh-CN" sz="4665" dirty="0">
                <a:solidFill>
                  <a:srgbClr val="000000"/>
                </a:solidFill>
                <a:ea typeface="Arial" panose="020B0604020202020204"/>
                <a:cs typeface="Arial" panose="020B0604020202020204"/>
                <a:sym typeface="Arial" panose="020B0604020202020204"/>
              </a:rPr>
              <a:t>!</a:t>
            </a:r>
            <a:br>
              <a:rPr lang="en-US" sz="4665" dirty="0">
                <a:solidFill>
                  <a:srgbClr val="000000"/>
                </a:solidFill>
                <a:ea typeface="Arial" panose="020B0604020202020204"/>
                <a:cs typeface="Arial" panose="020B0604020202020204"/>
                <a:sym typeface="Arial" panose="020B0604020202020204"/>
              </a:rPr>
            </a:br>
            <a:r>
              <a:rPr lang="en-US" sz="4665" dirty="0">
                <a:solidFill>
                  <a:srgbClr val="000000"/>
                </a:solidFill>
                <a:ea typeface="Arial" panose="020B0604020202020204"/>
                <a:cs typeface="Arial" panose="020B0604020202020204"/>
                <a:sym typeface="Arial" panose="020B0604020202020204"/>
              </a:rPr>
              <a:t>Welcome to </a:t>
            </a:r>
            <a:r>
              <a:rPr lang="en-US" altLang="zh-CN" sz="4800" dirty="0">
                <a:solidFill>
                  <a:srgbClr val="000000"/>
                </a:solidFill>
                <a:latin typeface="Source Sans Pro" charset="0"/>
                <a:cs typeface="Arial" panose="020B0604020202020204"/>
                <a:sym typeface="Arial" panose="020B0604020202020204"/>
              </a:rPr>
              <a:t>Breakout Room </a:t>
            </a:r>
            <a:r>
              <a:rPr lang="en-US" altLang="zh-CN" sz="6600" dirty="0">
                <a:solidFill>
                  <a:srgbClr val="8C1515"/>
                </a:solidFill>
                <a:latin typeface="Source Sans Pro" charset="0"/>
                <a:cs typeface="Arial" panose="020B0604020202020204"/>
                <a:sym typeface="Arial" panose="020B0604020202020204"/>
              </a:rPr>
              <a:t>7</a:t>
            </a:r>
            <a:r>
              <a:rPr lang="en-US" altLang="zh-CN" sz="4800" dirty="0">
                <a:solidFill>
                  <a:srgbClr val="000000"/>
                </a:solidFill>
                <a:latin typeface="Source Sans Pro" charset="0"/>
                <a:cs typeface="Arial" panose="020B0604020202020204"/>
                <a:sym typeface="Arial" panose="020B0604020202020204"/>
              </a:rPr>
              <a:t> </a:t>
            </a:r>
            <a:endParaRPr lang="en-US" altLang="zh-CN" sz="4800" dirty="0">
              <a:solidFill>
                <a:srgbClr val="000000"/>
              </a:solidFill>
              <a:latin typeface="Source Sans Pro" charset="0"/>
              <a:cs typeface="Arial" panose="020B0604020202020204"/>
              <a:sym typeface="Arial" panose="020B0604020202020204"/>
            </a:endParaRPr>
          </a:p>
          <a:p>
            <a:pPr algn="ctr" defTabSz="812800">
              <a:spcBef>
                <a:spcPts val="0"/>
              </a:spcBef>
              <a:spcAft>
                <a:spcPts val="0"/>
              </a:spcAft>
              <a:buSzPts val="1400"/>
              <a:defRPr/>
            </a:pPr>
            <a:endParaRPr lang="en-US" sz="4665" dirty="0">
              <a:solidFill>
                <a:srgbClr val="000000"/>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29148" y="856891"/>
            <a:ext cx="10333703" cy="2830205"/>
          </a:xfrm>
        </p:spPr>
        <p:txBody>
          <a:bodyPr>
            <a:noAutofit/>
          </a:bodyPr>
          <a:lstStyle/>
          <a:p>
            <a:r>
              <a:rPr lang="en-US" altLang="zh-CN" sz="4000" dirty="0">
                <a:latin typeface="Arial" panose="020B0604020202020204" pitchFamily="34" charset="0"/>
                <a:ea typeface="Verdana" panose="020B0604030504040204" pitchFamily="34" charset="0"/>
                <a:sym typeface="Arial" panose="020B0604020202020204" pitchFamily="34" charset="0"/>
              </a:rPr>
              <a:t>Dynamic Optimal Distinctiveness</a:t>
            </a:r>
            <a:br>
              <a:rPr lang="en-US" altLang="zh-CN" sz="3600" dirty="0">
                <a:latin typeface="Arial" panose="020B0604020202020204" pitchFamily="34" charset="0"/>
                <a:ea typeface="Verdana" panose="020B0604030504040204" pitchFamily="34" charset="0"/>
                <a:sym typeface="Arial" panose="020B0604020202020204" pitchFamily="34" charset="0"/>
              </a:rPr>
            </a:br>
            <a:r>
              <a:rPr lang="en-US" altLang="zh-CN" sz="2800" dirty="0">
                <a:latin typeface="Arial" panose="020B0604020202020204" pitchFamily="34" charset="0"/>
                <a:ea typeface="Verdana" panose="020B0604030504040204" pitchFamily="34" charset="0"/>
                <a:sym typeface="Arial" panose="020B0604020202020204" pitchFamily="34" charset="0"/>
              </a:rPr>
              <a:t>Entrepreneurial Framing Strategy</a:t>
            </a:r>
            <a:br>
              <a:rPr lang="en-US" altLang="zh-CN" sz="2800" dirty="0">
                <a:latin typeface="Arial" panose="020B0604020202020204" pitchFamily="34" charset="0"/>
                <a:ea typeface="Verdana" panose="020B0604030504040204" pitchFamily="34" charset="0"/>
                <a:sym typeface="Arial" panose="020B0604020202020204" pitchFamily="34" charset="0"/>
              </a:rPr>
            </a:br>
            <a:r>
              <a:rPr lang="en-US" altLang="zh-CN" sz="2800" dirty="0">
                <a:latin typeface="Arial" panose="020B0604020202020204" pitchFamily="34" charset="0"/>
                <a:ea typeface="Verdana" panose="020B0604030504040204" pitchFamily="34" charset="0"/>
                <a:sym typeface="Arial" panose="020B0604020202020204" pitchFamily="34" charset="0"/>
              </a:rPr>
              <a:t>in the Nascent Blockchain Market</a:t>
            </a:r>
            <a:endParaRPr lang="zh-CN" altLang="en-US" sz="3600" dirty="0">
              <a:latin typeface="Arial" panose="020B0604020202020204" pitchFamily="34" charset="0"/>
              <a:sym typeface="Arial" panose="020B0604020202020204" pitchFamily="34" charset="0"/>
            </a:endParaRPr>
          </a:p>
        </p:txBody>
      </p:sp>
      <p:sp>
        <p:nvSpPr>
          <p:cNvPr id="3" name="副标题 2"/>
          <p:cNvSpPr>
            <a:spLocks noGrp="1"/>
          </p:cNvSpPr>
          <p:nvPr>
            <p:ph type="subTitle" idx="1"/>
          </p:nvPr>
        </p:nvSpPr>
        <p:spPr>
          <a:xfrm>
            <a:off x="1523999" y="4434348"/>
            <a:ext cx="9144000" cy="1661652"/>
          </a:xfrm>
        </p:spPr>
        <p:txBody>
          <a:bodyPr>
            <a:normAutofit/>
          </a:bodyPr>
          <a:lstStyle/>
          <a:p>
            <a:r>
              <a:rPr lang="en-US" altLang="zh-CN" sz="1600">
                <a:latin typeface="Arial" panose="020B0604020202020204" pitchFamily="34" charset="0"/>
                <a:sym typeface="Arial" panose="020B0604020202020204" pitchFamily="34" charset="0"/>
              </a:rPr>
              <a:t>Jiahui Zhang, Tsinghua University</a:t>
            </a:r>
            <a:endParaRPr lang="en-US" altLang="zh-CN" sz="1600">
              <a:latin typeface="Arial" panose="020B0604020202020204" pitchFamily="34" charset="0"/>
              <a:sym typeface="Arial" panose="020B0604020202020204" pitchFamily="34" charset="0"/>
            </a:endParaRPr>
          </a:p>
          <a:p>
            <a:r>
              <a:rPr lang="en-US" altLang="zh-CN" sz="1600">
                <a:latin typeface="Arial" panose="020B0604020202020204" pitchFamily="34" charset="0"/>
                <a:sym typeface="Arial" panose="020B0604020202020204" pitchFamily="34" charset="0"/>
              </a:rPr>
              <a:t>Supervised by Prof. Chuck Eesley and You (Willow) Wu, Stanford University</a:t>
            </a:r>
            <a:endParaRPr lang="en-US" altLang="zh-CN" sz="1600">
              <a:latin typeface="Arial" panose="020B0604020202020204" pitchFamily="34" charset="0"/>
              <a:sym typeface="Arial" panose="020B0604020202020204" pitchFamily="34" charset="0"/>
            </a:endParaRPr>
          </a:p>
          <a:p>
            <a:r>
              <a:rPr lang="en-US" altLang="zh-CN" sz="1600">
                <a:latin typeface="Arial" panose="020B0604020202020204" pitchFamily="34" charset="0"/>
                <a:sym typeface="Arial" panose="020B0604020202020204" pitchFamily="34" charset="0"/>
              </a:rPr>
              <a:t>UGVR 2021</a:t>
            </a:r>
            <a:endParaRPr lang="en-US" altLang="zh-CN" sz="1600" dirty="0">
              <a:latin typeface="Arial" panose="020B0604020202020204" pitchFamily="34" charset="0"/>
              <a:sym typeface="Arial" panose="020B0604020202020204" pitchFamily="34" charset="0"/>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8200" y="991113"/>
            <a:ext cx="10515600" cy="1612798"/>
          </a:xfrm>
        </p:spPr>
        <p:txBody>
          <a:bodyPr>
            <a:normAutofit/>
          </a:bodyPr>
          <a:lstStyle/>
          <a:p>
            <a:r>
              <a:rPr lang="en-US" altLang="zh-CN" sz="5400" dirty="0">
                <a:latin typeface="Arial" panose="020B0604020202020204" pitchFamily="34" charset="0"/>
                <a:sym typeface="Arial" panose="020B0604020202020204" pitchFamily="34" charset="0"/>
              </a:rPr>
              <a:t>Imagine</a:t>
            </a:r>
            <a:br>
              <a:rPr lang="en-US" altLang="zh-CN" sz="4000" dirty="0">
                <a:latin typeface="Arial" panose="020B0604020202020204" pitchFamily="34" charset="0"/>
                <a:sym typeface="Arial" panose="020B0604020202020204" pitchFamily="34" charset="0"/>
              </a:rPr>
            </a:br>
            <a:r>
              <a:rPr lang="en-US" altLang="zh-CN" sz="3600" dirty="0">
                <a:latin typeface="Arial" panose="020B0604020202020204" pitchFamily="34" charset="0"/>
                <a:sym typeface="Arial" panose="020B0604020202020204" pitchFamily="34" charset="0"/>
              </a:rPr>
              <a:t>	owning a blockchain company...</a:t>
            </a:r>
            <a:endParaRPr lang="zh-CN" altLang="en-US" sz="4000" dirty="0">
              <a:latin typeface="Arial" panose="020B0604020202020204" pitchFamily="34" charset="0"/>
              <a:sym typeface="Arial" panose="020B0604020202020204" pitchFamily="34" charset="0"/>
            </a:endParaRPr>
          </a:p>
        </p:txBody>
      </p:sp>
      <p:sp>
        <p:nvSpPr>
          <p:cNvPr id="6" name="标题 3"/>
          <p:cNvSpPr txBox="1"/>
          <p:nvPr/>
        </p:nvSpPr>
        <p:spPr>
          <a:xfrm>
            <a:off x="838200" y="3429000"/>
            <a:ext cx="10515600" cy="161279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6000" kern="1200">
                <a:solidFill>
                  <a:schemeClr val="bg1"/>
                </a:solidFill>
                <a:latin typeface="Verdana" panose="020B0604030504040204" pitchFamily="34" charset="0"/>
                <a:ea typeface="+mj-ea"/>
                <a:cs typeface="Calibri" panose="020F0502020204030204" charset="0"/>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How</a:t>
            </a:r>
            <a:r>
              <a:rPr kumimoji="0" lang="zh-CN" altLang="en-US"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 </a:t>
            </a: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would</a:t>
            </a:r>
            <a:r>
              <a:rPr kumimoji="0" lang="zh-CN" altLang="en-US"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 </a:t>
            </a: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you</a:t>
            </a:r>
            <a:r>
              <a:rPr kumimoji="0" lang="zh-CN" altLang="en-US"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 </a:t>
            </a: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form your narratives</a:t>
            </a:r>
            <a:b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b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					using </a:t>
            </a:r>
            <a:r>
              <a:rPr kumimoji="0" lang="en-US" altLang="zh-CN" sz="54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Twitter</a:t>
            </a:r>
            <a:r>
              <a:rPr kumimoji="0" lang="en-US" altLang="zh-CN" sz="40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 </a:t>
            </a: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posts</a:t>
            </a:r>
            <a:r>
              <a:rPr kumimoji="0" lang="en-US" altLang="zh-CN" sz="40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a:t>
            </a:r>
            <a:endParaRPr kumimoji="0" lang="zh-CN" altLang="en-US" sz="40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3"/>
          <p:cNvSpPr txBox="1"/>
          <p:nvPr/>
        </p:nvSpPr>
        <p:spPr>
          <a:xfrm>
            <a:off x="651387" y="695546"/>
            <a:ext cx="10515600" cy="6219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Would you prefer</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6" name="标题 3"/>
          <p:cNvSpPr txBox="1"/>
          <p:nvPr/>
        </p:nvSpPr>
        <p:spPr>
          <a:xfrm>
            <a:off x="838200" y="1488449"/>
            <a:ext cx="10515600" cy="621977"/>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Emphasizing your differences</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8" name="标题 3"/>
          <p:cNvSpPr txBox="1"/>
          <p:nvPr/>
        </p:nvSpPr>
        <p:spPr>
          <a:xfrm>
            <a:off x="838200" y="3883744"/>
            <a:ext cx="10515600" cy="110042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or</a:t>
            </a:r>
            <a:endPar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Showing a collaborative attitude?</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pic>
        <p:nvPicPr>
          <p:cNvPr id="9" name="Picture 8"/>
          <p:cNvPicPr>
            <a:picLocks noChangeAspect="1"/>
          </p:cNvPicPr>
          <p:nvPr/>
        </p:nvPicPr>
        <p:blipFill>
          <a:blip r:embed="rId1"/>
          <a:stretch>
            <a:fillRect/>
          </a:stretch>
        </p:blipFill>
        <p:spPr>
          <a:xfrm>
            <a:off x="1523268" y="2198199"/>
            <a:ext cx="9145464" cy="1394802"/>
          </a:xfrm>
          <a:prstGeom prst="rect">
            <a:avLst/>
          </a:prstGeom>
        </p:spPr>
      </p:pic>
      <p:pic>
        <p:nvPicPr>
          <p:cNvPr id="10" name="Picture 10"/>
          <p:cNvPicPr>
            <a:picLocks noChangeAspect="1"/>
          </p:cNvPicPr>
          <p:nvPr/>
        </p:nvPicPr>
        <p:blipFill>
          <a:blip r:embed="rId2"/>
          <a:stretch>
            <a:fillRect/>
          </a:stretch>
        </p:blipFill>
        <p:spPr>
          <a:xfrm>
            <a:off x="1523268" y="4984167"/>
            <a:ext cx="9145464" cy="120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838200" y="1437967"/>
            <a:ext cx="10515600" cy="1484671"/>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44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Framing Strategies</a:t>
            </a:r>
            <a:endParaRPr kumimoji="0" lang="en-US" altLang="zh-CN" sz="44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(Distinctiveness)</a:t>
            </a:r>
            <a:endPar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4" name="标题 3"/>
          <p:cNvSpPr txBox="1"/>
          <p:nvPr/>
        </p:nvSpPr>
        <p:spPr>
          <a:xfrm>
            <a:off x="1474839" y="3040912"/>
            <a:ext cx="3802626" cy="1681028"/>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Differentiation</a:t>
            </a:r>
            <a:endPar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“innovative”</a:t>
            </a:r>
            <a:endPar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5" name="标题 3"/>
          <p:cNvSpPr txBox="1"/>
          <p:nvPr/>
        </p:nvSpPr>
        <p:spPr>
          <a:xfrm>
            <a:off x="6914537" y="3424081"/>
            <a:ext cx="3802626" cy="1297859"/>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Legitimacy</a:t>
            </a:r>
            <a:endParaRPr kumimoji="0" lang="en-US" altLang="zh-CN" sz="3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“conservative”</a:t>
            </a:r>
            <a:endPar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6" name="箭头: 虚尾 5"/>
          <p:cNvSpPr/>
          <p:nvPr/>
        </p:nvSpPr>
        <p:spPr>
          <a:xfrm rot="7592388">
            <a:off x="4462374" y="2928872"/>
            <a:ext cx="520996" cy="343245"/>
          </a:xfrm>
          <a:prstGeom prst="stripedRightArrow">
            <a:avLst>
              <a:gd name="adj1" fmla="val 50000"/>
              <a:gd name="adj2" fmla="val 648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9" name="箭头: 虚尾 8"/>
          <p:cNvSpPr/>
          <p:nvPr/>
        </p:nvSpPr>
        <p:spPr>
          <a:xfrm rot="3115953">
            <a:off x="7211384" y="2942917"/>
            <a:ext cx="520996" cy="343245"/>
          </a:xfrm>
          <a:prstGeom prst="stripedRightArrow">
            <a:avLst>
              <a:gd name="adj1" fmla="val 50000"/>
              <a:gd name="adj2" fmla="val 648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0" name="标题 3"/>
          <p:cNvSpPr txBox="1"/>
          <p:nvPr/>
        </p:nvSpPr>
        <p:spPr>
          <a:xfrm>
            <a:off x="3481318" y="2728867"/>
            <a:ext cx="1241555" cy="463196"/>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High</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11" name="标题 3"/>
          <p:cNvSpPr txBox="1"/>
          <p:nvPr/>
        </p:nvSpPr>
        <p:spPr>
          <a:xfrm>
            <a:off x="7469129" y="2750177"/>
            <a:ext cx="1241555" cy="463196"/>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Low</a:t>
            </a:r>
            <a:endParaRPr kumimoji="0" lang="zh-CN" altLang="en-US" sz="24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pic>
        <p:nvPicPr>
          <p:cNvPr id="7" name="图形 6"/>
          <p:cNvPicPr>
            <a:picLocks noChangeAspect="1"/>
          </p:cNvPicPr>
          <p:nvPr/>
        </p:nvPicPr>
        <p:blipFill rotWithShape="1">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b="13844"/>
          <a:stretch>
            <a:fillRect/>
          </a:stretch>
        </p:blipFill>
        <p:spPr>
          <a:xfrm>
            <a:off x="2817268" y="4760029"/>
            <a:ext cx="1117768" cy="1203782"/>
          </a:xfrm>
          <a:prstGeom prst="rect">
            <a:avLst/>
          </a:prstGeom>
        </p:spPr>
      </p:pic>
      <p:pic>
        <p:nvPicPr>
          <p:cNvPr id="12" name="图形 11"/>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15866"/>
          <a:stretch>
            <a:fillRect/>
          </a:stretch>
        </p:blipFill>
        <p:spPr>
          <a:xfrm>
            <a:off x="8243529" y="4760029"/>
            <a:ext cx="1144642" cy="120378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10" presetClass="entr" presetSubtype="0" fill="hold"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animBg="1"/>
      <p:bldP spid="9" grpId="0" animBg="1"/>
      <p:bldP spid="10" grpId="0"/>
      <p:bldP spid="11"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txBox="1"/>
          <p:nvPr/>
        </p:nvSpPr>
        <p:spPr>
          <a:xfrm>
            <a:off x="838200" y="1076312"/>
            <a:ext cx="10515600" cy="857864"/>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Moderate distinctiveness level</a:t>
            </a:r>
            <a:endPar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5" name="标题 3"/>
          <p:cNvSpPr txBox="1"/>
          <p:nvPr/>
        </p:nvSpPr>
        <p:spPr>
          <a:xfrm>
            <a:off x="838200" y="2086576"/>
            <a:ext cx="10515600" cy="857864"/>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External policy shock</a:t>
            </a:r>
            <a:endPar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6" name="标题 3"/>
          <p:cNvSpPr txBox="1"/>
          <p:nvPr/>
        </p:nvSpPr>
        <p:spPr>
          <a:xfrm>
            <a:off x="838200" y="3096840"/>
            <a:ext cx="10515600" cy="1208460"/>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Lower distinctiveness level</a:t>
            </a:r>
            <a:endPar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2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(be more conservative)</a:t>
            </a:r>
            <a:endParaRPr kumimoji="0" lang="zh-CN" altLang="en-US" sz="26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7" name="标题 3"/>
          <p:cNvSpPr txBox="1"/>
          <p:nvPr/>
        </p:nvSpPr>
        <p:spPr>
          <a:xfrm>
            <a:off x="838200" y="4305300"/>
            <a:ext cx="10515600" cy="857864"/>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Improve performance</a:t>
            </a:r>
            <a:endPar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8" name="标题 3"/>
          <p:cNvSpPr txBox="1"/>
          <p:nvPr/>
        </p:nvSpPr>
        <p:spPr>
          <a:xfrm>
            <a:off x="838200" y="2591708"/>
            <a:ext cx="10515600" cy="857864"/>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Deep learning methods and DID models</a:t>
            </a:r>
            <a:endPar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9" name="箭头: 虚尾 8"/>
          <p:cNvSpPr/>
          <p:nvPr/>
        </p:nvSpPr>
        <p:spPr>
          <a:xfrm rot="5400000">
            <a:off x="5880349" y="1999470"/>
            <a:ext cx="415621" cy="327567"/>
          </a:xfrm>
          <a:prstGeom prst="stripedRightArrow">
            <a:avLst>
              <a:gd name="adj1" fmla="val 50000"/>
              <a:gd name="adj2" fmla="val 648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2" name="箭头: 虚尾 11"/>
          <p:cNvSpPr/>
          <p:nvPr/>
        </p:nvSpPr>
        <p:spPr>
          <a:xfrm rot="5400000">
            <a:off x="5888189" y="3009736"/>
            <a:ext cx="415621" cy="327567"/>
          </a:xfrm>
          <a:prstGeom prst="stripedRightArrow">
            <a:avLst>
              <a:gd name="adj1" fmla="val 50000"/>
              <a:gd name="adj2" fmla="val 648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3" name="箭头: 虚尾 12"/>
          <p:cNvSpPr/>
          <p:nvPr/>
        </p:nvSpPr>
        <p:spPr>
          <a:xfrm rot="5400000">
            <a:off x="5888189" y="4349327"/>
            <a:ext cx="415621" cy="327567"/>
          </a:xfrm>
          <a:prstGeom prst="stripedRightArrow">
            <a:avLst>
              <a:gd name="adj1" fmla="val 50000"/>
              <a:gd name="adj2" fmla="val 64843"/>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8"/>
                                        </p:tgtEl>
                                      </p:cBhvr>
                                    </p:animEffect>
                                    <p:anim calcmode="lin" valueType="num">
                                      <p:cBhvr>
                                        <p:cTn id="7" dur="1000"/>
                                        <p:tgtEl>
                                          <p:spTgt spid="8"/>
                                        </p:tgtEl>
                                        <p:attrNameLst>
                                          <p:attrName>ppt_x</p:attrName>
                                        </p:attrNameLst>
                                      </p:cBhvr>
                                      <p:tavLst>
                                        <p:tav tm="0">
                                          <p:val>
                                            <p:strVal val="ppt_x"/>
                                          </p:val>
                                        </p:tav>
                                        <p:tav tm="100000">
                                          <p:val>
                                            <p:strVal val="ppt_x"/>
                                          </p:val>
                                        </p:tav>
                                      </p:tavLst>
                                    </p:anim>
                                    <p:anim calcmode="lin" valueType="num">
                                      <p:cBhvr>
                                        <p:cTn id="8" dur="1000"/>
                                        <p:tgtEl>
                                          <p:spTgt spid="8"/>
                                        </p:tgtEl>
                                        <p:attrNameLst>
                                          <p:attrName>ppt_y</p:attrName>
                                        </p:attrNameLst>
                                      </p:cBhvr>
                                      <p:tavLst>
                                        <p:tav tm="0">
                                          <p:val>
                                            <p:strVal val="ppt_y"/>
                                          </p:val>
                                        </p:tav>
                                        <p:tav tm="100000">
                                          <p:val>
                                            <p:strVal val="ppt_y+.1"/>
                                          </p:val>
                                        </p:tav>
                                      </p:tavLst>
                                    </p:anim>
                                    <p:set>
                                      <p:cBhvr>
                                        <p:cTn id="9" dur="1" fill="hold">
                                          <p:stCondLst>
                                            <p:cond delay="999"/>
                                          </p:stCondLst>
                                        </p:cTn>
                                        <p:tgtEl>
                                          <p:spTgt spid="8"/>
                                        </p:tgtEl>
                                        <p:attrNameLst>
                                          <p:attrName>style.visibility</p:attrName>
                                        </p:attrNameLst>
                                      </p:cBhvr>
                                      <p:to>
                                        <p:strVal val="hidden"/>
                                      </p:to>
                                    </p:set>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animBg="1"/>
      <p:bldP spid="12" grpId="0" animBg="1"/>
      <p:bldP spid="13"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3"/>
          <p:cNvSpPr txBox="1"/>
          <p:nvPr/>
        </p:nvSpPr>
        <p:spPr>
          <a:xfrm>
            <a:off x="838200" y="364938"/>
            <a:ext cx="10515600" cy="857864"/>
          </a:xfrm>
          <a:prstGeom prst="rect">
            <a:avLst/>
          </a:prstGeom>
        </p:spPr>
        <p:txBody>
          <a:bodyPr anchor="b">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Dynamically Optimal</a:t>
            </a:r>
            <a:endPar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pic>
        <p:nvPicPr>
          <p:cNvPr id="3" name="Picture 11" descr="Chart, line chart&#10;&#10;Description automatically generated"/>
          <p:cNvPicPr/>
          <p:nvPr/>
        </p:nvPicPr>
        <p:blipFill rotWithShape="1">
          <a:blip r:embed="rId1" cstate="print">
            <a:extLst>
              <a:ext uri="{28A0092B-C50C-407E-A947-70E740481C1C}">
                <a14:useLocalDpi xmlns:a14="http://schemas.microsoft.com/office/drawing/2010/main" val="0"/>
              </a:ext>
            </a:extLst>
          </a:blip>
          <a:srcRect r="49588"/>
          <a:stretch>
            <a:fillRect/>
          </a:stretch>
        </p:blipFill>
        <p:spPr>
          <a:xfrm>
            <a:off x="2847382" y="1391337"/>
            <a:ext cx="3351398" cy="4952869"/>
          </a:xfrm>
          <a:prstGeom prst="rect">
            <a:avLst/>
          </a:prstGeom>
        </p:spPr>
      </p:pic>
      <p:pic>
        <p:nvPicPr>
          <p:cNvPr id="4" name="Picture 11" descr="Chart, line chart&#10;&#10;Description automatically generated"/>
          <p:cNvPicPr/>
          <p:nvPr/>
        </p:nvPicPr>
        <p:blipFill rotWithShape="1">
          <a:blip r:embed="rId1" cstate="print">
            <a:extLst>
              <a:ext uri="{28A0092B-C50C-407E-A947-70E740481C1C}">
                <a14:useLocalDpi xmlns:a14="http://schemas.microsoft.com/office/drawing/2010/main" val="0"/>
              </a:ext>
            </a:extLst>
          </a:blip>
          <a:srcRect l="50412" r="2268"/>
          <a:stretch>
            <a:fillRect/>
          </a:stretch>
        </p:blipFill>
        <p:spPr>
          <a:xfrm>
            <a:off x="6198780" y="1391337"/>
            <a:ext cx="3145837" cy="4952869"/>
          </a:xfrm>
          <a:prstGeom prst="rect">
            <a:avLst/>
          </a:prstGeom>
        </p:spPr>
      </p:pic>
      <p:sp>
        <p:nvSpPr>
          <p:cNvPr id="5" name="标题 3"/>
          <p:cNvSpPr txBox="1"/>
          <p:nvPr/>
        </p:nvSpPr>
        <p:spPr>
          <a:xfrm>
            <a:off x="778319" y="1222802"/>
            <a:ext cx="2496508" cy="85786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Y axis: </a:t>
            </a:r>
            <a:b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b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distinctiveness</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
        <p:nvSpPr>
          <p:cNvPr id="6" name="标题 3"/>
          <p:cNvSpPr txBox="1"/>
          <p:nvPr/>
        </p:nvSpPr>
        <p:spPr>
          <a:xfrm>
            <a:off x="9344617" y="5560770"/>
            <a:ext cx="1192248" cy="857864"/>
          </a:xfrm>
          <a:prstGeom prst="rect">
            <a:avLst/>
          </a:prstGeom>
        </p:spPr>
        <p:txBody>
          <a:bodyPr anchor="ctr">
            <a:normAutofit/>
          </a:bodyPr>
          <a:lstStyle>
            <a:lvl1pPr algn="l" defTabSz="914400" rtl="0" eaLnBrk="1" latinLnBrk="0" hangingPunct="1">
              <a:lnSpc>
                <a:spcPct val="90000"/>
              </a:lnSpc>
              <a:spcBef>
                <a:spcPct val="0"/>
              </a:spcBef>
              <a:buNone/>
              <a:defRPr sz="4400" kern="1200">
                <a:solidFill>
                  <a:schemeClr val="bg1"/>
                </a:solidFill>
                <a:latin typeface="Verdana" panose="020B0604030504040204" pitchFamily="34" charset="0"/>
                <a:ea typeface="+mj-ea"/>
                <a:cs typeface="Calibri" panose="020F0502020204030204" charset="0"/>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X axis: </a:t>
            </a:r>
            <a:b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b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rPr>
              <a:t>time</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Light" panose="02010600030101010101" charset="-122"/>
              <a:cs typeface="Calibri" panose="020F0502020204030204" charset="0"/>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ctr" defTabSz="609600" rtl="0" eaLnBrk="1" fontAlgn="base" latinLnBrk="0" hangingPunct="1">
              <a:lnSpc>
                <a:spcPct val="85000"/>
              </a:lnSpc>
              <a:spcBef>
                <a:spcPts val="0"/>
              </a:spcBef>
              <a:spcAft>
                <a:spcPts val="0"/>
              </a:spcAft>
              <a:buClrTx/>
              <a:buSzPts val="1400"/>
              <a:buFontTx/>
              <a:buNone/>
              <a:defRPr/>
            </a:pP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Thank You for Listening</a:t>
            </a:r>
            <a:r>
              <a:rPr kumimoji="0" lang="en-US" altLang="zh-CN"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a:t>
            </a:r>
            <a:b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b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Welcome to </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rPr>
              <a:t>Breakout </a:t>
            </a:r>
            <a:r>
              <a:rPr kumimoji="0" lang="en-US" altLang="zh-CN" sz="4800" b="1" i="0" u="none" strike="noStrike" kern="1200" cap="none" spc="0" normalizeH="0" baseline="0" noProof="0">
                <a:ln>
                  <a:noFill/>
                </a:ln>
                <a:solidFill>
                  <a:srgbClr val="000000"/>
                </a:solidFill>
                <a:effectLst/>
                <a:uLnTx/>
                <a:uFillTx/>
                <a:latin typeface="Source Sans Pro" charset="0"/>
                <a:ea typeface="MS PGothic" panose="020B0600070205080204" pitchFamily="34" charset="-128"/>
                <a:cs typeface="Arial" panose="020B0604020202020204"/>
              </a:rPr>
              <a:t>Room </a:t>
            </a:r>
            <a:r>
              <a:rPr kumimoji="0" lang="en-US" altLang="zh-CN" sz="6600" b="1" i="0" u="none" strike="noStrike" kern="1200" cap="none" spc="0" normalizeH="0" baseline="0" noProof="0" dirty="0">
                <a:ln>
                  <a:noFill/>
                </a:ln>
                <a:solidFill>
                  <a:srgbClr val="8C1515"/>
                </a:solidFill>
                <a:effectLst/>
                <a:uLnTx/>
                <a:uFillTx/>
                <a:latin typeface="Source Sans Pro" charset="0"/>
                <a:ea typeface="MS PGothic" panose="020B0600070205080204" pitchFamily="34" charset="-128"/>
                <a:cs typeface="Arial" panose="020B0604020202020204"/>
              </a:rPr>
              <a:t>1</a:t>
            </a:r>
            <a:r>
              <a:rPr kumimoji="0" lang="en-US" altLang="zh-CN" sz="4800" b="1" i="0" u="none" strike="noStrike" kern="1200" cap="none" spc="0" normalizeH="0" baseline="0" noProof="0">
                <a:ln>
                  <a:noFill/>
                </a:ln>
                <a:solidFill>
                  <a:srgbClr val="000000"/>
                </a:solidFill>
                <a:effectLst/>
                <a:uLnTx/>
                <a:uFillTx/>
                <a:latin typeface="Source Sans Pro" charset="0"/>
                <a:ea typeface="MS PGothic" panose="020B0600070205080204" pitchFamily="34" charset="-128"/>
                <a:cs typeface="Arial" panose="020B0604020202020204"/>
              </a:rPr>
              <a:t> </a:t>
            </a:r>
            <a:endPar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endParaRPr>
          </a:p>
          <a:p>
            <a:pPr marL="0" marR="0" lvl="0" indent="0" algn="ctr" defTabSz="609600" rtl="0" eaLnBrk="1" fontAlgn="base" latinLnBrk="0" hangingPunct="1">
              <a:lnSpc>
                <a:spcPct val="85000"/>
              </a:lnSpc>
              <a:spcBef>
                <a:spcPts val="0"/>
              </a:spcBef>
              <a:spcAft>
                <a:spcPts val="0"/>
              </a:spcAft>
              <a:buClrTx/>
              <a:buSzPts val="1400"/>
              <a:buFontTx/>
              <a:buNone/>
              <a:defRPr/>
            </a:pPr>
            <a:endParaRPr kumimoji="0" lang="en-US" sz="4665" b="1" i="0" u="none" strike="noStrike" kern="1200" cap="none" spc="0" normalizeH="0" baseline="0" noProof="0" dirty="0">
              <a:ln>
                <a:noFill/>
              </a:ln>
              <a:solidFill>
                <a:srgbClr val="000000"/>
              </a:solidFill>
              <a:effectLst/>
              <a:uLnTx/>
              <a:uFillTx/>
              <a:latin typeface="Arial" panose="020B0604020202020204"/>
              <a:ea typeface="MS PGothic" panose="020B060007020508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69;p31"/>
          <p:cNvSpPr txBox="1"/>
          <p:nvPr/>
        </p:nvSpPr>
        <p:spPr bwMode="auto">
          <a:xfrm>
            <a:off x="1981200" y="1931497"/>
            <a:ext cx="8229600" cy="1899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45700" rIns="91425" bIns="45700"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ctr" defTabSz="457200" rtl="0" eaLnBrk="1" fontAlgn="base" latinLnBrk="0" hangingPunct="1">
              <a:lnSpc>
                <a:spcPct val="85000"/>
              </a:lnSpc>
              <a:spcBef>
                <a:spcPts val="0"/>
              </a:spcBef>
              <a:spcAft>
                <a:spcPts val="0"/>
              </a:spcAft>
              <a:buClrTx/>
              <a:buSzPts val="1400"/>
              <a:buFontTx/>
              <a:buNone/>
              <a:defRPr/>
            </a:pPr>
            <a:r>
              <a:rPr kumimoji="0" lang="en-US" sz="3500"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Thank You for Listening</a:t>
            </a:r>
            <a:r>
              <a:rPr kumimoji="0" lang="en-US" altLang="zh-CN" sz="3500"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a:t>
            </a:r>
            <a:br>
              <a:rPr kumimoji="0" lang="en-US" sz="3500"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br>
            <a:r>
              <a:rPr kumimoji="0" lang="en-US" sz="3500"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rPr>
              <a:t>Welcome to </a:t>
            </a:r>
            <a:r>
              <a:rPr kumimoji="0" lang="en-US" altLang="zh-CN" sz="36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rPr>
              <a:t>Breakout Room </a:t>
            </a:r>
            <a:r>
              <a:rPr kumimoji="0" lang="en-US" altLang="zh-CN" sz="4950" b="1" i="0" u="none" strike="noStrike" kern="1200" cap="none" spc="0" normalizeH="0" baseline="0" noProof="0" dirty="0">
                <a:ln>
                  <a:noFill/>
                </a:ln>
                <a:solidFill>
                  <a:srgbClr val="8C1515"/>
                </a:solidFill>
                <a:effectLst/>
                <a:uLnTx/>
                <a:uFillTx/>
                <a:latin typeface="Source Sans Pro" charset="0"/>
                <a:ea typeface="MS PGothic" panose="020B0600070205080204" pitchFamily="34" charset="-128"/>
                <a:cs typeface="Arial" panose="020B0604020202020204"/>
              </a:rPr>
              <a:t>7</a:t>
            </a:r>
            <a:r>
              <a:rPr kumimoji="0" lang="en-US" altLang="zh-CN" sz="36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rPr>
              <a:t> </a:t>
            </a:r>
            <a:endParaRPr kumimoji="0" lang="en-US" altLang="zh-CN" sz="36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226"/>
          <p:cNvSpPr txBox="1"/>
          <p:nvPr/>
        </p:nvSpPr>
        <p:spPr>
          <a:xfrm>
            <a:off x="1265033" y="479400"/>
            <a:ext cx="10228000" cy="650800"/>
          </a:xfrm>
          <a:prstGeom prst="rect">
            <a:avLst/>
          </a:prstGeom>
          <a:noFill/>
          <a:ln>
            <a:noFill/>
          </a:ln>
        </p:spPr>
        <p:txBody>
          <a:bodyPr spcFirstLastPara="1" wrap="square" lIns="0" tIns="60933" rIns="121900" bIns="60933" anchor="b" anchorCtr="0">
            <a:noAutofit/>
          </a:bodyPr>
          <a:lstStyle/>
          <a:p>
            <a:pPr defTabSz="609600" fontAlgn="base">
              <a:lnSpc>
                <a:spcPct val="85000"/>
              </a:lnSpc>
              <a:spcBef>
                <a:spcPct val="0"/>
              </a:spcBef>
              <a:spcAft>
                <a:spcPct val="0"/>
              </a:spcAft>
              <a:defRPr/>
            </a:pPr>
            <a:r>
              <a:rPr lang="en-GB" sz="4265" b="1" dirty="0">
                <a:solidFill>
                  <a:srgbClr val="8C1515"/>
                </a:solidFill>
                <a:latin typeface="Helvetica" charset="0"/>
                <a:ea typeface="MS PGothic" panose="020B0600070205080204" pitchFamily="34" charset="-128"/>
                <a:cs typeface="Helvetica" charset="0"/>
                <a:sym typeface="Helvetica Neue"/>
              </a:rPr>
              <a:t>Thanks for ALL Your S</a:t>
            </a:r>
            <a:r>
              <a:rPr lang="en-US" altLang="zh-CN" sz="4265" b="1" dirty="0" err="1">
                <a:solidFill>
                  <a:srgbClr val="8C1515"/>
                </a:solidFill>
                <a:latin typeface="Helvetica" charset="0"/>
                <a:ea typeface="MS PGothic" panose="020B0600070205080204" pitchFamily="34" charset="-128"/>
                <a:cs typeface="Helvetica" charset="0"/>
                <a:sym typeface="Helvetica Neue"/>
              </a:rPr>
              <a:t>upport</a:t>
            </a:r>
            <a:r>
              <a:rPr lang="en-GB" sz="4265" b="1" dirty="0">
                <a:solidFill>
                  <a:srgbClr val="8C1515"/>
                </a:solidFill>
                <a:latin typeface="Helvetica" charset="0"/>
                <a:ea typeface="MS PGothic" panose="020B0600070205080204" pitchFamily="34" charset="-128"/>
                <a:cs typeface="Helvetica" charset="0"/>
                <a:sym typeface="Helvetica Neue"/>
              </a:rPr>
              <a:t>!</a:t>
            </a:r>
            <a:endParaRPr sz="4265" b="1" dirty="0">
              <a:solidFill>
                <a:srgbClr val="8C1515"/>
              </a:solidFill>
              <a:latin typeface="Helvetica" charset="0"/>
              <a:ea typeface="MS PGothic" panose="020B0600070205080204" pitchFamily="34" charset="-128"/>
              <a:cs typeface="Helvetica" charset="0"/>
              <a:sym typeface="Arial" panose="020B0604020202020204"/>
            </a:endParaRPr>
          </a:p>
        </p:txBody>
      </p:sp>
      <p:sp>
        <p:nvSpPr>
          <p:cNvPr id="2245" name="Google Shape;2245;p226"/>
          <p:cNvSpPr txBox="1"/>
          <p:nvPr/>
        </p:nvSpPr>
        <p:spPr>
          <a:xfrm>
            <a:off x="873433" y="1365633"/>
            <a:ext cx="11011200" cy="4606000"/>
          </a:xfrm>
          <a:prstGeom prst="rect">
            <a:avLst/>
          </a:prstGeom>
          <a:noFill/>
          <a:ln>
            <a:noFill/>
          </a:ln>
        </p:spPr>
        <p:txBody>
          <a:bodyPr spcFirstLastPara="1" wrap="square" lIns="121900" tIns="121900" rIns="121900" bIns="121900" anchor="t" anchorCtr="0">
            <a:noAutofit/>
          </a:bodyPr>
          <a:lstStyle/>
          <a:p>
            <a:pPr marL="381000" indent="-381000" defTabSz="1219200" fontAlgn="base">
              <a:lnSpc>
                <a:spcPct val="150000"/>
              </a:lnSpc>
              <a:buClr>
                <a:srgbClr val="000000"/>
              </a:buClr>
              <a:buFont typeface="Arial" panose="020B0604020202020204" pitchFamily="34" charset="0"/>
              <a:buChar char="•"/>
              <a:defRPr/>
            </a:pPr>
            <a:r>
              <a:rPr lang="en-US" altLang="zh-CN" sz="3200" kern="0" dirty="0">
                <a:solidFill>
                  <a:srgbClr val="000000"/>
                </a:solidFill>
                <a:latin typeface="Times New Roman" panose="02020603050405020304" pitchFamily="18" charset="0"/>
                <a:cs typeface="Arial" panose="020B0604020202020204"/>
                <a:sym typeface="Arial" panose="020B0604020202020204"/>
              </a:rPr>
              <a:t>Thank all </a:t>
            </a:r>
            <a:r>
              <a:rPr lang="en-US" altLang="zh-CN" sz="3200" b="1" kern="0" dirty="0">
                <a:solidFill>
                  <a:srgbClr val="000000"/>
                </a:solidFill>
                <a:latin typeface="Times New Roman" panose="02020603050405020304" pitchFamily="18" charset="0"/>
                <a:cs typeface="Arial" panose="020B0604020202020204"/>
                <a:sym typeface="Arial" panose="020B0604020202020204"/>
              </a:rPr>
              <a:t>Professors</a:t>
            </a:r>
            <a:r>
              <a:rPr lang="en-US" altLang="zh-CN" sz="3200" kern="0" dirty="0">
                <a:solidFill>
                  <a:srgbClr val="000000"/>
                </a:solidFill>
                <a:latin typeface="Times New Roman" panose="02020603050405020304" pitchFamily="18" charset="0"/>
                <a:cs typeface="Arial" panose="020B0604020202020204"/>
                <a:sym typeface="Arial" panose="020B0604020202020204"/>
              </a:rPr>
              <a:t> and </a:t>
            </a:r>
            <a:r>
              <a:rPr lang="en-US" altLang="zh-CN" sz="3200" b="1" kern="0" dirty="0">
                <a:solidFill>
                  <a:srgbClr val="000000"/>
                </a:solidFill>
                <a:latin typeface="Times New Roman" panose="02020603050405020304" pitchFamily="18" charset="0"/>
                <a:cs typeface="Arial" panose="020B0604020202020204"/>
                <a:sym typeface="Arial" panose="020B0604020202020204"/>
              </a:rPr>
              <a:t>Mentors</a:t>
            </a:r>
            <a:r>
              <a:rPr lang="en-US" altLang="zh-CN" sz="3200" kern="0" dirty="0">
                <a:solidFill>
                  <a:srgbClr val="000000"/>
                </a:solidFill>
                <a:latin typeface="Times New Roman" panose="02020603050405020304" pitchFamily="18" charset="0"/>
                <a:cs typeface="Arial" panose="020B0604020202020204"/>
                <a:sym typeface="Arial" panose="020B0604020202020204"/>
              </a:rPr>
              <a:t>,</a:t>
            </a:r>
            <a:endParaRPr lang="en-US" altLang="zh-CN" sz="3200" kern="0" dirty="0">
              <a:solidFill>
                <a:srgbClr val="000000"/>
              </a:solidFill>
              <a:latin typeface="Times New Roman" panose="02020603050405020304" pitchFamily="18" charset="0"/>
              <a:cs typeface="Arial" panose="020B0604020202020204"/>
              <a:sym typeface="Arial" panose="020B0604020202020204"/>
            </a:endParaRPr>
          </a:p>
          <a:p>
            <a:pPr marL="457200" indent="-457200" defTabSz="1219200" fontAlgn="base">
              <a:lnSpc>
                <a:spcPct val="150000"/>
              </a:lnSpc>
              <a:buClr>
                <a:srgbClr val="000000"/>
              </a:buClr>
              <a:buFont typeface="Arial" panose="020B0604020202020204" pitchFamily="34" charset="0"/>
              <a:buChar char="•"/>
              <a:defRPr/>
            </a:pPr>
            <a:r>
              <a:rPr lang="en-US" altLang="zh-CN" sz="3200" kern="0" dirty="0">
                <a:solidFill>
                  <a:srgbClr val="000000"/>
                </a:solidFill>
                <a:latin typeface="Times New Roman" panose="02020603050405020304" pitchFamily="18" charset="0"/>
                <a:cs typeface="Arial" panose="020B0604020202020204"/>
                <a:sym typeface="Arial" panose="020B0604020202020204"/>
              </a:rPr>
              <a:t>Thank all </a:t>
            </a:r>
            <a:r>
              <a:rPr lang="en-US" altLang="zh-CN" sz="3200" b="1" kern="0" dirty="0">
                <a:solidFill>
                  <a:srgbClr val="000000"/>
                </a:solidFill>
                <a:latin typeface="Times New Roman" panose="02020603050405020304" pitchFamily="18" charset="0"/>
                <a:cs typeface="Arial" panose="020B0604020202020204"/>
                <a:sym typeface="Arial" panose="020B0604020202020204"/>
              </a:rPr>
              <a:t>Sponsors</a:t>
            </a:r>
            <a:r>
              <a:rPr lang="en-US" altLang="zh-CN" sz="3200" kern="0" dirty="0">
                <a:solidFill>
                  <a:srgbClr val="000000"/>
                </a:solidFill>
                <a:latin typeface="Times New Roman" panose="02020603050405020304" pitchFamily="18" charset="0"/>
                <a:cs typeface="Arial" panose="020B0604020202020204"/>
                <a:sym typeface="Arial" panose="020B0604020202020204"/>
              </a:rPr>
              <a:t>,</a:t>
            </a:r>
            <a:endParaRPr lang="en-US" altLang="zh-CN" sz="3200" kern="0" dirty="0">
              <a:solidFill>
                <a:srgbClr val="000000"/>
              </a:solidFill>
              <a:latin typeface="Times New Roman" panose="02020603050405020304" pitchFamily="18" charset="0"/>
              <a:cs typeface="Arial" panose="020B0604020202020204"/>
              <a:sym typeface="Arial" panose="020B0604020202020204"/>
            </a:endParaRPr>
          </a:p>
          <a:p>
            <a:pPr marL="457200" indent="-457200" defTabSz="1219200" fontAlgn="base">
              <a:lnSpc>
                <a:spcPct val="150000"/>
              </a:lnSpc>
              <a:buClr>
                <a:srgbClr val="000000"/>
              </a:buClr>
              <a:buFont typeface="Arial" panose="020B0604020202020204" pitchFamily="34" charset="0"/>
              <a:buChar char="•"/>
              <a:defRPr/>
            </a:pPr>
            <a:r>
              <a:rPr lang="en-US" altLang="zh-CN" sz="3200" kern="0" dirty="0">
                <a:solidFill>
                  <a:srgbClr val="000000"/>
                </a:solidFill>
                <a:latin typeface="Times New Roman" panose="02020603050405020304" pitchFamily="18" charset="0"/>
                <a:cs typeface="Arial" panose="020B0604020202020204"/>
                <a:sym typeface="Arial" panose="020B0604020202020204"/>
              </a:rPr>
              <a:t>Thank </a:t>
            </a:r>
            <a:r>
              <a:rPr lang="en-US" altLang="zh-CN" sz="3200" b="1" kern="0" dirty="0">
                <a:solidFill>
                  <a:srgbClr val="000000"/>
                </a:solidFill>
                <a:latin typeface="Times New Roman" panose="02020603050405020304" pitchFamily="18" charset="0"/>
                <a:cs typeface="Arial" panose="020B0604020202020204"/>
                <a:sym typeface="Arial" panose="020B0604020202020204"/>
              </a:rPr>
              <a:t>TCP (Technical Communication Program)</a:t>
            </a:r>
            <a:r>
              <a:rPr lang="en-US" altLang="zh-CN" sz="3200" kern="0" dirty="0">
                <a:solidFill>
                  <a:srgbClr val="000000"/>
                </a:solidFill>
                <a:latin typeface="Times New Roman" panose="02020603050405020304" pitchFamily="18" charset="0"/>
                <a:cs typeface="Arial" panose="020B0604020202020204"/>
                <a:sym typeface="Arial" panose="020B0604020202020204"/>
              </a:rPr>
              <a:t>, </a:t>
            </a:r>
            <a:endParaRPr lang="en-US" altLang="zh-CN" sz="3200" kern="0" dirty="0">
              <a:solidFill>
                <a:srgbClr val="000000"/>
              </a:solidFill>
              <a:latin typeface="Times New Roman" panose="02020603050405020304" pitchFamily="18" charset="0"/>
              <a:cs typeface="Arial" panose="020B0604020202020204"/>
              <a:sym typeface="Arial" panose="020B0604020202020204"/>
            </a:endParaRPr>
          </a:p>
          <a:p>
            <a:pPr marL="457200" indent="-457200" defTabSz="1219200" fontAlgn="base">
              <a:lnSpc>
                <a:spcPct val="150000"/>
              </a:lnSpc>
              <a:buClr>
                <a:srgbClr val="000000"/>
              </a:buClr>
              <a:buFont typeface="Arial" panose="020B0604020202020204" pitchFamily="34" charset="0"/>
              <a:buChar char="•"/>
              <a:defRPr/>
            </a:pPr>
            <a:r>
              <a:rPr lang="en-US" altLang="zh-CN" sz="3200" kern="0" dirty="0">
                <a:solidFill>
                  <a:srgbClr val="000000"/>
                </a:solidFill>
                <a:latin typeface="Times New Roman" panose="02020603050405020304" pitchFamily="18" charset="0"/>
                <a:cs typeface="Arial" panose="020B0604020202020204"/>
                <a:sym typeface="Arial" panose="020B0604020202020204"/>
              </a:rPr>
              <a:t>Thank </a:t>
            </a:r>
            <a:r>
              <a:rPr lang="en-US" altLang="zh-CN" sz="3200" b="1" kern="0" dirty="0">
                <a:solidFill>
                  <a:srgbClr val="000000"/>
                </a:solidFill>
                <a:latin typeface="Times New Roman" panose="02020603050405020304" pitchFamily="18" charset="0"/>
                <a:cs typeface="Arial" panose="020B0604020202020204"/>
                <a:sym typeface="Arial" panose="020B0604020202020204"/>
              </a:rPr>
              <a:t>School of Engineering, Stanford</a:t>
            </a:r>
            <a:r>
              <a:rPr lang="en-US" altLang="zh-CN" sz="3200" kern="0" dirty="0">
                <a:solidFill>
                  <a:srgbClr val="000000"/>
                </a:solidFill>
                <a:latin typeface="Times New Roman" panose="02020603050405020304" pitchFamily="18" charset="0"/>
                <a:cs typeface="Arial" panose="020B0604020202020204"/>
                <a:sym typeface="Arial" panose="020B0604020202020204"/>
              </a:rPr>
              <a:t>,</a:t>
            </a:r>
            <a:endParaRPr lang="en-US" altLang="zh-CN" sz="3200" kern="0" dirty="0">
              <a:solidFill>
                <a:srgbClr val="000000"/>
              </a:solidFill>
              <a:latin typeface="Times New Roman" panose="02020603050405020304" pitchFamily="18" charset="0"/>
              <a:cs typeface="Arial" panose="020B0604020202020204"/>
              <a:sym typeface="Arial" panose="020B0604020202020204"/>
            </a:endParaRPr>
          </a:p>
          <a:p>
            <a:pPr defTabSz="1219200" fontAlgn="base">
              <a:lnSpc>
                <a:spcPct val="150000"/>
              </a:lnSpc>
              <a:buClr>
                <a:srgbClr val="000000"/>
              </a:buClr>
              <a:defRPr/>
            </a:pPr>
            <a:endParaRPr lang="en-US" altLang="zh-CN" sz="3200" kern="0" dirty="0">
              <a:solidFill>
                <a:srgbClr val="000000"/>
              </a:solidFill>
              <a:latin typeface="Times New Roman" panose="02020603050405020304" pitchFamily="18" charset="0"/>
              <a:cs typeface="Arial" panose="020B0604020202020204"/>
              <a:sym typeface="Arial" panose="020B0604020202020204"/>
            </a:endParaRPr>
          </a:p>
          <a:p>
            <a:pPr marL="457200" indent="-457200" defTabSz="1219200" fontAlgn="base">
              <a:lnSpc>
                <a:spcPct val="150000"/>
              </a:lnSpc>
              <a:buClr>
                <a:srgbClr val="000000"/>
              </a:buClr>
              <a:buFont typeface="Arial" panose="020B0604020202020204" pitchFamily="34" charset="0"/>
              <a:buChar char="•"/>
              <a:defRPr/>
            </a:pPr>
            <a:r>
              <a:rPr lang="en-US" altLang="zh-CN" sz="3200" kern="0" dirty="0">
                <a:solidFill>
                  <a:srgbClr val="000000"/>
                </a:solidFill>
                <a:latin typeface="Times New Roman" panose="02020603050405020304" pitchFamily="18" charset="0"/>
                <a:cs typeface="Arial" panose="020B0604020202020204"/>
                <a:sym typeface="Arial" panose="020B0604020202020204"/>
              </a:rPr>
              <a:t>Thank </a:t>
            </a:r>
            <a:r>
              <a:rPr lang="en-US" altLang="zh-CN" sz="3735" b="1" kern="0" dirty="0">
                <a:solidFill>
                  <a:srgbClr val="8C1515"/>
                </a:solidFill>
                <a:latin typeface="Times New Roman" panose="02020603050405020304" pitchFamily="18" charset="0"/>
                <a:cs typeface="Arial" panose="020B0604020202020204"/>
                <a:sym typeface="Arial" panose="020B0604020202020204"/>
              </a:rPr>
              <a:t>Ming</a:t>
            </a:r>
            <a:r>
              <a:rPr lang="en-US" altLang="zh-CN" sz="3200" b="1" kern="0" dirty="0">
                <a:solidFill>
                  <a:srgbClr val="8C1515"/>
                </a:solidFill>
                <a:latin typeface="Times New Roman" panose="02020603050405020304" pitchFamily="18" charset="0"/>
                <a:cs typeface="Arial" panose="020B0604020202020204"/>
                <a:sym typeface="Arial" panose="020B0604020202020204"/>
              </a:rPr>
              <a:t> </a:t>
            </a:r>
            <a:r>
              <a:rPr lang="en-US" altLang="zh-CN" sz="3200" kern="0" dirty="0">
                <a:solidFill>
                  <a:srgbClr val="000000"/>
                </a:solidFill>
                <a:latin typeface="Times New Roman" panose="02020603050405020304" pitchFamily="18" charset="0"/>
                <a:cs typeface="Arial" panose="020B0604020202020204"/>
                <a:sym typeface="Arial" panose="020B0604020202020204"/>
              </a:rPr>
              <a:t>for continuously devoting to UGVR program!</a:t>
            </a:r>
            <a:endParaRPr lang="en-US" altLang="zh-CN" sz="3200" kern="0" dirty="0">
              <a:solidFill>
                <a:srgbClr val="000000"/>
              </a:solidFill>
              <a:latin typeface="Times New Roman" panose="02020603050405020304" pitchFamily="18" charset="0"/>
              <a:cs typeface="Arial" panose="020B0604020202020204"/>
              <a:sym typeface="Arial" panose="020B0604020202020204"/>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243"/>
        <p:cNvGrpSpPr/>
        <p:nvPr/>
      </p:nvGrpSpPr>
      <p:grpSpPr>
        <a:xfrm>
          <a:off x="0" y="0"/>
          <a:ext cx="0" cy="0"/>
          <a:chOff x="0" y="0"/>
          <a:chExt cx="0" cy="0"/>
        </a:xfrm>
      </p:grpSpPr>
      <p:sp>
        <p:nvSpPr>
          <p:cNvPr id="2244" name="Google Shape;2244;p226"/>
          <p:cNvSpPr txBox="1"/>
          <p:nvPr/>
        </p:nvSpPr>
        <p:spPr>
          <a:xfrm>
            <a:off x="1265033" y="479400"/>
            <a:ext cx="10228000" cy="650800"/>
          </a:xfrm>
          <a:prstGeom prst="rect">
            <a:avLst/>
          </a:prstGeom>
          <a:noFill/>
          <a:ln>
            <a:noFill/>
          </a:ln>
        </p:spPr>
        <p:txBody>
          <a:bodyPr spcFirstLastPara="1" wrap="square" lIns="0" tIns="60933" rIns="121900" bIns="60933" anchor="b" anchorCtr="0">
            <a:noAutofit/>
          </a:bodyPr>
          <a:lstStyle/>
          <a:p>
            <a:pPr defTabSz="609600" fontAlgn="base">
              <a:lnSpc>
                <a:spcPct val="85000"/>
              </a:lnSpc>
              <a:spcBef>
                <a:spcPct val="0"/>
              </a:spcBef>
              <a:spcAft>
                <a:spcPct val="0"/>
              </a:spcAft>
              <a:defRPr/>
            </a:pPr>
            <a:r>
              <a:rPr lang="en-GB" sz="4265" b="1" dirty="0">
                <a:solidFill>
                  <a:srgbClr val="8C1515"/>
                </a:solidFill>
                <a:latin typeface="Helvetica" charset="0"/>
                <a:ea typeface="MS PGothic" panose="020B0600070205080204" pitchFamily="34" charset="-128"/>
                <a:cs typeface="Helvetica" charset="0"/>
                <a:sym typeface="Helvetica Neue"/>
              </a:rPr>
              <a:t>Thank </a:t>
            </a:r>
            <a:r>
              <a:rPr lang="en-US" altLang="zh-CN" sz="4265" b="1" dirty="0">
                <a:solidFill>
                  <a:srgbClr val="8C1515"/>
                </a:solidFill>
                <a:latin typeface="Helvetica" charset="0"/>
                <a:ea typeface="MS PGothic" panose="020B0600070205080204" pitchFamily="34" charset="-128"/>
                <a:cs typeface="Helvetica" charset="0"/>
                <a:sym typeface="Helvetica Neue"/>
              </a:rPr>
              <a:t>the</a:t>
            </a:r>
            <a:r>
              <a:rPr lang="en-US" sz="4265" b="1" dirty="0">
                <a:solidFill>
                  <a:srgbClr val="8C1515"/>
                </a:solidFill>
                <a:latin typeface="Helvetica" charset="0"/>
                <a:ea typeface="MS PGothic" panose="020B0600070205080204" pitchFamily="34" charset="-128"/>
                <a:cs typeface="Helvetica" charset="0"/>
                <a:sym typeface="Helvetica Neue"/>
              </a:rPr>
              <a:t> host faculty!</a:t>
            </a:r>
            <a:endParaRPr sz="4265" b="1" dirty="0">
              <a:solidFill>
                <a:srgbClr val="8C1515"/>
              </a:solidFill>
              <a:latin typeface="Helvetica" charset="0"/>
              <a:ea typeface="MS PGothic" panose="020B0600070205080204" pitchFamily="34" charset="-128"/>
              <a:cs typeface="Helvetica" charset="0"/>
              <a:sym typeface="Arial" panose="020B0604020202020204"/>
            </a:endParaRPr>
          </a:p>
        </p:txBody>
      </p:sp>
      <p:pic>
        <p:nvPicPr>
          <p:cNvPr id="3" name="图片 2"/>
          <p:cNvPicPr>
            <a:picLocks noChangeAspect="1"/>
          </p:cNvPicPr>
          <p:nvPr/>
        </p:nvPicPr>
        <p:blipFill>
          <a:blip r:embed="rId1"/>
          <a:stretch>
            <a:fillRect/>
          </a:stretch>
        </p:blipFill>
        <p:spPr>
          <a:xfrm>
            <a:off x="1981448" y="1130200"/>
            <a:ext cx="8229103" cy="5021325"/>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56058" y="765687"/>
            <a:ext cx="6361531" cy="646331"/>
          </a:xfrm>
          <a:prstGeom prst="rect">
            <a:avLst/>
          </a:prstGeom>
          <a:noFill/>
        </p:spPr>
        <p:txBody>
          <a:bodyPr wrap="square" rtlCol="0">
            <a:spAutoFit/>
          </a:bodyPr>
          <a:lstStyle/>
          <a:p>
            <a:r>
              <a:rPr lang="en-US" altLang="zh-CN" sz="3600" dirty="0">
                <a:latin typeface="Arial" panose="020B0604020202020204" pitchFamily="34" charset="0"/>
                <a:cs typeface="Arial" panose="020B0604020202020204" pitchFamily="34" charset="0"/>
              </a:rPr>
              <a:t>Our beautiful memories…</a:t>
            </a:r>
            <a:endParaRPr lang="zh-CN" altLang="en-US" sz="36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cstate="hqprint"/>
          <a:stretch>
            <a:fillRect/>
          </a:stretch>
        </p:blipFill>
        <p:spPr>
          <a:xfrm>
            <a:off x="6391267" y="2092462"/>
            <a:ext cx="5591393" cy="4193545"/>
          </a:xfrm>
          <a:prstGeom prst="rect">
            <a:avLst/>
          </a:prstGeom>
        </p:spPr>
      </p:pic>
      <p:pic>
        <p:nvPicPr>
          <p:cNvPr id="4" name="图片 3"/>
          <p:cNvPicPr>
            <a:picLocks noChangeAspect="1"/>
          </p:cNvPicPr>
          <p:nvPr/>
        </p:nvPicPr>
        <p:blipFill>
          <a:blip r:embed="rId2" cstate="hqprint"/>
          <a:stretch>
            <a:fillRect/>
          </a:stretch>
        </p:blipFill>
        <p:spPr>
          <a:xfrm>
            <a:off x="68625" y="2092462"/>
            <a:ext cx="3161322" cy="2093862"/>
          </a:xfrm>
          <a:prstGeom prst="rect">
            <a:avLst/>
          </a:prstGeom>
        </p:spPr>
      </p:pic>
      <p:pic>
        <p:nvPicPr>
          <p:cNvPr id="5" name="图片 4"/>
          <p:cNvPicPr>
            <a:picLocks noChangeAspect="1"/>
          </p:cNvPicPr>
          <p:nvPr/>
        </p:nvPicPr>
        <p:blipFill>
          <a:blip r:embed="rId3" cstate="hqprint"/>
          <a:stretch>
            <a:fillRect/>
          </a:stretch>
        </p:blipFill>
        <p:spPr>
          <a:xfrm>
            <a:off x="3229947" y="2092462"/>
            <a:ext cx="3161320" cy="2093862"/>
          </a:xfrm>
          <a:prstGeom prst="rect">
            <a:avLst/>
          </a:prstGeom>
        </p:spPr>
      </p:pic>
      <p:pic>
        <p:nvPicPr>
          <p:cNvPr id="6" name="图片 5"/>
          <p:cNvPicPr>
            <a:picLocks noChangeAspect="1"/>
          </p:cNvPicPr>
          <p:nvPr/>
        </p:nvPicPr>
        <p:blipFill>
          <a:blip r:embed="rId4" cstate="hqprint"/>
          <a:stretch>
            <a:fillRect/>
          </a:stretch>
        </p:blipFill>
        <p:spPr>
          <a:xfrm>
            <a:off x="68625" y="4186324"/>
            <a:ext cx="3161321" cy="2099683"/>
          </a:xfrm>
          <a:prstGeom prst="rect">
            <a:avLst/>
          </a:prstGeom>
        </p:spPr>
      </p:pic>
      <p:pic>
        <p:nvPicPr>
          <p:cNvPr id="7" name="图片 6"/>
          <p:cNvPicPr>
            <a:picLocks noChangeAspect="1"/>
          </p:cNvPicPr>
          <p:nvPr/>
        </p:nvPicPr>
        <p:blipFill>
          <a:blip r:embed="rId5" cstate="hqprint"/>
          <a:stretch>
            <a:fillRect/>
          </a:stretch>
        </p:blipFill>
        <p:spPr>
          <a:xfrm>
            <a:off x="3229946" y="4186324"/>
            <a:ext cx="3161320" cy="210887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609600" y="1312335"/>
            <a:ext cx="10972800" cy="1744133"/>
          </a:xfrm>
        </p:spPr>
        <p:txBody>
          <a:bodyPr/>
          <a:lstStyle/>
          <a:p>
            <a:pPr eaLnBrk="1" hangingPunct="1"/>
            <a:r>
              <a:rPr lang="en-US" altLang="zh-CN" b="1" dirty="0">
                <a:latin typeface="Arial" panose="020B0604020202020204" pitchFamily="34" charset="0"/>
              </a:rPr>
              <a:t>Efficient Neural </a:t>
            </a:r>
            <a:br>
              <a:rPr lang="en-US" altLang="zh-CN" b="1" dirty="0">
                <a:latin typeface="Arial" panose="020B0604020202020204" pitchFamily="34" charset="0"/>
              </a:rPr>
            </a:br>
            <a:r>
              <a:rPr lang="en-US" altLang="zh-CN" b="1" dirty="0">
                <a:latin typeface="Arial" panose="020B0604020202020204" pitchFamily="34" charset="0"/>
              </a:rPr>
              <a:t>Inductive Logic Programming</a:t>
            </a:r>
            <a:endParaRPr lang="en-US" altLang="zh-CN" b="1" dirty="0">
              <a:latin typeface="Arial" panose="020B0604020202020204" pitchFamily="34" charset="0"/>
            </a:endParaRPr>
          </a:p>
        </p:txBody>
      </p:sp>
      <p:sp>
        <p:nvSpPr>
          <p:cNvPr id="11266" name="Text Placeholder 2"/>
          <p:cNvSpPr>
            <a:spLocks noGrp="1"/>
          </p:cNvSpPr>
          <p:nvPr>
            <p:ph type="body" sz="quarter" idx="18"/>
          </p:nvPr>
        </p:nvSpPr>
        <p:spPr bwMode="auto">
          <a:xfrm>
            <a:off x="2056342" y="3272590"/>
            <a:ext cx="8079317" cy="2062556"/>
          </a:xfrm>
        </p:spPr>
        <p:txBody>
          <a:bodyPr numCol="1" compatLnSpc="1"/>
          <a:lstStyle/>
          <a:p>
            <a:pPr marL="0" indent="0" fontAlgn="auto">
              <a:spcAft>
                <a:spcPts val="0"/>
              </a:spcAft>
              <a:buClr>
                <a:srgbClr val="8C1515"/>
              </a:buClr>
              <a:defRPr/>
            </a:pPr>
            <a:r>
              <a:rPr lang="en-US" altLang="zh-CN" sz="2800" cap="small" spc="400" dirty="0">
                <a:solidFill>
                  <a:srgbClr val="A4001D"/>
                </a:solidFill>
                <a:ea typeface="MS PGothic" panose="020B0600070205080204" pitchFamily="34" charset="-128"/>
              </a:rPr>
              <a:t>Guangxuan Xiao</a:t>
            </a:r>
            <a:endParaRPr lang="en-US" altLang="zh-CN" sz="2800" cap="small" spc="400" dirty="0">
              <a:solidFill>
                <a:srgbClr val="A4001D"/>
              </a:solidFill>
              <a:ea typeface="MS PGothic" panose="020B0600070205080204" pitchFamily="34" charset="-128"/>
            </a:endParaRPr>
          </a:p>
          <a:p>
            <a:pPr marL="0" indent="0"/>
            <a:r>
              <a:rPr lang="en-US" altLang="zh-CN" dirty="0">
                <a:solidFill>
                  <a:srgbClr val="595959"/>
                </a:solidFill>
                <a:latin typeface="Arial" panose="020B0604020202020204" pitchFamily="34" charset="0"/>
              </a:rPr>
              <a:t>Dept. of Computer Science, Tsinghua University</a:t>
            </a:r>
            <a:endParaRPr lang="en-US" altLang="zh-CN" dirty="0">
              <a:solidFill>
                <a:srgbClr val="595959"/>
              </a:solidFill>
              <a:latin typeface="Arial" panose="020B0604020202020204" pitchFamily="34" charset="0"/>
            </a:endParaRPr>
          </a:p>
          <a:p>
            <a:pPr marL="0" indent="0"/>
            <a:endParaRPr lang="en-US" altLang="zh-CN" dirty="0">
              <a:solidFill>
                <a:srgbClr val="595959"/>
              </a:solidFill>
              <a:latin typeface="Arial" panose="020B0604020202020204" pitchFamily="34" charset="0"/>
            </a:endParaRPr>
          </a:p>
          <a:p>
            <a:pPr marL="0" indent="0"/>
            <a:r>
              <a:rPr lang="en-US" altLang="zh-CN" dirty="0">
                <a:solidFill>
                  <a:srgbClr val="8C1515"/>
                </a:solidFill>
                <a:latin typeface="Arial" panose="020B0604020202020204" pitchFamily="34" charset="0"/>
              </a:rPr>
              <a:t>Supervisors: Prof. Jiajun Wu, Jiayuan Mao</a:t>
            </a:r>
            <a:endParaRPr lang="en-US" altLang="zh-CN" dirty="0">
              <a:solidFill>
                <a:srgbClr val="8C1515"/>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Inductive Logic Programming (ILP)</a:t>
            </a:r>
            <a:endParaRPr lang="zh-CN" altLang="en-US" dirty="0"/>
          </a:p>
        </p:txBody>
      </p:sp>
      <p:sp>
        <p:nvSpPr>
          <p:cNvPr id="3" name="矩形 2"/>
          <p:cNvSpPr/>
          <p:nvPr/>
        </p:nvSpPr>
        <p:spPr>
          <a:xfrm>
            <a:off x="1265035" y="1221128"/>
            <a:ext cx="9545434" cy="461665"/>
          </a:xfrm>
          <a:prstGeom prst="rect">
            <a:avLst/>
          </a:prstGeom>
        </p:spPr>
        <p:txBody>
          <a:bodyPr wrap="none">
            <a:spAutoFit/>
          </a:bodyPr>
          <a:lstStyle/>
          <a:p>
            <a:pPr defTabSz="609600" fontAlgn="base">
              <a:spcBef>
                <a:spcPct val="0"/>
              </a:spcBef>
              <a:spcAft>
                <a:spcPct val="0"/>
              </a:spcAft>
              <a:defRPr/>
            </a:pPr>
            <a:r>
              <a:rPr lang="en-US" altLang="zh-CN" sz="2400"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With known facts, ILP systems derive </a:t>
            </a:r>
            <a:r>
              <a:rPr lang="en-US" altLang="zh-CN" sz="2400"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general definitions</a:t>
            </a:r>
            <a:r>
              <a:rPr lang="en-US" altLang="zh-CN" sz="2400"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 of targets.</a:t>
            </a:r>
            <a:endParaRPr lang="en-US" altLang="zh-CN" sz="2400"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p:txBody>
      </p:sp>
      <p:grpSp>
        <p:nvGrpSpPr>
          <p:cNvPr id="50" name="组合 49"/>
          <p:cNvGrpSpPr/>
          <p:nvPr/>
        </p:nvGrpSpPr>
        <p:grpSpPr>
          <a:xfrm>
            <a:off x="996667" y="1920701"/>
            <a:ext cx="4513942" cy="4625783"/>
            <a:chOff x="747500" y="1554419"/>
            <a:chExt cx="3385456" cy="3469337"/>
          </a:xfrm>
        </p:grpSpPr>
        <p:sp>
          <p:nvSpPr>
            <p:cNvPr id="24" name="圆角矩形 8"/>
            <p:cNvSpPr/>
            <p:nvPr/>
          </p:nvSpPr>
          <p:spPr>
            <a:xfrm>
              <a:off x="747500" y="1554419"/>
              <a:ext cx="3385456" cy="3469337"/>
            </a:xfrm>
            <a:prstGeom prst="roundRect">
              <a:avLst/>
            </a:prstGeom>
            <a:noFill/>
            <a:ln w="28575">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3200" dirty="0">
                  <a:solidFill>
                    <a:srgbClr val="FFFFFF"/>
                  </a:solidFill>
                  <a:latin typeface="Arial" panose="020B0604020202020204" pitchFamily="34" charset="0"/>
                  <a:ea typeface="微软雅黑" panose="020B0503020204020204" charset="-122"/>
                  <a:sym typeface="Arial" panose="020B0604020202020204"/>
                </a:rPr>
                <a:t>v</a:t>
              </a:r>
              <a:endParaRPr lang="zh-CN" altLang="en-US" sz="3200" dirty="0">
                <a:solidFill>
                  <a:srgbClr val="FFFFFF"/>
                </a:solidFill>
                <a:latin typeface="Arial" panose="020B0604020202020204" pitchFamily="34" charset="0"/>
                <a:ea typeface="微软雅黑" panose="020B0503020204020204" charset="-122"/>
                <a:sym typeface="Arial" panose="020B0604020202020204"/>
              </a:endParaRPr>
            </a:p>
          </p:txBody>
        </p:sp>
        <p:sp>
          <p:nvSpPr>
            <p:cNvPr id="5" name="矩形: 圆角 4"/>
            <p:cNvSpPr/>
            <p:nvPr/>
          </p:nvSpPr>
          <p:spPr>
            <a:xfrm>
              <a:off x="985612" y="1990920"/>
              <a:ext cx="1226412" cy="47801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defTabSz="1219200">
                <a:buClr>
                  <a:srgbClr val="000000"/>
                </a:buClr>
              </a:pPr>
              <a:r>
                <a:rPr lang="en-US" altLang="zh-CN" sz="2400" kern="0" dirty="0">
                  <a:solidFill>
                    <a:srgbClr val="FFFFFF"/>
                  </a:solidFill>
                  <a:latin typeface="Arial" panose="020B0604020202020204"/>
                  <a:ea typeface="微软雅黑" panose="020B0503020204020204" charset="-122"/>
                  <a:sym typeface="Arial" panose="020B0604020202020204"/>
                </a:rPr>
                <a:t>a:</a:t>
              </a:r>
              <a:r>
                <a:rPr lang="zh-CN" altLang="en-US" sz="2400" kern="0" dirty="0">
                  <a:solidFill>
                    <a:srgbClr val="FFFFFF"/>
                  </a:solidFill>
                  <a:latin typeface="Arial" panose="020B0604020202020204"/>
                  <a:ea typeface="微软雅黑" panose="020B0503020204020204" charset="-122"/>
                  <a:sym typeface="Arial" panose="020B0604020202020204"/>
                </a:rPr>
                <a:t> </a:t>
              </a:r>
              <a:r>
                <a:rPr lang="en-US" altLang="zh-CN" sz="2400" kern="0" dirty="0">
                  <a:solidFill>
                    <a:srgbClr val="FFFFFF"/>
                  </a:solidFill>
                  <a:latin typeface="Arial" panose="020B0604020202020204"/>
                  <a:ea typeface="微软雅黑" panose="020B0503020204020204" charset="-122"/>
                  <a:sym typeface="Arial" panose="020B0604020202020204"/>
                </a:rPr>
                <a:t>male</a:t>
              </a:r>
              <a:endParaRPr lang="zh-CN" altLang="en-US" sz="2400" kern="0" dirty="0">
                <a:solidFill>
                  <a:srgbClr val="FFFFFF"/>
                </a:solidFill>
                <a:latin typeface="Arial" panose="020B0604020202020204"/>
                <a:ea typeface="微软雅黑" panose="020B0503020204020204" charset="-122"/>
                <a:sym typeface="Arial" panose="020B0604020202020204"/>
              </a:endParaRPr>
            </a:p>
          </p:txBody>
        </p:sp>
        <p:sp>
          <p:nvSpPr>
            <p:cNvPr id="35" name="矩形: 圆角 34"/>
            <p:cNvSpPr/>
            <p:nvPr/>
          </p:nvSpPr>
          <p:spPr>
            <a:xfrm>
              <a:off x="2690328" y="1994966"/>
              <a:ext cx="1226412" cy="47801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1219200">
                <a:buClr>
                  <a:srgbClr val="000000"/>
                </a:buClr>
              </a:pPr>
              <a:r>
                <a:rPr lang="en-US" altLang="zh-CN" sz="2400" kern="0" dirty="0">
                  <a:solidFill>
                    <a:srgbClr val="FFFFFF"/>
                  </a:solidFill>
                  <a:latin typeface="Arial" panose="020B0604020202020204"/>
                  <a:ea typeface="微软雅黑" panose="020B0503020204020204" charset="-122"/>
                  <a:sym typeface="Arial" panose="020B0604020202020204"/>
                </a:rPr>
                <a:t>d: female</a:t>
              </a:r>
              <a:endParaRPr lang="zh-CN" altLang="en-US" sz="2400" kern="0" dirty="0">
                <a:solidFill>
                  <a:srgbClr val="FFFFFF"/>
                </a:solidFill>
                <a:latin typeface="Arial" panose="020B0604020202020204"/>
                <a:ea typeface="微软雅黑" panose="020B0503020204020204" charset="-122"/>
                <a:sym typeface="Arial" panose="020B0604020202020204"/>
              </a:endParaRPr>
            </a:p>
          </p:txBody>
        </p:sp>
        <p:sp>
          <p:nvSpPr>
            <p:cNvPr id="36" name="矩形: 圆角 35"/>
            <p:cNvSpPr/>
            <p:nvPr/>
          </p:nvSpPr>
          <p:spPr>
            <a:xfrm>
              <a:off x="985612" y="4037009"/>
              <a:ext cx="1226412" cy="4780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defTabSz="1219200">
                <a:buClr>
                  <a:srgbClr val="000000"/>
                </a:buClr>
              </a:pPr>
              <a:r>
                <a:rPr lang="en-US" altLang="zh-CN" sz="2400" kern="0" dirty="0">
                  <a:solidFill>
                    <a:srgbClr val="000000"/>
                  </a:solidFill>
                  <a:latin typeface="Arial" panose="020B0604020202020204"/>
                  <a:ea typeface="微软雅黑" panose="020B0503020204020204" charset="-122"/>
                  <a:sym typeface="Arial" panose="020B0604020202020204"/>
                </a:rPr>
                <a:t>b</a:t>
              </a:r>
              <a:endParaRPr lang="zh-CN" altLang="en-US" sz="2400" kern="0" dirty="0">
                <a:solidFill>
                  <a:srgbClr val="000000"/>
                </a:solidFill>
                <a:latin typeface="Arial" panose="020B0604020202020204"/>
                <a:ea typeface="微软雅黑" panose="020B0503020204020204" charset="-122"/>
                <a:sym typeface="Arial" panose="020B0604020202020204"/>
              </a:endParaRPr>
            </a:p>
          </p:txBody>
        </p:sp>
        <p:sp>
          <p:nvSpPr>
            <p:cNvPr id="39" name="矩形: 圆角 38"/>
            <p:cNvSpPr/>
            <p:nvPr/>
          </p:nvSpPr>
          <p:spPr>
            <a:xfrm>
              <a:off x="2690327" y="4037009"/>
              <a:ext cx="1226412" cy="478017"/>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1219200">
                <a:buClr>
                  <a:srgbClr val="000000"/>
                </a:buClr>
              </a:pPr>
              <a:r>
                <a:rPr lang="en-US" altLang="zh-CN" sz="2400" kern="0" dirty="0">
                  <a:solidFill>
                    <a:srgbClr val="FFFFFF"/>
                  </a:solidFill>
                  <a:latin typeface="Arial" panose="020B0604020202020204"/>
                  <a:ea typeface="微软雅黑" panose="020B0503020204020204" charset="-122"/>
                  <a:sym typeface="Arial" panose="020B0604020202020204"/>
                </a:rPr>
                <a:t>c: female</a:t>
              </a:r>
              <a:endParaRPr lang="zh-CN" altLang="en-US" sz="2400" kern="0" dirty="0">
                <a:solidFill>
                  <a:srgbClr val="FFFFFF"/>
                </a:solidFill>
                <a:latin typeface="Arial" panose="020B0604020202020204"/>
                <a:ea typeface="微软雅黑" panose="020B0503020204020204" charset="-122"/>
                <a:sym typeface="Arial" panose="020B0604020202020204"/>
              </a:endParaRPr>
            </a:p>
          </p:txBody>
        </p:sp>
        <p:cxnSp>
          <p:nvCxnSpPr>
            <p:cNvPr id="42" name="直接箭头连接符 41"/>
            <p:cNvCxnSpPr>
              <a:stCxn id="5" idx="2"/>
              <a:endCxn id="36" idx="0"/>
            </p:cNvCxnSpPr>
            <p:nvPr/>
          </p:nvCxnSpPr>
          <p:spPr>
            <a:xfrm>
              <a:off x="1598819" y="2468937"/>
              <a:ext cx="0" cy="156807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11" name="文本框 10"/>
            <p:cNvSpPr txBox="1"/>
            <p:nvPr/>
          </p:nvSpPr>
          <p:spPr>
            <a:xfrm>
              <a:off x="948776" y="3020498"/>
              <a:ext cx="715237" cy="284742"/>
            </a:xfrm>
            <a:prstGeom prst="rect">
              <a:avLst/>
            </a:prstGeom>
            <a:noFill/>
          </p:spPr>
          <p:txBody>
            <a:bodyPr wrap="squar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parent</a:t>
              </a:r>
              <a:endParaRPr lang="zh-CN" altLang="en-US" sz="1865" kern="0" dirty="0">
                <a:solidFill>
                  <a:srgbClr val="000000"/>
                </a:solidFill>
                <a:latin typeface="Arial" panose="020B0604020202020204"/>
                <a:cs typeface="Arial" panose="020B0604020202020204"/>
                <a:sym typeface="Arial" panose="020B0604020202020204"/>
              </a:endParaRPr>
            </a:p>
          </p:txBody>
        </p:sp>
        <p:cxnSp>
          <p:nvCxnSpPr>
            <p:cNvPr id="44" name="直接箭头连接符 43"/>
            <p:cNvCxnSpPr>
              <a:stCxn id="35" idx="2"/>
              <a:endCxn id="36" idx="0"/>
            </p:cNvCxnSpPr>
            <p:nvPr/>
          </p:nvCxnSpPr>
          <p:spPr>
            <a:xfrm flipH="1">
              <a:off x="1598819" y="2472983"/>
              <a:ext cx="1704716" cy="1564026"/>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45" name="文本框 44"/>
            <p:cNvSpPr txBox="1"/>
            <p:nvPr/>
          </p:nvSpPr>
          <p:spPr>
            <a:xfrm>
              <a:off x="2894900" y="2692961"/>
              <a:ext cx="715237" cy="284742"/>
            </a:xfrm>
            <a:prstGeom prst="rect">
              <a:avLst/>
            </a:prstGeom>
            <a:noFill/>
          </p:spPr>
          <p:txBody>
            <a:bodyPr wrap="squar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parent</a:t>
              </a:r>
              <a:endParaRPr lang="zh-CN" altLang="en-US" sz="1865" kern="0" dirty="0">
                <a:solidFill>
                  <a:srgbClr val="000000"/>
                </a:solidFill>
                <a:latin typeface="Arial" panose="020B0604020202020204"/>
                <a:cs typeface="Arial" panose="020B0604020202020204"/>
                <a:sym typeface="Arial" panose="020B0604020202020204"/>
              </a:endParaRPr>
            </a:p>
          </p:txBody>
        </p:sp>
        <p:cxnSp>
          <p:nvCxnSpPr>
            <p:cNvPr id="20" name="直接箭头连接符 19"/>
            <p:cNvCxnSpPr>
              <a:stCxn id="5" idx="2"/>
              <a:endCxn id="39" idx="0"/>
            </p:cNvCxnSpPr>
            <p:nvPr/>
          </p:nvCxnSpPr>
          <p:spPr>
            <a:xfrm>
              <a:off x="1598819" y="2468937"/>
              <a:ext cx="1704715" cy="1568072"/>
            </a:xfrm>
            <a:prstGeom prst="straightConnector1">
              <a:avLst/>
            </a:prstGeom>
            <a:ln>
              <a:headEnd type="none" w="med" len="med"/>
              <a:tailEnd type="arrow" w="med" len="med"/>
            </a:ln>
          </p:spPr>
          <p:style>
            <a:lnRef idx="2">
              <a:schemeClr val="dk1"/>
            </a:lnRef>
            <a:fillRef idx="0">
              <a:schemeClr val="dk1"/>
            </a:fillRef>
            <a:effectRef idx="1">
              <a:schemeClr val="dk1"/>
            </a:effectRef>
            <a:fontRef idx="minor">
              <a:schemeClr val="tx1"/>
            </a:fontRef>
          </p:style>
        </p:cxnSp>
        <p:sp>
          <p:nvSpPr>
            <p:cNvPr id="46" name="文本框 45"/>
            <p:cNvSpPr txBox="1"/>
            <p:nvPr/>
          </p:nvSpPr>
          <p:spPr>
            <a:xfrm>
              <a:off x="2894899" y="3443559"/>
              <a:ext cx="715237" cy="284742"/>
            </a:xfrm>
            <a:prstGeom prst="rect">
              <a:avLst/>
            </a:prstGeom>
            <a:noFill/>
          </p:spPr>
          <p:txBody>
            <a:bodyPr wrap="squar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parent</a:t>
              </a:r>
              <a:endParaRPr lang="zh-CN" altLang="en-US" sz="1865" kern="0" dirty="0">
                <a:solidFill>
                  <a:srgbClr val="000000"/>
                </a:solidFill>
                <a:latin typeface="Arial" panose="020B0604020202020204"/>
                <a:cs typeface="Arial" panose="020B0604020202020204"/>
                <a:sym typeface="Arial" panose="020B0604020202020204"/>
              </a:endParaRPr>
            </a:p>
          </p:txBody>
        </p:sp>
        <p:sp>
          <p:nvSpPr>
            <p:cNvPr id="47" name="文本框 46"/>
            <p:cNvSpPr txBox="1"/>
            <p:nvPr/>
          </p:nvSpPr>
          <p:spPr>
            <a:xfrm>
              <a:off x="1164884" y="1625634"/>
              <a:ext cx="867864" cy="346249"/>
            </a:xfrm>
            <a:prstGeom prst="rect">
              <a:avLst/>
            </a:prstGeom>
            <a:noFill/>
          </p:spPr>
          <p:txBody>
            <a:bodyPr wrap="square" rtlCol="0">
              <a:spAutoFit/>
            </a:bodyPr>
            <a:lstStyle/>
            <a:p>
              <a:pPr algn="ctr" defTabSz="1219200">
                <a:buClr>
                  <a:srgbClr val="000000"/>
                </a:buClr>
              </a:pPr>
              <a:r>
                <a:rPr lang="en-US" altLang="zh-CN" sz="2400" b="1" i="1" kern="0" dirty="0">
                  <a:solidFill>
                    <a:srgbClr val="8C1515"/>
                  </a:solidFill>
                  <a:latin typeface="Arial" panose="020B0604020202020204"/>
                  <a:cs typeface="Arial" panose="020B0604020202020204"/>
                  <a:sym typeface="Arial" panose="020B0604020202020204"/>
                </a:rPr>
                <a:t>father</a:t>
              </a:r>
              <a:endParaRPr lang="zh-CN" altLang="en-US" sz="2400" b="1" i="1" kern="0" dirty="0">
                <a:solidFill>
                  <a:srgbClr val="8C1515"/>
                </a:solidFill>
                <a:latin typeface="Arial" panose="020B0604020202020204"/>
                <a:cs typeface="Arial" panose="020B0604020202020204"/>
                <a:sym typeface="Arial" panose="020B0604020202020204"/>
              </a:endParaRPr>
            </a:p>
          </p:txBody>
        </p:sp>
        <p:sp>
          <p:nvSpPr>
            <p:cNvPr id="48" name="文本框 47"/>
            <p:cNvSpPr txBox="1"/>
            <p:nvPr/>
          </p:nvSpPr>
          <p:spPr>
            <a:xfrm>
              <a:off x="2823054" y="1619466"/>
              <a:ext cx="960958" cy="346249"/>
            </a:xfrm>
            <a:prstGeom prst="rect">
              <a:avLst/>
            </a:prstGeom>
            <a:noFill/>
          </p:spPr>
          <p:txBody>
            <a:bodyPr wrap="square" rtlCol="0">
              <a:spAutoFit/>
            </a:bodyPr>
            <a:lstStyle/>
            <a:p>
              <a:pPr algn="ctr" defTabSz="1219200">
                <a:buClr>
                  <a:srgbClr val="000000"/>
                </a:buClr>
              </a:pPr>
              <a:r>
                <a:rPr lang="en-US" altLang="zh-CN" sz="2400" b="1" i="1" kern="0" dirty="0">
                  <a:solidFill>
                    <a:srgbClr val="8C1515"/>
                  </a:solidFill>
                  <a:latin typeface="Arial" panose="020B0604020202020204"/>
                  <a:cs typeface="Arial" panose="020B0604020202020204"/>
                  <a:sym typeface="Arial" panose="020B0604020202020204"/>
                </a:rPr>
                <a:t>mother</a:t>
              </a:r>
              <a:endParaRPr lang="zh-CN" altLang="en-US" sz="2400" b="1" i="1" kern="0" dirty="0">
                <a:solidFill>
                  <a:srgbClr val="8C1515"/>
                </a:solidFill>
                <a:latin typeface="Arial" panose="020B0604020202020204"/>
                <a:cs typeface="Arial" panose="020B0604020202020204"/>
                <a:sym typeface="Arial" panose="020B0604020202020204"/>
              </a:endParaRPr>
            </a:p>
          </p:txBody>
        </p:sp>
        <p:sp>
          <p:nvSpPr>
            <p:cNvPr id="49" name="矩形 48"/>
            <p:cNvSpPr/>
            <p:nvPr/>
          </p:nvSpPr>
          <p:spPr>
            <a:xfrm>
              <a:off x="1144937" y="4711824"/>
              <a:ext cx="2545024" cy="253915"/>
            </a:xfrm>
            <a:prstGeom prst="rect">
              <a:avLst/>
            </a:prstGeom>
          </p:spPr>
          <p:txBody>
            <a:bodyPr wrap="none">
              <a:spAutoFit/>
            </a:bodyPr>
            <a:lstStyle/>
            <a:p>
              <a:pPr defTabSz="1219200">
                <a:buClr>
                  <a:srgbClr val="000000"/>
                </a:buClr>
              </a:pPr>
              <a:r>
                <a:rPr lang="en-US" altLang="zh-CN" sz="1600" b="1" dirty="0">
                  <a:solidFill>
                    <a:srgbClr val="000000"/>
                  </a:solidFill>
                  <a:latin typeface="Arial" panose="020B0604020202020204"/>
                  <a:ea typeface="微软雅黑" panose="020B0503020204020204" charset="-122"/>
                  <a:cs typeface="Arial" panose="020B0604020202020204"/>
                  <a:sym typeface="Arial" panose="020B0604020202020204"/>
                </a:rPr>
                <a:t>Training Example</a:t>
              </a:r>
              <a:r>
                <a:rPr lang="en-US" altLang="zh-CN" sz="1600" dirty="0">
                  <a:solidFill>
                    <a:srgbClr val="000000"/>
                  </a:solidFill>
                  <a:latin typeface="Arial" panose="020B0604020202020204"/>
                  <a:ea typeface="微软雅黑" panose="020B0503020204020204" charset="-122"/>
                  <a:cs typeface="Arial" panose="020B0604020202020204"/>
                  <a:sym typeface="Arial" panose="020B0604020202020204"/>
                </a:rPr>
                <a:t>: A family of four.</a:t>
              </a:r>
              <a:endParaRPr lang="zh-CN" altLang="en-US" sz="1600" kern="0" dirty="0">
                <a:solidFill>
                  <a:srgbClr val="000000"/>
                </a:solidFill>
                <a:latin typeface="Arial" panose="020B0604020202020204"/>
                <a:cs typeface="Arial" panose="020B0604020202020204"/>
                <a:sym typeface="Arial" panose="020B0604020202020204"/>
              </a:endParaRPr>
            </a:p>
          </p:txBody>
        </p:sp>
      </p:grpSp>
      <p:sp>
        <p:nvSpPr>
          <p:cNvPr id="52" name="思想气泡: 云 51"/>
          <p:cNvSpPr/>
          <p:nvPr/>
        </p:nvSpPr>
        <p:spPr>
          <a:xfrm>
            <a:off x="8447652" y="2007430"/>
            <a:ext cx="2885569" cy="1146628"/>
          </a:xfrm>
          <a:prstGeom prst="cloudCallout">
            <a:avLst>
              <a:gd name="adj1" fmla="val -70246"/>
              <a:gd name="adj2" fmla="val 99841"/>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609600" fontAlgn="base">
              <a:spcBef>
                <a:spcPct val="0"/>
              </a:spcBef>
              <a:spcAft>
                <a:spcPct val="0"/>
              </a:spcAft>
              <a:defRPr/>
            </a:pPr>
            <a:r>
              <a:rPr lang="en-US" altLang="zh-CN" sz="1865" dirty="0">
                <a:solidFill>
                  <a:srgbClr val="000000"/>
                </a:solidFill>
                <a:latin typeface="Arial" panose="020B0604020202020204"/>
                <a:ea typeface="微软雅黑" panose="020B0503020204020204" charset="-122"/>
                <a:sym typeface="Arial" panose="020B0604020202020204"/>
              </a:rPr>
              <a:t>A mother is a female parent.</a:t>
            </a:r>
            <a:endParaRPr lang="en-US" altLang="zh-CN" sz="1865" dirty="0">
              <a:solidFill>
                <a:srgbClr val="000000"/>
              </a:solidFill>
              <a:latin typeface="Consolas" panose="020B0609020204030204" pitchFamily="49" charset="0"/>
              <a:ea typeface="微软雅黑" panose="020B0503020204020204" charset="-122"/>
              <a:sym typeface="Arial" panose="020B0604020202020204"/>
            </a:endParaRPr>
          </a:p>
        </p:txBody>
      </p:sp>
      <p:grpSp>
        <p:nvGrpSpPr>
          <p:cNvPr id="55" name="组合 54"/>
          <p:cNvGrpSpPr/>
          <p:nvPr/>
        </p:nvGrpSpPr>
        <p:grpSpPr>
          <a:xfrm>
            <a:off x="6270707" y="3243825"/>
            <a:ext cx="1405596" cy="1883228"/>
            <a:chOff x="4611259" y="2571750"/>
            <a:chExt cx="1054197" cy="1412421"/>
          </a:xfrm>
        </p:grpSpPr>
        <p:sp>
          <p:nvSpPr>
            <p:cNvPr id="27" name="圆角矩形 8"/>
            <p:cNvSpPr/>
            <p:nvPr/>
          </p:nvSpPr>
          <p:spPr>
            <a:xfrm>
              <a:off x="4611259" y="2571750"/>
              <a:ext cx="1054197" cy="1412421"/>
            </a:xfrm>
            <a:prstGeom prst="roundRect">
              <a:avLst/>
            </a:prstGeom>
          </p:spPr>
          <p:style>
            <a:lnRef idx="2">
              <a:schemeClr val="accent1"/>
            </a:lnRef>
            <a:fillRef idx="1">
              <a:schemeClr val="lt1"/>
            </a:fillRef>
            <a:effectRef idx="0">
              <a:schemeClr val="accent1"/>
            </a:effectRef>
            <a:fontRef idx="minor">
              <a:schemeClr val="dk1"/>
            </a:fontRef>
          </p:style>
          <p:txBody>
            <a:bodyPr rtlCol="0" anchor="t"/>
            <a:lstStyle/>
            <a:p>
              <a:pPr algn="ctr" defTabSz="609600" fontAlgn="base">
                <a:spcBef>
                  <a:spcPct val="0"/>
                </a:spcBef>
                <a:spcAft>
                  <a:spcPct val="0"/>
                </a:spcAft>
                <a:defRPr/>
              </a:pPr>
              <a:r>
                <a:rPr lang="en-US" altLang="zh-CN" sz="2400" dirty="0">
                  <a:solidFill>
                    <a:srgbClr val="000000"/>
                  </a:solidFill>
                  <a:latin typeface="Arial" panose="020B0604020202020204" pitchFamily="34" charset="0"/>
                  <a:ea typeface="微软雅黑" panose="020B0503020204020204" charset="-122"/>
                  <a:sym typeface="Arial" panose="020B0604020202020204"/>
                </a:rPr>
                <a:t>ILP System</a:t>
              </a:r>
              <a:endParaRPr lang="zh-CN" altLang="en-US" sz="2400" dirty="0">
                <a:solidFill>
                  <a:srgbClr val="000000"/>
                </a:solidFill>
                <a:latin typeface="Arial" panose="020B0604020202020204" pitchFamily="34" charset="0"/>
                <a:ea typeface="微软雅黑" panose="020B0503020204020204" charset="-122"/>
                <a:sym typeface="Arial" panose="020B0604020202020204"/>
              </a:endParaRPr>
            </a:p>
          </p:txBody>
        </p:sp>
        <p:pic>
          <p:nvPicPr>
            <p:cNvPr id="54" name="图片 53"/>
            <p:cNvPicPr>
              <a:picLocks noChangeAspect="1"/>
            </p:cNvPicPr>
            <p:nvPr/>
          </p:nvPicPr>
          <p:blipFill>
            <a:blip r:embed="rId1"/>
            <a:stretch>
              <a:fillRect/>
            </a:stretch>
          </p:blipFill>
          <p:spPr>
            <a:xfrm>
              <a:off x="4824874" y="3278525"/>
              <a:ext cx="626965" cy="644590"/>
            </a:xfrm>
            <a:prstGeom prst="rect">
              <a:avLst/>
            </a:prstGeom>
          </p:spPr>
        </p:pic>
      </p:grpSp>
      <p:sp>
        <p:nvSpPr>
          <p:cNvPr id="56" name="思想气泡: 云 55"/>
          <p:cNvSpPr/>
          <p:nvPr/>
        </p:nvSpPr>
        <p:spPr>
          <a:xfrm>
            <a:off x="8447652" y="4866695"/>
            <a:ext cx="2885569" cy="1146628"/>
          </a:xfrm>
          <a:prstGeom prst="cloudCallout">
            <a:avLst>
              <a:gd name="adj1" fmla="val -70498"/>
              <a:gd name="adj2" fmla="val -74209"/>
            </a:avLst>
          </a:prstGeom>
        </p:spPr>
        <p:style>
          <a:lnRef idx="2">
            <a:schemeClr val="accent1"/>
          </a:lnRef>
          <a:fillRef idx="1">
            <a:schemeClr val="lt1"/>
          </a:fillRef>
          <a:effectRef idx="0">
            <a:schemeClr val="accent1"/>
          </a:effectRef>
          <a:fontRef idx="minor">
            <a:schemeClr val="dk1"/>
          </a:fontRef>
        </p:style>
        <p:txBody>
          <a:bodyPr rtlCol="0" anchor="ctr"/>
          <a:lstStyle/>
          <a:p>
            <a:pPr algn="ctr" defTabSz="609600" fontAlgn="base">
              <a:spcBef>
                <a:spcPct val="0"/>
              </a:spcBef>
              <a:spcAft>
                <a:spcPct val="0"/>
              </a:spcAft>
              <a:defRPr/>
            </a:pPr>
            <a:r>
              <a:rPr lang="en-US" altLang="zh-CN" sz="1865" dirty="0">
                <a:solidFill>
                  <a:srgbClr val="000000"/>
                </a:solidFill>
                <a:latin typeface="Arial" panose="020B0604020202020204"/>
                <a:ea typeface="微软雅黑" panose="020B0503020204020204" charset="-122"/>
                <a:sym typeface="Arial" panose="020B0604020202020204"/>
              </a:rPr>
              <a:t>A father is a male parent.</a:t>
            </a:r>
            <a:endParaRPr lang="en-US" altLang="zh-CN" sz="1865" dirty="0">
              <a:solidFill>
                <a:srgbClr val="000000"/>
              </a:solidFill>
              <a:latin typeface="Consolas" panose="020B0609020204030204" pitchFamily="49" charset="0"/>
              <a:ea typeface="微软雅黑" panose="020B0503020204020204" charset="-122"/>
              <a:sym typeface="Arial" panose="020B0604020202020204"/>
            </a:endParaRPr>
          </a:p>
        </p:txBody>
      </p:sp>
      <p:sp>
        <p:nvSpPr>
          <p:cNvPr id="57" name="右箭头 16"/>
          <p:cNvSpPr/>
          <p:nvPr/>
        </p:nvSpPr>
        <p:spPr>
          <a:xfrm>
            <a:off x="5637027" y="4054617"/>
            <a:ext cx="507260" cy="35794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dirty="0">
              <a:solidFill>
                <a:srgbClr val="FFFFFF"/>
              </a:solidFill>
              <a:latin typeface="Arial" panose="020B0604020202020204" pitchFamily="34" charset="0"/>
              <a:ea typeface="微软雅黑" panose="020B0503020204020204" charset="-122"/>
              <a:sym typeface="Arial" panose="020B0604020202020204"/>
            </a:endParaRPr>
          </a:p>
        </p:txBody>
      </p:sp>
      <p:sp>
        <p:nvSpPr>
          <p:cNvPr id="58" name="矩形 57"/>
          <p:cNvSpPr/>
          <p:nvPr/>
        </p:nvSpPr>
        <p:spPr>
          <a:xfrm>
            <a:off x="5499360" y="4410732"/>
            <a:ext cx="720775" cy="379656"/>
          </a:xfrm>
          <a:prstGeom prst="rect">
            <a:avLst/>
          </a:prstGeom>
        </p:spPr>
        <p:txBody>
          <a:bodyPr wrap="none">
            <a:spAutoFit/>
          </a:bodyPr>
          <a:lstStyle/>
          <a:p>
            <a:pPr defTabSz="1219200">
              <a:buClr>
                <a:srgbClr val="000000"/>
              </a:buClr>
            </a:pPr>
            <a:r>
              <a:rPr lang="en-US" altLang="zh-CN" sz="186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Train</a:t>
            </a:r>
            <a:endParaRPr lang="zh-CN" altLang="en-US" sz="1865" kern="0" dirty="0">
              <a:solidFill>
                <a:srgbClr val="000000"/>
              </a:solidFill>
              <a:latin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Inductive Logic Programming (ILP)</a:t>
            </a:r>
            <a:endParaRPr lang="zh-CN" altLang="en-US" dirty="0"/>
          </a:p>
        </p:txBody>
      </p:sp>
      <p:sp>
        <p:nvSpPr>
          <p:cNvPr id="3" name="矩形 2"/>
          <p:cNvSpPr/>
          <p:nvPr/>
        </p:nvSpPr>
        <p:spPr>
          <a:xfrm>
            <a:off x="1265035" y="1280779"/>
            <a:ext cx="6987810" cy="420564"/>
          </a:xfrm>
          <a:prstGeom prst="rect">
            <a:avLst/>
          </a:prstGeom>
        </p:spPr>
        <p:txBody>
          <a:bodyPr wrap="none">
            <a:spAutoFit/>
          </a:bodyPr>
          <a:lstStyle/>
          <a:p>
            <a:pPr defTabSz="609600" fontAlgn="base">
              <a:spcBef>
                <a:spcPct val="0"/>
              </a:spcBef>
              <a:spcAft>
                <a:spcPct val="0"/>
              </a:spcAft>
              <a:defRPr/>
            </a:pPr>
            <a:r>
              <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Strength: </a:t>
            </a:r>
            <a:r>
              <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Learn </a:t>
            </a:r>
            <a:r>
              <a:rPr lang="en-US" altLang="zh-CN" sz="2135" b="1" dirty="0">
                <a:solidFill>
                  <a:srgbClr val="8C1515"/>
                </a:solidFill>
                <a:latin typeface="Arial" panose="020B0604020202020204" pitchFamily="34" charset="0"/>
                <a:ea typeface="MS PGothic" panose="020B0600070205080204" pitchFamily="34" charset="-128"/>
                <a:cs typeface="Arial" panose="020B0604020202020204"/>
                <a:sym typeface="Arial" panose="020B0604020202020204"/>
              </a:rPr>
              <a:t>general</a:t>
            </a:r>
            <a:r>
              <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 rules from </a:t>
            </a:r>
            <a:r>
              <a:rPr lang="en-US" altLang="zh-CN" sz="2135" b="1" dirty="0">
                <a:solidFill>
                  <a:srgbClr val="8C1515"/>
                </a:solidFill>
                <a:latin typeface="Arial" panose="020B0604020202020204" pitchFamily="34" charset="0"/>
                <a:ea typeface="MS PGothic" panose="020B0600070205080204" pitchFamily="34" charset="-128"/>
                <a:cs typeface="Arial" panose="020B0604020202020204"/>
                <a:sym typeface="Arial" panose="020B0604020202020204"/>
              </a:rPr>
              <a:t>a few small</a:t>
            </a:r>
            <a:r>
              <a:rPr lang="en-US" altLang="zh-CN" sz="2135" b="1" dirty="0">
                <a:solidFill>
                  <a:srgbClr val="53284F"/>
                </a:solidFill>
                <a:latin typeface="Arial" panose="020B0604020202020204" pitchFamily="34" charset="0"/>
                <a:ea typeface="MS PGothic" panose="020B0600070205080204" pitchFamily="34" charset="-128"/>
                <a:cs typeface="Arial" panose="020B0604020202020204"/>
                <a:sym typeface="Arial" panose="020B0604020202020204"/>
              </a:rPr>
              <a:t> </a:t>
            </a:r>
            <a:r>
              <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worlds.</a:t>
            </a:r>
            <a:endPar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p:txBody>
      </p:sp>
      <p:pic>
        <p:nvPicPr>
          <p:cNvPr id="5" name="图片 4"/>
          <p:cNvPicPr>
            <a:picLocks noChangeAspect="1"/>
          </p:cNvPicPr>
          <p:nvPr/>
        </p:nvPicPr>
        <p:blipFill>
          <a:blip r:embed="rId1"/>
          <a:stretch>
            <a:fillRect/>
          </a:stretch>
        </p:blipFill>
        <p:spPr>
          <a:xfrm>
            <a:off x="2286393" y="2112754"/>
            <a:ext cx="2851891" cy="3607447"/>
          </a:xfrm>
          <a:prstGeom prst="rect">
            <a:avLst/>
          </a:prstGeom>
        </p:spPr>
      </p:pic>
      <p:pic>
        <p:nvPicPr>
          <p:cNvPr id="6" name="图片 5"/>
          <p:cNvPicPr>
            <a:picLocks noChangeAspect="1"/>
          </p:cNvPicPr>
          <p:nvPr/>
        </p:nvPicPr>
        <p:blipFill>
          <a:blip r:embed="rId2"/>
          <a:stretch>
            <a:fillRect/>
          </a:stretch>
        </p:blipFill>
        <p:spPr>
          <a:xfrm>
            <a:off x="7053719" y="2105109"/>
            <a:ext cx="3398044" cy="3607448"/>
          </a:xfrm>
          <a:prstGeom prst="rect">
            <a:avLst/>
          </a:prstGeom>
        </p:spPr>
      </p:pic>
      <p:sp>
        <p:nvSpPr>
          <p:cNvPr id="10" name="矩形 9"/>
          <p:cNvSpPr/>
          <p:nvPr/>
        </p:nvSpPr>
        <p:spPr>
          <a:xfrm>
            <a:off x="2033835" y="5712557"/>
            <a:ext cx="3357009" cy="379656"/>
          </a:xfrm>
          <a:prstGeom prst="rect">
            <a:avLst/>
          </a:prstGeom>
        </p:spPr>
        <p:txBody>
          <a:bodyPr wrap="none">
            <a:spAutoFit/>
          </a:bodyPr>
          <a:lstStyle/>
          <a:p>
            <a:pPr algn="ctr" defTabSz="1219200">
              <a:buClr>
                <a:srgbClr val="000000"/>
              </a:buClr>
            </a:pPr>
            <a:r>
              <a:rPr lang="en-US" altLang="zh-CN" sz="1865" b="1" kern="0" dirty="0">
                <a:solidFill>
                  <a:srgbClr val="000000"/>
                </a:solidFill>
                <a:latin typeface="Arial" panose="020B0604020202020204"/>
                <a:cs typeface="Arial" panose="020B0604020202020204"/>
                <a:sym typeface="Arial" panose="020B0604020202020204"/>
              </a:rPr>
              <a:t>Finite Element Mesh Design</a:t>
            </a:r>
            <a:endParaRPr lang="zh-CN" altLang="en-US" sz="1865" b="1" kern="0" dirty="0">
              <a:solidFill>
                <a:srgbClr val="000000"/>
              </a:solidFill>
              <a:latin typeface="Arial" panose="020B0604020202020204"/>
              <a:cs typeface="Arial" panose="020B0604020202020204"/>
              <a:sym typeface="Arial" panose="020B0604020202020204"/>
            </a:endParaRPr>
          </a:p>
        </p:txBody>
      </p:sp>
      <p:sp>
        <p:nvSpPr>
          <p:cNvPr id="35" name="矩形 34"/>
          <p:cNvSpPr/>
          <p:nvPr/>
        </p:nvSpPr>
        <p:spPr>
          <a:xfrm>
            <a:off x="7313085" y="5712556"/>
            <a:ext cx="2879313" cy="379656"/>
          </a:xfrm>
          <a:prstGeom prst="rect">
            <a:avLst/>
          </a:prstGeom>
        </p:spPr>
        <p:txBody>
          <a:bodyPr wrap="none">
            <a:spAutoFit/>
          </a:bodyPr>
          <a:lstStyle/>
          <a:p>
            <a:pPr algn="ctr" defTabSz="1219200">
              <a:buClr>
                <a:srgbClr val="000000"/>
              </a:buClr>
            </a:pPr>
            <a:r>
              <a:rPr lang="en-US" altLang="zh-CN" sz="1865" b="1" kern="0" dirty="0">
                <a:solidFill>
                  <a:srgbClr val="000000"/>
                </a:solidFill>
                <a:latin typeface="Arial" panose="020B0604020202020204"/>
                <a:cs typeface="Arial" panose="020B0604020202020204"/>
                <a:sym typeface="Arial" panose="020B0604020202020204"/>
              </a:rPr>
              <a:t>Mutagenicity Prediction</a:t>
            </a:r>
            <a:endParaRPr lang="zh-CN" altLang="en-US" sz="1865" b="1" kern="0" dirty="0">
              <a:solidFill>
                <a:srgbClr val="000000"/>
              </a:solidFill>
              <a:latin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Neural</a:t>
            </a:r>
            <a:r>
              <a:rPr lang="en-US" altLang="zh-CN" dirty="0"/>
              <a:t> Inductive Logic Programming</a:t>
            </a:r>
            <a:endParaRPr lang="zh-CN" altLang="en-US" dirty="0"/>
          </a:p>
        </p:txBody>
      </p:sp>
      <p:sp>
        <p:nvSpPr>
          <p:cNvPr id="3" name="矩形 2"/>
          <p:cNvSpPr/>
          <p:nvPr/>
        </p:nvSpPr>
        <p:spPr>
          <a:xfrm>
            <a:off x="1265035" y="1280779"/>
            <a:ext cx="10342383" cy="420564"/>
          </a:xfrm>
          <a:prstGeom prst="rect">
            <a:avLst/>
          </a:prstGeom>
        </p:spPr>
        <p:txBody>
          <a:bodyPr wrap="none">
            <a:spAutoFit/>
          </a:bodyPr>
          <a:lstStyle/>
          <a:p>
            <a:pPr defTabSz="609600" fontAlgn="base">
              <a:spcBef>
                <a:spcPct val="0"/>
              </a:spcBef>
              <a:spcAft>
                <a:spcPct val="0"/>
              </a:spcAft>
              <a:defRPr/>
            </a:pPr>
            <a:r>
              <a:rPr lang="en-US" altLang="zh-CN" sz="2135" b="1" dirty="0">
                <a:solidFill>
                  <a:srgbClr val="53284F"/>
                </a:solidFill>
                <a:latin typeface="Arial" panose="020B0604020202020204" pitchFamily="34" charset="0"/>
                <a:ea typeface="MS PGothic" panose="020B0600070205080204" pitchFamily="34" charset="-128"/>
                <a:cs typeface="Arial" panose="020B0604020202020204"/>
                <a:sym typeface="Arial" panose="020B0604020202020204"/>
              </a:rPr>
              <a:t>- </a:t>
            </a:r>
            <a:r>
              <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Advantage: </a:t>
            </a:r>
            <a:r>
              <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More </a:t>
            </a:r>
            <a:r>
              <a:rPr lang="en-US" altLang="zh-CN" sz="2135" b="1" dirty="0">
                <a:solidFill>
                  <a:srgbClr val="8C1515"/>
                </a:solidFill>
                <a:latin typeface="Arial" panose="020B0604020202020204" pitchFamily="34" charset="0"/>
                <a:ea typeface="MS PGothic" panose="020B0600070205080204" pitchFamily="34" charset="-128"/>
                <a:cs typeface="Arial" panose="020B0604020202020204"/>
                <a:sym typeface="Arial" panose="020B0604020202020204"/>
              </a:rPr>
              <a:t>robust</a:t>
            </a:r>
            <a:r>
              <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 by using</a:t>
            </a:r>
            <a:r>
              <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 </a:t>
            </a:r>
            <a:r>
              <a:rPr lang="en-US" altLang="zh-CN" sz="2135" b="1" dirty="0">
                <a:solidFill>
                  <a:srgbClr val="8C1515"/>
                </a:solidFill>
                <a:latin typeface="Arial" panose="020B0604020202020204" pitchFamily="34" charset="0"/>
                <a:ea typeface="MS PGothic" panose="020B0600070205080204" pitchFamily="34" charset="-128"/>
                <a:cs typeface="Arial" panose="020B0604020202020204"/>
                <a:sym typeface="Arial" panose="020B0604020202020204"/>
              </a:rPr>
              <a:t>fuzzy (probability) logic </a:t>
            </a:r>
            <a:r>
              <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to handle </a:t>
            </a:r>
            <a:r>
              <a:rPr lang="en-US" altLang="zh-CN" sz="2135" b="1" dirty="0">
                <a:solidFill>
                  <a:srgbClr val="8C1515"/>
                </a:solidFill>
                <a:latin typeface="Arial" panose="020B0604020202020204" pitchFamily="34" charset="0"/>
                <a:ea typeface="MS PGothic" panose="020B0600070205080204" pitchFamily="34" charset="-128"/>
                <a:cs typeface="Arial" panose="020B0604020202020204"/>
                <a:sym typeface="Arial" panose="020B0604020202020204"/>
              </a:rPr>
              <a:t>noisy</a:t>
            </a:r>
            <a:r>
              <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 </a:t>
            </a:r>
            <a:r>
              <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data.</a:t>
            </a:r>
            <a:endPar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p:txBody>
      </p:sp>
      <mc:AlternateContent xmlns:mc="http://schemas.openxmlformats.org/markup-compatibility/2006">
        <mc:Choice xmlns:a14="http://schemas.microsoft.com/office/drawing/2010/main" Requires="a14">
          <p:sp>
            <p:nvSpPr>
              <p:cNvPr id="26" name="矩形 25"/>
              <p:cNvSpPr/>
              <p:nvPr/>
            </p:nvSpPr>
            <p:spPr>
              <a:xfrm>
                <a:off x="1265036" y="1732184"/>
                <a:ext cx="8206477" cy="420564"/>
              </a:xfrm>
              <a:prstGeom prst="rect">
                <a:avLst/>
              </a:prstGeom>
            </p:spPr>
            <p:txBody>
              <a:bodyPr wrap="none">
                <a:spAutoFit/>
              </a:bodyPr>
              <a:lstStyle/>
              <a:p>
                <a:pPr defTabSz="609600" fontAlgn="base">
                  <a:spcBef>
                    <a:spcPct val="0"/>
                  </a:spcBef>
                  <a:spcAft>
                    <a:spcPct val="0"/>
                  </a:spcAft>
                  <a:defRPr/>
                </a:pPr>
                <a:r>
                  <a:rPr lang="en-US" altLang="zh-CN" sz="2135" b="1" dirty="0">
                    <a:solidFill>
                      <a:srgbClr val="53284F"/>
                    </a:solidFill>
                    <a:latin typeface="Arial" panose="020B0604020202020204" pitchFamily="34" charset="0"/>
                    <a:ea typeface="MS PGothic" panose="020B0600070205080204" pitchFamily="34" charset="-128"/>
                    <a:cs typeface="Arial" panose="020B0604020202020204"/>
                    <a:sym typeface="Arial" panose="020B0604020202020204"/>
                  </a:rPr>
                  <a:t>- </a:t>
                </a:r>
                <a:r>
                  <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Disadvantage: </a:t>
                </a:r>
                <a:r>
                  <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Computational complexity is too </a:t>
                </a:r>
                <a:r>
                  <a:rPr lang="en-US" altLang="zh-CN" sz="2135" b="1" dirty="0">
                    <a:solidFill>
                      <a:srgbClr val="8C1515"/>
                    </a:solidFill>
                    <a:latin typeface="Arial" panose="020B0604020202020204" pitchFamily="34" charset="0"/>
                    <a:ea typeface="MS PGothic" panose="020B0600070205080204" pitchFamily="34" charset="-128"/>
                    <a:cs typeface="Arial" panose="020B0604020202020204"/>
                    <a:sym typeface="Arial" panose="020B0604020202020204"/>
                  </a:rPr>
                  <a:t>high </a:t>
                </a:r>
                <a:r>
                  <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a:t>
                </a:r>
                <a14:m>
                  <m:oMath xmlns:m="http://schemas.openxmlformats.org/officeDocument/2006/math">
                    <m:r>
                      <a:rPr lang="en-US" altLang="zh-CN" sz="2135" b="1" i="1">
                        <a:solidFill>
                          <a:srgbClr val="8C1515"/>
                        </a:solidFill>
                        <a:latin typeface="Cambria Math" panose="02040503050406030204" pitchFamily="18" charset="0"/>
                        <a:ea typeface="MS PGothic" panose="020B0600070205080204" pitchFamily="34" charset="-128"/>
                        <a:sym typeface="Arial" panose="020B0604020202020204"/>
                      </a:rPr>
                      <m:t>𝑶</m:t>
                    </m:r>
                    <m:d>
                      <m:dPr>
                        <m:ctrlPr>
                          <a:rPr lang="en-US" altLang="zh-CN" sz="2135" b="1" i="1">
                            <a:solidFill>
                              <a:srgbClr val="8C1515"/>
                            </a:solidFill>
                            <a:latin typeface="Cambria Math" panose="02040503050406030204" pitchFamily="18" charset="0"/>
                            <a:ea typeface="MS PGothic" panose="020B0600070205080204" pitchFamily="34" charset="-128"/>
                            <a:sym typeface="Arial" panose="020B0604020202020204"/>
                          </a:rPr>
                        </m:ctrlPr>
                      </m:dPr>
                      <m:e>
                        <m:sSup>
                          <m:sSupPr>
                            <m:ctrlPr>
                              <a:rPr lang="en-US" altLang="zh-CN" sz="2135" b="1" i="1">
                                <a:solidFill>
                                  <a:srgbClr val="8C1515"/>
                                </a:solidFill>
                                <a:latin typeface="Cambria Math" panose="02040503050406030204" pitchFamily="18" charset="0"/>
                                <a:ea typeface="MS PGothic" panose="020B0600070205080204" pitchFamily="34" charset="-128"/>
                                <a:sym typeface="Arial" panose="020B0604020202020204"/>
                              </a:rPr>
                            </m:ctrlPr>
                          </m:sSupPr>
                          <m:e>
                            <m:r>
                              <a:rPr lang="en-US" altLang="zh-CN" sz="2135" b="1" i="1">
                                <a:solidFill>
                                  <a:srgbClr val="8C1515"/>
                                </a:solidFill>
                                <a:latin typeface="Cambria Math" panose="02040503050406030204" pitchFamily="18" charset="0"/>
                                <a:ea typeface="MS PGothic" panose="020B0600070205080204" pitchFamily="34" charset="-128"/>
                                <a:sym typeface="Arial" panose="020B0604020202020204"/>
                              </a:rPr>
                              <m:t>𝒓</m:t>
                            </m:r>
                            <m:r>
                              <a:rPr lang="en-US" altLang="zh-CN" sz="2135" b="1" i="1">
                                <a:solidFill>
                                  <a:srgbClr val="8C1515"/>
                                </a:solidFill>
                                <a:latin typeface="Cambria Math" panose="02040503050406030204" pitchFamily="18" charset="0"/>
                                <a:ea typeface="MS PGothic" panose="020B0600070205080204" pitchFamily="34" charset="-128"/>
                                <a:sym typeface="Arial" panose="020B0604020202020204"/>
                              </a:rPr>
                              <m:t>!</m:t>
                            </m:r>
                            <m:r>
                              <a:rPr lang="en-US" altLang="zh-CN" sz="2135" b="1" i="1">
                                <a:solidFill>
                                  <a:srgbClr val="8C1515"/>
                                </a:solidFill>
                                <a:latin typeface="Cambria Math" panose="02040503050406030204" pitchFamily="18" charset="0"/>
                                <a:ea typeface="MS PGothic" panose="020B0600070205080204" pitchFamily="34" charset="-128"/>
                                <a:sym typeface="Arial" panose="020B0604020202020204"/>
                              </a:rPr>
                              <m:t>𝒏</m:t>
                            </m:r>
                          </m:e>
                          <m:sup>
                            <m:r>
                              <a:rPr lang="en-US" altLang="zh-CN" sz="2135" b="1" i="1">
                                <a:solidFill>
                                  <a:srgbClr val="8C1515"/>
                                </a:solidFill>
                                <a:latin typeface="Cambria Math" panose="02040503050406030204" pitchFamily="18" charset="0"/>
                                <a:ea typeface="MS PGothic" panose="020B0600070205080204" pitchFamily="34" charset="-128"/>
                                <a:sym typeface="Arial" panose="020B0604020202020204"/>
                              </a:rPr>
                              <m:t>𝒓</m:t>
                            </m:r>
                          </m:sup>
                        </m:sSup>
                      </m:e>
                    </m:d>
                  </m:oMath>
                </a14:m>
                <a:r>
                  <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a:t>
                </a:r>
                <a:r>
                  <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 </a:t>
                </a:r>
                <a:endPar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p:txBody>
          </p:sp>
        </mc:Choice>
        <mc:Fallback>
          <p:sp>
            <p:nvSpPr>
              <p:cNvPr id="26" name="矩形 25"/>
              <p:cNvSpPr>
                <a:spLocks noRot="1" noChangeAspect="1" noMove="1" noResize="1" noEditPoints="1" noAdjustHandles="1" noChangeArrowheads="1" noChangeShapeType="1" noTextEdit="1"/>
              </p:cNvSpPr>
              <p:nvPr/>
            </p:nvSpPr>
            <p:spPr>
              <a:xfrm>
                <a:off x="1265036" y="1732184"/>
                <a:ext cx="8206477" cy="420564"/>
              </a:xfrm>
              <a:prstGeom prst="rect">
                <a:avLst/>
              </a:prstGeom>
              <a:blipFill rotWithShape="1">
                <a:blip r:embed="rId1"/>
                <a:stretch>
                  <a:fillRect l="-1" t="-128" r="-2" b="23"/>
                </a:stretch>
              </a:blipFill>
            </p:spPr>
            <p:txBody>
              <a:bodyPr/>
              <a:lstStyle/>
              <a:p>
                <a:r>
                  <a:rPr lang="zh-CN" altLang="en-US">
                    <a:noFill/>
                  </a:rPr>
                  <a:t> </a:t>
                </a:r>
              </a:p>
            </p:txBody>
          </p:sp>
        </mc:Fallback>
      </mc:AlternateContent>
      <p:grpSp>
        <p:nvGrpSpPr>
          <p:cNvPr id="5" name="组合 4"/>
          <p:cNvGrpSpPr/>
          <p:nvPr/>
        </p:nvGrpSpPr>
        <p:grpSpPr>
          <a:xfrm>
            <a:off x="1714109" y="2272830"/>
            <a:ext cx="8763783" cy="3983556"/>
            <a:chOff x="1285581" y="1704622"/>
            <a:chExt cx="6572837" cy="2987667"/>
          </a:xfrm>
        </p:grpSpPr>
        <p:pic>
          <p:nvPicPr>
            <p:cNvPr id="4" name="图片 3"/>
            <p:cNvPicPr>
              <a:picLocks noChangeAspect="1"/>
            </p:cNvPicPr>
            <p:nvPr/>
          </p:nvPicPr>
          <p:blipFill>
            <a:blip r:embed="rId2"/>
            <a:stretch>
              <a:fillRect/>
            </a:stretch>
          </p:blipFill>
          <p:spPr>
            <a:xfrm>
              <a:off x="1285581" y="1704622"/>
              <a:ext cx="6572837" cy="1907266"/>
            </a:xfrm>
            <a:prstGeom prst="rect">
              <a:avLst/>
            </a:prstGeom>
          </p:spPr>
        </p:pic>
        <p:pic>
          <p:nvPicPr>
            <p:cNvPr id="7" name="图片 6"/>
            <p:cNvPicPr>
              <a:picLocks noChangeAspect="1"/>
            </p:cNvPicPr>
            <p:nvPr/>
          </p:nvPicPr>
          <p:blipFill>
            <a:blip r:embed="rId3">
              <a:clrChange>
                <a:clrFrom>
                  <a:srgbClr val="FFFFFF"/>
                </a:clrFrom>
                <a:clrTo>
                  <a:srgbClr val="FFFFFF">
                    <a:alpha val="0"/>
                  </a:srgbClr>
                </a:clrTo>
              </a:clrChange>
            </a:blip>
            <a:stretch>
              <a:fillRect/>
            </a:stretch>
          </p:blipFill>
          <p:spPr>
            <a:xfrm>
              <a:off x="2163142" y="3498002"/>
              <a:ext cx="4842996" cy="1194287"/>
            </a:xfrm>
            <a:prstGeom prst="rect">
              <a:avLst/>
            </a:prstGeom>
          </p:spPr>
        </p:pic>
        <p:cxnSp>
          <p:nvCxnSpPr>
            <p:cNvPr id="22" name="连接符: 肘形 21"/>
            <p:cNvCxnSpPr>
              <a:endCxn id="7" idx="3"/>
            </p:cNvCxnSpPr>
            <p:nvPr/>
          </p:nvCxnSpPr>
          <p:spPr>
            <a:xfrm rot="5400000">
              <a:off x="6577609" y="3000279"/>
              <a:ext cx="1523396" cy="666338"/>
            </a:xfrm>
            <a:prstGeom prst="bentConnector2">
              <a:avLst/>
            </a:prstGeom>
            <a:ln w="9525">
              <a:prstDash val="sysDot"/>
              <a:tailEnd type="triangle"/>
            </a:ln>
          </p:spPr>
          <p:style>
            <a:lnRef idx="2">
              <a:schemeClr val="dk1"/>
            </a:lnRef>
            <a:fillRef idx="0">
              <a:schemeClr val="dk1"/>
            </a:fillRef>
            <a:effectRef idx="1">
              <a:schemeClr val="dk1"/>
            </a:effectRef>
            <a:fontRef idx="minor">
              <a:schemeClr val="tx1"/>
            </a:fontRef>
          </p:style>
        </p:cxnSp>
      </p:grpSp>
      <p:sp>
        <p:nvSpPr>
          <p:cNvPr id="24" name="矩形 23"/>
          <p:cNvSpPr/>
          <p:nvPr/>
        </p:nvSpPr>
        <p:spPr>
          <a:xfrm>
            <a:off x="4705872" y="6256385"/>
            <a:ext cx="3395481" cy="379656"/>
          </a:xfrm>
          <a:prstGeom prst="rect">
            <a:avLst/>
          </a:prstGeom>
        </p:spPr>
        <p:txBody>
          <a:bodyPr wrap="none">
            <a:spAutoFit/>
          </a:bodyPr>
          <a:lstStyle/>
          <a:p>
            <a:pPr algn="ctr" defTabSz="1219200">
              <a:buClr>
                <a:srgbClr val="000000"/>
              </a:buClr>
            </a:pPr>
            <a:r>
              <a:rPr lang="en-US" altLang="zh-CN" sz="186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Neural Logic Machine (NLM)</a:t>
            </a:r>
            <a:endParaRPr lang="zh-CN" altLang="en-US" sz="1865" b="1" kern="0" dirty="0">
              <a:solidFill>
                <a:srgbClr val="000000"/>
              </a:solidFill>
              <a:latin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Sparse NLM (SNLM): Efficient Neural</a:t>
            </a:r>
            <a:r>
              <a:rPr lang="en-US" altLang="zh-CN" dirty="0"/>
              <a:t> </a:t>
            </a:r>
            <a:r>
              <a:rPr lang="en-US" altLang="zh-CN" b="1" dirty="0"/>
              <a:t>ILP</a:t>
            </a:r>
            <a:endParaRPr lang="zh-CN" altLang="en-US" b="1" dirty="0"/>
          </a:p>
        </p:txBody>
      </p:sp>
      <p:sp>
        <p:nvSpPr>
          <p:cNvPr id="3" name="矩形 2"/>
          <p:cNvSpPr/>
          <p:nvPr/>
        </p:nvSpPr>
        <p:spPr>
          <a:xfrm>
            <a:off x="671694" y="1554583"/>
            <a:ext cx="5085697" cy="830997"/>
          </a:xfrm>
          <a:prstGeom prst="rect">
            <a:avLst/>
          </a:prstGeom>
        </p:spPr>
        <p:txBody>
          <a:bodyPr wrap="square">
            <a:spAutoFit/>
          </a:bodyPr>
          <a:lstStyle/>
          <a:p>
            <a:pPr algn="ctr" defTabSz="609600" fontAlgn="base">
              <a:spcBef>
                <a:spcPct val="0"/>
              </a:spcBef>
              <a:spcAft>
                <a:spcPct val="0"/>
              </a:spcAft>
              <a:defRPr/>
            </a:pPr>
            <a:r>
              <a:rPr lang="en-US" altLang="zh-CN" sz="2400"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Regularization Loss </a:t>
            </a:r>
            <a:endParaRPr lang="en-US" altLang="zh-CN" sz="2400"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a:p>
            <a:pPr algn="ctr" defTabSz="609600" fontAlgn="base">
              <a:spcBef>
                <a:spcPct val="0"/>
              </a:spcBef>
              <a:spcAft>
                <a:spcPct val="0"/>
              </a:spcAft>
              <a:defRPr/>
            </a:pPr>
            <a:r>
              <a:rPr lang="en-US" altLang="zh-CN" sz="2400"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to Encourage Sparsity</a:t>
            </a:r>
            <a:endParaRPr lang="en-US" altLang="zh-CN" sz="2400"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p:txBody>
      </p:sp>
      <p:sp>
        <p:nvSpPr>
          <p:cNvPr id="26" name="矩形 25"/>
          <p:cNvSpPr/>
          <p:nvPr/>
        </p:nvSpPr>
        <p:spPr>
          <a:xfrm>
            <a:off x="6058753" y="1554583"/>
            <a:ext cx="5264027" cy="748795"/>
          </a:xfrm>
          <a:prstGeom prst="rect">
            <a:avLst/>
          </a:prstGeom>
        </p:spPr>
        <p:txBody>
          <a:bodyPr wrap="square">
            <a:spAutoFit/>
          </a:bodyPr>
          <a:lstStyle/>
          <a:p>
            <a:pPr algn="ctr" defTabSz="609600" fontAlgn="base">
              <a:spcBef>
                <a:spcPct val="0"/>
              </a:spcBef>
              <a:spcAft>
                <a:spcPct val="0"/>
              </a:spcAft>
              <a:defRPr/>
            </a:pPr>
            <a:r>
              <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Sample Sub-worlds to </a:t>
            </a:r>
            <a:endPar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a:p>
            <a:pPr algn="ctr" defTabSz="609600" fontAlgn="base">
              <a:spcBef>
                <a:spcPct val="0"/>
              </a:spcBef>
              <a:spcAft>
                <a:spcPct val="0"/>
              </a:spcAft>
              <a:defRPr/>
            </a:pPr>
            <a:r>
              <a:rPr lang="en-US" altLang="zh-CN" sz="2135"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Train and Infer on Real-world Data</a:t>
            </a:r>
            <a:endParaRPr lang="en-US" altLang="zh-CN" sz="2135"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p:txBody>
      </p:sp>
      <p:pic>
        <p:nvPicPr>
          <p:cNvPr id="6" name="图片 5"/>
          <p:cNvPicPr>
            <a:picLocks noChangeAspect="1"/>
          </p:cNvPicPr>
          <p:nvPr/>
        </p:nvPicPr>
        <p:blipFill rotWithShape="1">
          <a:blip r:embed="rId1">
            <a:clrChange>
              <a:clrFrom>
                <a:srgbClr val="FFFFFF"/>
              </a:clrFrom>
              <a:clrTo>
                <a:srgbClr val="FFFFFF">
                  <a:alpha val="0"/>
                </a:srgbClr>
              </a:clrTo>
            </a:clrChange>
          </a:blip>
          <a:srcRect r="4684" b="3363"/>
          <a:stretch>
            <a:fillRect/>
          </a:stretch>
        </p:blipFill>
        <p:spPr>
          <a:xfrm>
            <a:off x="5839349" y="2471823"/>
            <a:ext cx="5702835" cy="3754461"/>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265035" y="2753173"/>
                <a:ext cx="3894976" cy="1351460"/>
              </a:xfrm>
              <a:prstGeom prst="rect">
                <a:avLst/>
              </a:prstGeom>
              <a:noFill/>
            </p:spPr>
            <p:txBody>
              <a:bodyPr wrap="none" lIns="0" tIns="0" rIns="0" bIns="0" rtlCol="0">
                <a:spAutoFit/>
              </a:bodyPr>
              <a:lstStyle/>
              <a:p>
                <a:pPr defTabSz="1219200">
                  <a:buClr>
                    <a:srgbClr val="000000"/>
                  </a:buClr>
                </a:pPr>
                <a14:m>
                  <m:oMathPara xmlns:m="http://schemas.openxmlformats.org/officeDocument/2006/math">
                    <m:oMathParaPr>
                      <m:jc m:val="centerGroup"/>
                    </m:oMathParaPr>
                    <m:oMath xmlns:m="http://schemas.openxmlformats.org/officeDocument/2006/math">
                      <m:r>
                        <a:rPr lang="en-US" altLang="zh-CN" sz="1865" i="1" kern="0">
                          <a:solidFill>
                            <a:srgbClr val="000000"/>
                          </a:solidFill>
                          <a:latin typeface="Cambria Math" panose="02040503050406030204" pitchFamily="18" charset="0"/>
                          <a:sym typeface="Arial" panose="020B0604020202020204"/>
                        </a:rPr>
                        <m:t>𝐿</m:t>
                      </m:r>
                      <m:r>
                        <a:rPr lang="en-US" altLang="zh-CN" sz="1865" i="1" kern="0">
                          <a:solidFill>
                            <a:srgbClr val="000000"/>
                          </a:solidFill>
                          <a:latin typeface="Cambria Math" panose="02040503050406030204" pitchFamily="18" charset="0"/>
                          <a:sym typeface="Arial" panose="020B0604020202020204"/>
                        </a:rPr>
                        <m:t>=</m:t>
                      </m:r>
                      <m:sSub>
                        <m:sSubPr>
                          <m:ctrlPr>
                            <a:rPr lang="en-US" altLang="zh-CN" sz="1865" i="1" kern="0">
                              <a:solidFill>
                                <a:srgbClr val="000000"/>
                              </a:solidFill>
                              <a:latin typeface="Cambria Math" panose="02040503050406030204" pitchFamily="18" charset="0"/>
                              <a:sym typeface="Arial" panose="020B0604020202020204"/>
                            </a:rPr>
                          </m:ctrlPr>
                        </m:sSubPr>
                        <m:e>
                          <m:r>
                            <a:rPr lang="en-US" altLang="zh-CN" sz="1865" i="1" kern="0">
                              <a:solidFill>
                                <a:srgbClr val="000000"/>
                              </a:solidFill>
                              <a:latin typeface="Cambria Math" panose="02040503050406030204" pitchFamily="18" charset="0"/>
                              <a:sym typeface="Arial" panose="020B0604020202020204"/>
                            </a:rPr>
                            <m:t>𝐿</m:t>
                          </m:r>
                        </m:e>
                        <m:sub>
                          <m:r>
                            <a:rPr lang="en-US" altLang="zh-CN" sz="1865" i="1" kern="0">
                              <a:solidFill>
                                <a:srgbClr val="000000"/>
                              </a:solidFill>
                              <a:latin typeface="Cambria Math" panose="02040503050406030204" pitchFamily="18" charset="0"/>
                              <a:sym typeface="Arial" panose="020B0604020202020204"/>
                            </a:rPr>
                            <m:t>𝑡𝑎𝑠𝑘</m:t>
                          </m:r>
                        </m:sub>
                      </m:sSub>
                      <m:r>
                        <a:rPr lang="en-US" altLang="zh-CN" sz="1865" i="1" kern="0">
                          <a:solidFill>
                            <a:srgbClr val="000000"/>
                          </a:solidFill>
                          <a:latin typeface="Cambria Math" panose="02040503050406030204" pitchFamily="18" charset="0"/>
                          <a:sym typeface="Arial" panose="020B0604020202020204"/>
                        </a:rPr>
                        <m:t>+</m:t>
                      </m:r>
                      <m:nary>
                        <m:naryPr>
                          <m:chr m:val="∑"/>
                          <m:subHide m:val="on"/>
                          <m:supHide m:val="on"/>
                          <m:ctrlPr>
                            <a:rPr lang="en-US" altLang="zh-CN" sz="1865" i="1" kern="0">
                              <a:solidFill>
                                <a:srgbClr val="000000"/>
                              </a:solidFill>
                              <a:latin typeface="Cambria Math" panose="02040503050406030204" pitchFamily="18" charset="0"/>
                              <a:sym typeface="Arial" panose="020B0604020202020204"/>
                            </a:rPr>
                          </m:ctrlPr>
                        </m:naryPr>
                        <m:sub/>
                        <m:sup/>
                        <m:e>
                          <m:r>
                            <a:rPr lang="en-US" altLang="zh-CN" sz="1865" i="1" kern="0">
                              <a:solidFill>
                                <a:srgbClr val="000000"/>
                              </a:solidFill>
                              <a:latin typeface="Cambria Math" panose="02040503050406030204" pitchFamily="18" charset="0"/>
                              <a:sym typeface="Arial" panose="020B0604020202020204"/>
                            </a:rPr>
                            <m:t>𝐻𝑜𝑦𝑒𝑟</m:t>
                          </m:r>
                          <m:d>
                            <m:dPr>
                              <m:ctrlPr>
                                <a:rPr lang="en-US" altLang="zh-CN" sz="1865" i="1" kern="0">
                                  <a:solidFill>
                                    <a:srgbClr val="000000"/>
                                  </a:solidFill>
                                  <a:latin typeface="Cambria Math" panose="02040503050406030204" pitchFamily="18" charset="0"/>
                                  <a:sym typeface="Arial" panose="020B0604020202020204"/>
                                </a:rPr>
                              </m:ctrlPr>
                            </m:dPr>
                            <m:e>
                              <m:r>
                                <a:rPr lang="en-US" altLang="zh-CN" sz="1865" i="1" kern="0">
                                  <a:solidFill>
                                    <a:srgbClr val="000000"/>
                                  </a:solidFill>
                                  <a:latin typeface="Cambria Math" panose="02040503050406030204" pitchFamily="18" charset="0"/>
                                  <a:sym typeface="Arial" panose="020B0604020202020204"/>
                                </a:rPr>
                                <m:t>𝑥</m:t>
                              </m:r>
                            </m:e>
                          </m:d>
                          <m:r>
                            <a:rPr lang="en-US" altLang="zh-CN" sz="1865" i="1" kern="0">
                              <a:solidFill>
                                <a:srgbClr val="000000"/>
                              </a:solidFill>
                              <a:latin typeface="Cambria Math" panose="02040503050406030204" pitchFamily="18" charset="0"/>
                              <a:sym typeface="Arial" panose="020B0604020202020204"/>
                            </a:rPr>
                            <m:t> </m:t>
                          </m:r>
                        </m:e>
                      </m:nary>
                    </m:oMath>
                  </m:oMathPara>
                </a14:m>
                <a:endParaRPr lang="en-US" altLang="zh-CN" sz="1865" kern="0" dirty="0">
                  <a:solidFill>
                    <a:srgbClr val="000000"/>
                  </a:solidFill>
                  <a:latin typeface="Arial" panose="020B0604020202020204"/>
                  <a:cs typeface="Arial" panose="020B0604020202020204"/>
                  <a:sym typeface="Arial" panose="020B0604020202020204"/>
                </a:endParaRPr>
              </a:p>
              <a:p>
                <a:pPr defTabSz="1219200">
                  <a:buClr>
                    <a:srgbClr val="000000"/>
                  </a:buClr>
                </a:pPr>
                <a14:m>
                  <m:oMathPara xmlns:m="http://schemas.openxmlformats.org/officeDocument/2006/math">
                    <m:oMathParaPr>
                      <m:jc m:val="centerGroup"/>
                    </m:oMathParaPr>
                    <m:oMath xmlns:m="http://schemas.openxmlformats.org/officeDocument/2006/math">
                      <m:r>
                        <a:rPr lang="en-US" altLang="zh-CN" sz="1865" i="1" kern="0">
                          <a:solidFill>
                            <a:srgbClr val="000000"/>
                          </a:solidFill>
                          <a:latin typeface="Cambria Math" panose="02040503050406030204" pitchFamily="18" charset="0"/>
                          <a:sym typeface="Arial" panose="020B0604020202020204"/>
                        </a:rPr>
                        <m:t>𝐻𝑜𝑦𝑒𝑟</m:t>
                      </m:r>
                      <m:d>
                        <m:dPr>
                          <m:ctrlPr>
                            <a:rPr lang="en-US" altLang="zh-CN" sz="1865" i="1" kern="0">
                              <a:solidFill>
                                <a:srgbClr val="000000"/>
                              </a:solidFill>
                              <a:latin typeface="Cambria Math" panose="02040503050406030204" pitchFamily="18" charset="0"/>
                              <a:sym typeface="Arial" panose="020B0604020202020204"/>
                            </a:rPr>
                          </m:ctrlPr>
                        </m:dPr>
                        <m:e>
                          <m:r>
                            <a:rPr lang="en-US" altLang="zh-CN" sz="1865" i="1" kern="0">
                              <a:solidFill>
                                <a:srgbClr val="000000"/>
                              </a:solidFill>
                              <a:latin typeface="Cambria Math" panose="02040503050406030204" pitchFamily="18" charset="0"/>
                              <a:sym typeface="Arial" panose="020B0604020202020204"/>
                            </a:rPr>
                            <m:t>𝑥</m:t>
                          </m:r>
                        </m:e>
                      </m:d>
                      <m:r>
                        <a:rPr lang="en-US" altLang="zh-CN" sz="1865" i="1" kern="0">
                          <a:solidFill>
                            <a:srgbClr val="000000"/>
                          </a:solidFill>
                          <a:latin typeface="Cambria Math" panose="02040503050406030204" pitchFamily="18" charset="0"/>
                          <a:sym typeface="Arial" panose="020B0604020202020204"/>
                        </a:rPr>
                        <m:t>=</m:t>
                      </m:r>
                      <m:f>
                        <m:fPr>
                          <m:ctrlPr>
                            <a:rPr lang="en-US" altLang="zh-CN" sz="1865" i="1" kern="0">
                              <a:solidFill>
                                <a:srgbClr val="000000"/>
                              </a:solidFill>
                              <a:latin typeface="Cambria Math" panose="02040503050406030204" pitchFamily="18" charset="0"/>
                              <a:sym typeface="Arial" panose="020B0604020202020204"/>
                            </a:rPr>
                          </m:ctrlPr>
                        </m:fPr>
                        <m:num>
                          <m:sSubSup>
                            <m:sSubSupPr>
                              <m:ctrlPr>
                                <a:rPr lang="en-US" altLang="zh-CN" sz="1865" i="1" kern="0">
                                  <a:solidFill>
                                    <a:srgbClr val="000000"/>
                                  </a:solidFill>
                                  <a:latin typeface="Cambria Math" panose="02040503050406030204" pitchFamily="18" charset="0"/>
                                  <a:sym typeface="Arial" panose="020B0604020202020204"/>
                                </a:rPr>
                              </m:ctrlPr>
                            </m:sSubSupPr>
                            <m:e>
                              <m:r>
                                <a:rPr lang="en-US" altLang="zh-CN" sz="1865" i="1" kern="0">
                                  <a:solidFill>
                                    <a:srgbClr val="000000"/>
                                  </a:solidFill>
                                  <a:latin typeface="Cambria Math" panose="02040503050406030204" pitchFamily="18" charset="0"/>
                                  <a:sym typeface="Arial" panose="020B0604020202020204"/>
                                </a:rPr>
                                <m:t>𝑙</m:t>
                              </m:r>
                            </m:e>
                            <m:sub>
                              <m:r>
                                <a:rPr lang="en-US" altLang="zh-CN" sz="1865" i="1" kern="0">
                                  <a:solidFill>
                                    <a:srgbClr val="000000"/>
                                  </a:solidFill>
                                  <a:latin typeface="Cambria Math" panose="02040503050406030204" pitchFamily="18" charset="0"/>
                                  <a:sym typeface="Arial" panose="020B0604020202020204"/>
                                </a:rPr>
                                <m:t>1</m:t>
                              </m:r>
                            </m:sub>
                            <m:sup>
                              <m:r>
                                <a:rPr lang="en-US" altLang="zh-CN" sz="1865" i="1" kern="0">
                                  <a:solidFill>
                                    <a:srgbClr val="000000"/>
                                  </a:solidFill>
                                  <a:latin typeface="Cambria Math" panose="02040503050406030204" pitchFamily="18" charset="0"/>
                                  <a:sym typeface="Arial" panose="020B0604020202020204"/>
                                </a:rPr>
                                <m:t>2</m:t>
                              </m:r>
                            </m:sup>
                          </m:sSubSup>
                          <m:d>
                            <m:dPr>
                              <m:ctrlPr>
                                <a:rPr lang="en-US" altLang="zh-CN" sz="1865" i="1" kern="0">
                                  <a:solidFill>
                                    <a:srgbClr val="000000"/>
                                  </a:solidFill>
                                  <a:latin typeface="Cambria Math" panose="02040503050406030204" pitchFamily="18" charset="0"/>
                                  <a:sym typeface="Arial" panose="020B0604020202020204"/>
                                </a:rPr>
                              </m:ctrlPr>
                            </m:dPr>
                            <m:e>
                              <m:r>
                                <a:rPr lang="en-US" altLang="zh-CN" sz="1865" i="1" kern="0">
                                  <a:solidFill>
                                    <a:srgbClr val="000000"/>
                                  </a:solidFill>
                                  <a:latin typeface="Cambria Math" panose="02040503050406030204" pitchFamily="18" charset="0"/>
                                  <a:sym typeface="Arial" panose="020B0604020202020204"/>
                                </a:rPr>
                                <m:t>𝑥</m:t>
                              </m:r>
                            </m:e>
                          </m:d>
                        </m:num>
                        <m:den>
                          <m:sSubSup>
                            <m:sSubSupPr>
                              <m:ctrlPr>
                                <a:rPr lang="en-US" altLang="zh-CN" sz="1865" i="1" kern="0">
                                  <a:solidFill>
                                    <a:srgbClr val="000000"/>
                                  </a:solidFill>
                                  <a:latin typeface="Cambria Math" panose="02040503050406030204" pitchFamily="18" charset="0"/>
                                  <a:sym typeface="Arial" panose="020B0604020202020204"/>
                                </a:rPr>
                              </m:ctrlPr>
                            </m:sSubSupPr>
                            <m:e>
                              <m:r>
                                <a:rPr lang="en-US" altLang="zh-CN" sz="1865" i="1" kern="0">
                                  <a:solidFill>
                                    <a:srgbClr val="000000"/>
                                  </a:solidFill>
                                  <a:latin typeface="Cambria Math" panose="02040503050406030204" pitchFamily="18" charset="0"/>
                                  <a:sym typeface="Arial" panose="020B0604020202020204"/>
                                </a:rPr>
                                <m:t>𝑙</m:t>
                              </m:r>
                            </m:e>
                            <m:sub>
                              <m:r>
                                <a:rPr lang="en-US" altLang="zh-CN" sz="1865" i="1" kern="0">
                                  <a:solidFill>
                                    <a:srgbClr val="000000"/>
                                  </a:solidFill>
                                  <a:latin typeface="Cambria Math" panose="02040503050406030204" pitchFamily="18" charset="0"/>
                                  <a:sym typeface="Arial" panose="020B0604020202020204"/>
                                </a:rPr>
                                <m:t>2</m:t>
                              </m:r>
                            </m:sub>
                            <m:sup>
                              <m:r>
                                <a:rPr lang="en-US" altLang="zh-CN" sz="1865" i="1" kern="0">
                                  <a:solidFill>
                                    <a:srgbClr val="000000"/>
                                  </a:solidFill>
                                  <a:latin typeface="Cambria Math" panose="02040503050406030204" pitchFamily="18" charset="0"/>
                                  <a:sym typeface="Arial" panose="020B0604020202020204"/>
                                </a:rPr>
                                <m:t>2</m:t>
                              </m:r>
                            </m:sup>
                          </m:sSubSup>
                          <m:d>
                            <m:dPr>
                              <m:ctrlPr>
                                <a:rPr lang="en-US" altLang="zh-CN" sz="1865" i="1" kern="0">
                                  <a:solidFill>
                                    <a:srgbClr val="000000"/>
                                  </a:solidFill>
                                  <a:latin typeface="Cambria Math" panose="02040503050406030204" pitchFamily="18" charset="0"/>
                                  <a:sym typeface="Arial" panose="020B0604020202020204"/>
                                </a:rPr>
                              </m:ctrlPr>
                            </m:dPr>
                            <m:e>
                              <m:r>
                                <a:rPr lang="en-US" altLang="zh-CN" sz="1865" i="1" kern="0">
                                  <a:solidFill>
                                    <a:srgbClr val="000000"/>
                                  </a:solidFill>
                                  <a:latin typeface="Cambria Math" panose="02040503050406030204" pitchFamily="18" charset="0"/>
                                  <a:sym typeface="Arial" panose="020B0604020202020204"/>
                                </a:rPr>
                                <m:t>𝑥</m:t>
                              </m:r>
                            </m:e>
                          </m:d>
                        </m:den>
                      </m:f>
                      <m:r>
                        <a:rPr lang="en-US" altLang="zh-CN" sz="1865" i="1" kern="0">
                          <a:solidFill>
                            <a:srgbClr val="000000"/>
                          </a:solidFill>
                          <a:latin typeface="Cambria Math" panose="02040503050406030204" pitchFamily="18" charset="0"/>
                          <a:sym typeface="Arial" panose="020B0604020202020204"/>
                        </a:rPr>
                        <m:t>−</m:t>
                      </m:r>
                      <m:r>
                        <a:rPr lang="en-US" altLang="zh-CN" sz="1865" i="1" kern="0">
                          <a:solidFill>
                            <a:srgbClr val="000000"/>
                          </a:solidFill>
                          <a:latin typeface="Cambria Math" panose="02040503050406030204" pitchFamily="18" charset="0"/>
                          <a:sym typeface="Arial" panose="020B0604020202020204"/>
                        </a:rPr>
                        <m:t>1</m:t>
                      </m:r>
                      <m:r>
                        <a:rPr lang="en-US" altLang="zh-CN" sz="1865" i="1" kern="0">
                          <a:solidFill>
                            <a:srgbClr val="000000"/>
                          </a:solidFill>
                          <a:latin typeface="Cambria Math" panose="02040503050406030204" pitchFamily="18" charset="0"/>
                          <a:sym typeface="Arial" panose="020B0604020202020204"/>
                        </a:rPr>
                        <m:t>=</m:t>
                      </m:r>
                      <m:f>
                        <m:fPr>
                          <m:ctrlPr>
                            <a:rPr lang="en-US" altLang="zh-CN" sz="1865" i="1" kern="0">
                              <a:solidFill>
                                <a:srgbClr val="000000"/>
                              </a:solidFill>
                              <a:latin typeface="Cambria Math" panose="02040503050406030204" pitchFamily="18" charset="0"/>
                              <a:sym typeface="Arial" panose="020B0604020202020204"/>
                            </a:rPr>
                          </m:ctrlPr>
                        </m:fPr>
                        <m:num>
                          <m:sSup>
                            <m:sSupPr>
                              <m:ctrlPr>
                                <a:rPr lang="en-US" altLang="zh-CN" sz="1865" i="1" kern="0">
                                  <a:solidFill>
                                    <a:srgbClr val="000000"/>
                                  </a:solidFill>
                                  <a:latin typeface="Cambria Math" panose="02040503050406030204" pitchFamily="18" charset="0"/>
                                  <a:sym typeface="Arial" panose="020B0604020202020204"/>
                                </a:rPr>
                              </m:ctrlPr>
                            </m:sSupPr>
                            <m:e>
                              <m:d>
                                <m:dPr>
                                  <m:ctrlPr>
                                    <a:rPr lang="en-US" altLang="zh-CN" sz="1865" i="1" kern="0">
                                      <a:solidFill>
                                        <a:srgbClr val="000000"/>
                                      </a:solidFill>
                                      <a:latin typeface="Cambria Math" panose="02040503050406030204" pitchFamily="18" charset="0"/>
                                      <a:sym typeface="Arial" panose="020B0604020202020204"/>
                                    </a:rPr>
                                  </m:ctrlPr>
                                </m:dPr>
                                <m:e>
                                  <m:r>
                                    <a:rPr lang="en-US" altLang="zh-CN" sz="1865" i="1" kern="0">
                                      <a:solidFill>
                                        <a:srgbClr val="000000"/>
                                      </a:solidFill>
                                      <a:latin typeface="Cambria Math" panose="02040503050406030204" pitchFamily="18" charset="0"/>
                                      <a:sym typeface="Arial" panose="020B0604020202020204"/>
                                    </a:rPr>
                                    <m:t>∑</m:t>
                                  </m:r>
                                  <m:d>
                                    <m:dPr>
                                      <m:begChr m:val="|"/>
                                      <m:endChr m:val="|"/>
                                      <m:ctrlPr>
                                        <a:rPr lang="en-US" altLang="zh-CN" sz="1865" i="1" kern="0">
                                          <a:solidFill>
                                            <a:srgbClr val="000000"/>
                                          </a:solidFill>
                                          <a:latin typeface="Cambria Math" panose="02040503050406030204" pitchFamily="18" charset="0"/>
                                          <a:sym typeface="Arial" panose="020B0604020202020204"/>
                                        </a:rPr>
                                      </m:ctrlPr>
                                    </m:dPr>
                                    <m:e>
                                      <m:sSub>
                                        <m:sSubPr>
                                          <m:ctrlPr>
                                            <a:rPr lang="en-US" altLang="zh-CN" sz="1865" i="1" kern="0">
                                              <a:solidFill>
                                                <a:srgbClr val="000000"/>
                                              </a:solidFill>
                                              <a:latin typeface="Cambria Math" panose="02040503050406030204" pitchFamily="18" charset="0"/>
                                              <a:sym typeface="Arial" panose="020B0604020202020204"/>
                                            </a:rPr>
                                          </m:ctrlPr>
                                        </m:sSubPr>
                                        <m:e>
                                          <m:r>
                                            <a:rPr lang="en-US" altLang="zh-CN" sz="1865" i="1" kern="0">
                                              <a:solidFill>
                                                <a:srgbClr val="000000"/>
                                              </a:solidFill>
                                              <a:latin typeface="Cambria Math" panose="02040503050406030204" pitchFamily="18" charset="0"/>
                                              <a:sym typeface="Arial" panose="020B0604020202020204"/>
                                            </a:rPr>
                                            <m:t>𝑥</m:t>
                                          </m:r>
                                        </m:e>
                                        <m:sub>
                                          <m:r>
                                            <a:rPr lang="en-US" altLang="zh-CN" sz="1865" i="1" kern="0">
                                              <a:solidFill>
                                                <a:srgbClr val="000000"/>
                                              </a:solidFill>
                                              <a:latin typeface="Cambria Math" panose="02040503050406030204" pitchFamily="18" charset="0"/>
                                              <a:sym typeface="Arial" panose="020B0604020202020204"/>
                                            </a:rPr>
                                            <m:t>𝑖</m:t>
                                          </m:r>
                                        </m:sub>
                                      </m:sSub>
                                    </m:e>
                                  </m:d>
                                </m:e>
                              </m:d>
                            </m:e>
                            <m:sup>
                              <m:r>
                                <a:rPr lang="en-US" altLang="zh-CN" sz="1865" i="1" kern="0">
                                  <a:solidFill>
                                    <a:srgbClr val="000000"/>
                                  </a:solidFill>
                                  <a:latin typeface="Cambria Math" panose="02040503050406030204" pitchFamily="18" charset="0"/>
                                  <a:sym typeface="Arial" panose="020B0604020202020204"/>
                                </a:rPr>
                                <m:t>2</m:t>
                              </m:r>
                            </m:sup>
                          </m:sSup>
                        </m:num>
                        <m:den>
                          <m:r>
                            <a:rPr lang="en-US" altLang="zh-CN" sz="1865" i="1" kern="0">
                              <a:solidFill>
                                <a:srgbClr val="000000"/>
                              </a:solidFill>
                              <a:latin typeface="Cambria Math" panose="02040503050406030204" pitchFamily="18" charset="0"/>
                              <a:sym typeface="Arial" panose="020B0604020202020204"/>
                            </a:rPr>
                            <m:t>∑</m:t>
                          </m:r>
                          <m:sSubSup>
                            <m:sSubSupPr>
                              <m:ctrlPr>
                                <a:rPr lang="en-US" altLang="zh-CN" sz="1865" i="1" kern="0">
                                  <a:solidFill>
                                    <a:srgbClr val="000000"/>
                                  </a:solidFill>
                                  <a:latin typeface="Cambria Math" panose="02040503050406030204" pitchFamily="18" charset="0"/>
                                  <a:sym typeface="Arial" panose="020B0604020202020204"/>
                                </a:rPr>
                              </m:ctrlPr>
                            </m:sSubSupPr>
                            <m:e>
                              <m:r>
                                <a:rPr lang="en-US" altLang="zh-CN" sz="1865" i="1" kern="0">
                                  <a:solidFill>
                                    <a:srgbClr val="000000"/>
                                  </a:solidFill>
                                  <a:latin typeface="Cambria Math" panose="02040503050406030204" pitchFamily="18" charset="0"/>
                                  <a:sym typeface="Arial" panose="020B0604020202020204"/>
                                </a:rPr>
                                <m:t>𝑥</m:t>
                              </m:r>
                            </m:e>
                            <m:sub>
                              <m:r>
                                <a:rPr lang="en-US" altLang="zh-CN" sz="1865" i="1" kern="0">
                                  <a:solidFill>
                                    <a:srgbClr val="000000"/>
                                  </a:solidFill>
                                  <a:latin typeface="Cambria Math" panose="02040503050406030204" pitchFamily="18" charset="0"/>
                                  <a:sym typeface="Arial" panose="020B0604020202020204"/>
                                </a:rPr>
                                <m:t>𝑖</m:t>
                              </m:r>
                            </m:sub>
                            <m:sup>
                              <m:r>
                                <a:rPr lang="en-US" altLang="zh-CN" sz="1865" i="1" kern="0">
                                  <a:solidFill>
                                    <a:srgbClr val="000000"/>
                                  </a:solidFill>
                                  <a:latin typeface="Cambria Math" panose="02040503050406030204" pitchFamily="18" charset="0"/>
                                  <a:sym typeface="Arial" panose="020B0604020202020204"/>
                                </a:rPr>
                                <m:t>2</m:t>
                              </m:r>
                            </m:sup>
                          </m:sSubSup>
                        </m:den>
                      </m:f>
                      <m:r>
                        <a:rPr lang="en-US" altLang="zh-CN" sz="1865" i="1" kern="0">
                          <a:solidFill>
                            <a:srgbClr val="000000"/>
                          </a:solidFill>
                          <a:latin typeface="Cambria Math" panose="02040503050406030204" pitchFamily="18" charset="0"/>
                          <a:sym typeface="Arial" panose="020B0604020202020204"/>
                        </a:rPr>
                        <m:t>−</m:t>
                      </m:r>
                      <m:r>
                        <a:rPr lang="en-US" altLang="zh-CN" sz="1865" i="1" kern="0">
                          <a:solidFill>
                            <a:srgbClr val="000000"/>
                          </a:solidFill>
                          <a:latin typeface="Cambria Math" panose="02040503050406030204" pitchFamily="18" charset="0"/>
                          <a:sym typeface="Arial" panose="020B0604020202020204"/>
                        </a:rPr>
                        <m:t>1</m:t>
                      </m:r>
                    </m:oMath>
                  </m:oMathPara>
                </a14:m>
                <a:endParaRPr lang="zh-CN" altLang="en-US" sz="1865" kern="0" dirty="0">
                  <a:solidFill>
                    <a:srgbClr val="000000"/>
                  </a:solidFill>
                  <a:latin typeface="Arial" panose="020B0604020202020204"/>
                  <a:cs typeface="Arial" panose="020B0604020202020204"/>
                  <a:sym typeface="Arial" panose="020B0604020202020204"/>
                </a:endParaRPr>
              </a:p>
            </p:txBody>
          </p:sp>
        </mc:Choice>
        <mc:Fallback>
          <p:sp>
            <p:nvSpPr>
              <p:cNvPr id="8" name="文本框 7"/>
              <p:cNvSpPr txBox="1">
                <a:spLocks noRot="1" noChangeAspect="1" noMove="1" noResize="1" noEditPoints="1" noAdjustHandles="1" noChangeArrowheads="1" noChangeShapeType="1" noTextEdit="1"/>
              </p:cNvSpPr>
              <p:nvPr/>
            </p:nvSpPr>
            <p:spPr>
              <a:xfrm>
                <a:off x="1265035" y="2753173"/>
                <a:ext cx="3894976" cy="1351460"/>
              </a:xfrm>
              <a:prstGeom prst="rect">
                <a:avLst/>
              </a:prstGeom>
              <a:blipFill rotWithShape="1">
                <a:blip r:embed="rId2"/>
                <a:stretch>
                  <a:fillRect l="-3" t="-33" b="46"/>
                </a:stretch>
              </a:blipFill>
            </p:spPr>
            <p:txBody>
              <a:bodyPr/>
              <a:lstStyle/>
              <a:p>
                <a:r>
                  <a:rPr lang="zh-CN" altLang="en-US">
                    <a:noFill/>
                  </a:rPr>
                  <a:t> </a:t>
                </a:r>
              </a:p>
            </p:txBody>
          </p:sp>
        </mc:Fallback>
      </mc:AlternateContent>
      <p:cxnSp>
        <p:nvCxnSpPr>
          <p:cNvPr id="10" name="直接连接符 9"/>
          <p:cNvCxnSpPr>
            <a:endCxn id="19" idx="3"/>
          </p:cNvCxnSpPr>
          <p:nvPr/>
        </p:nvCxnSpPr>
        <p:spPr>
          <a:xfrm>
            <a:off x="5513873" y="1571016"/>
            <a:ext cx="0" cy="4639913"/>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图片 10"/>
          <p:cNvPicPr>
            <a:picLocks noChangeAspect="1"/>
          </p:cNvPicPr>
          <p:nvPr/>
        </p:nvPicPr>
        <p:blipFill rotWithShape="1">
          <a:blip r:embed="rId3"/>
          <a:srcRect l="2267" t="8729" b="4357"/>
          <a:stretch>
            <a:fillRect/>
          </a:stretch>
        </p:blipFill>
        <p:spPr>
          <a:xfrm>
            <a:off x="1288800" y="4104827"/>
            <a:ext cx="3899013" cy="1464869"/>
          </a:xfrm>
          <a:prstGeom prst="rect">
            <a:avLst/>
          </a:prstGeom>
        </p:spPr>
      </p:pic>
      <p:sp>
        <p:nvSpPr>
          <p:cNvPr id="12" name="文本框 11"/>
          <p:cNvSpPr txBox="1"/>
          <p:nvPr/>
        </p:nvSpPr>
        <p:spPr>
          <a:xfrm>
            <a:off x="592886" y="5569695"/>
            <a:ext cx="4691732" cy="338554"/>
          </a:xfrm>
          <a:prstGeom prst="rect">
            <a:avLst/>
          </a:prstGeom>
          <a:noFill/>
        </p:spPr>
        <p:txBody>
          <a:bodyPr wrap="square" rtlCol="0">
            <a:spAutoFit/>
          </a:bodyPr>
          <a:lstStyle/>
          <a:p>
            <a:pPr defTabSz="1219200">
              <a:buClr>
                <a:srgbClr val="000000"/>
              </a:buClr>
            </a:pPr>
            <a:r>
              <a:rPr lang="en-US" altLang="zh-CN" sz="1600" kern="0" dirty="0">
                <a:solidFill>
                  <a:srgbClr val="000000"/>
                </a:solidFill>
                <a:latin typeface="Arial" panose="020B0604020202020204"/>
                <a:cs typeface="Arial" panose="020B0604020202020204"/>
                <a:sym typeface="Arial" panose="020B0604020202020204"/>
              </a:rPr>
              <a:t>Hoyer:     0.9              0.6              0.3          0.1  </a:t>
            </a:r>
            <a:endParaRPr lang="zh-CN" altLang="en-US" sz="1600" kern="0" dirty="0">
              <a:solidFill>
                <a:srgbClr val="000000"/>
              </a:solidFill>
              <a:latin typeface="Arial" panose="020B0604020202020204"/>
              <a:cs typeface="Arial" panose="020B0604020202020204"/>
              <a:sym typeface="Arial" panose="020B0604020202020204"/>
            </a:endParaRPr>
          </a:p>
        </p:txBody>
      </p:sp>
      <p:cxnSp>
        <p:nvCxnSpPr>
          <p:cNvPr id="14" name="直接箭头连接符 13"/>
          <p:cNvCxnSpPr/>
          <p:nvPr/>
        </p:nvCxnSpPr>
        <p:spPr>
          <a:xfrm>
            <a:off x="1312563" y="5983111"/>
            <a:ext cx="3875251"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文本框 14"/>
          <p:cNvSpPr txBox="1"/>
          <p:nvPr/>
        </p:nvSpPr>
        <p:spPr>
          <a:xfrm>
            <a:off x="857956" y="6028626"/>
            <a:ext cx="1083733" cy="379656"/>
          </a:xfrm>
          <a:prstGeom prst="rect">
            <a:avLst/>
          </a:prstGeom>
          <a:noFill/>
        </p:spPr>
        <p:txBody>
          <a:bodyPr wrap="squar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Dense</a:t>
            </a:r>
            <a:endParaRPr lang="zh-CN" altLang="en-US" sz="1865" kern="0" dirty="0">
              <a:solidFill>
                <a:srgbClr val="000000"/>
              </a:solidFill>
              <a:latin typeface="Arial" panose="020B0604020202020204"/>
              <a:cs typeface="Arial" panose="020B0604020202020204"/>
              <a:sym typeface="Arial" panose="020B0604020202020204"/>
            </a:endParaRPr>
          </a:p>
        </p:txBody>
      </p:sp>
      <p:sp>
        <p:nvSpPr>
          <p:cNvPr id="19" name="文本框 18"/>
          <p:cNvSpPr txBox="1"/>
          <p:nvPr/>
        </p:nvSpPr>
        <p:spPr>
          <a:xfrm>
            <a:off x="4430140" y="6021101"/>
            <a:ext cx="1083733" cy="379656"/>
          </a:xfrm>
          <a:prstGeom prst="rect">
            <a:avLst/>
          </a:prstGeom>
          <a:noFill/>
        </p:spPr>
        <p:txBody>
          <a:bodyPr wrap="squar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Sparse</a:t>
            </a:r>
            <a:endParaRPr lang="zh-CN" altLang="en-US" sz="1865" kern="0" dirty="0">
              <a:solidFill>
                <a:srgbClr val="000000"/>
              </a:solidFill>
              <a:latin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Result: Reaching Optimal Density</a:t>
            </a:r>
            <a:endParaRPr lang="zh-CN" altLang="en-US" dirty="0"/>
          </a:p>
        </p:txBody>
      </p:sp>
      <p:pic>
        <p:nvPicPr>
          <p:cNvPr id="11" name="图片 10"/>
          <p:cNvPicPr>
            <a:picLocks noChangeAspect="1"/>
          </p:cNvPicPr>
          <p:nvPr/>
        </p:nvPicPr>
        <p:blipFill>
          <a:blip r:embed="rId1">
            <a:clrChange>
              <a:clrFrom>
                <a:srgbClr val="FFFFFF"/>
              </a:clrFrom>
              <a:clrTo>
                <a:srgbClr val="FFFFFF">
                  <a:alpha val="0"/>
                </a:srgbClr>
              </a:clrTo>
            </a:clrChange>
          </a:blip>
          <a:stretch>
            <a:fillRect/>
          </a:stretch>
        </p:blipFill>
        <p:spPr>
          <a:xfrm>
            <a:off x="6096000" y="1441488"/>
            <a:ext cx="5760000" cy="4320000"/>
          </a:xfrm>
          <a:prstGeom prst="rect">
            <a:avLst/>
          </a:prstGeom>
        </p:spPr>
      </p:pic>
      <mc:AlternateContent xmlns:mc="http://schemas.openxmlformats.org/markup-compatibility/2006">
        <mc:Choice xmlns:a14="http://schemas.microsoft.com/office/drawing/2010/main" Requires="a14">
          <p:sp>
            <p:nvSpPr>
              <p:cNvPr id="14" name="文本框 13"/>
              <p:cNvSpPr txBox="1"/>
              <p:nvPr/>
            </p:nvSpPr>
            <p:spPr>
              <a:xfrm>
                <a:off x="2214689" y="5713447"/>
                <a:ext cx="2997704" cy="703911"/>
              </a:xfrm>
              <a:prstGeom prst="rect">
                <a:avLst/>
              </a:prstGeom>
              <a:noFill/>
            </p:spPr>
            <p:txBody>
              <a:bodyPr wrap="square" rtlCol="0" anchor="ctr">
                <a:spAutoFit/>
              </a:bodyPr>
              <a:lstStyle/>
              <a:p>
                <a:pPr algn="ctr" defTabSz="1219200">
                  <a:buClr>
                    <a:srgbClr val="000000"/>
                  </a:buClr>
                </a:pPr>
                <a:r>
                  <a:rPr lang="en-US" altLang="zh-CN" sz="1865" kern="0" dirty="0">
                    <a:solidFill>
                      <a:srgbClr val="000000"/>
                    </a:solidFill>
                    <a:latin typeface="Consolas" panose="020B0609020204030204" pitchFamily="49" charset="0"/>
                    <a:cs typeface="Arial" panose="020B0604020202020204"/>
                    <a:sym typeface="Arial" panose="020B0604020202020204"/>
                  </a:rPr>
                  <a:t>HasFather(X)</a:t>
                </a:r>
                <a:endParaRPr lang="en-US" altLang="zh-CN" sz="1865" kern="0" dirty="0">
                  <a:solidFill>
                    <a:srgbClr val="000000"/>
                  </a:solidFill>
                  <a:latin typeface="Consolas" panose="020B0609020204030204" pitchFamily="49" charset="0"/>
                  <a:cs typeface="Arial" panose="020B0604020202020204"/>
                  <a:sym typeface="Arial" panose="020B0604020202020204"/>
                </a:endParaRPr>
              </a:p>
              <a:p>
                <a:pPr algn="ct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Optimal Density: </a:t>
                </a:r>
                <a14:m>
                  <m:oMath xmlns:m="http://schemas.openxmlformats.org/officeDocument/2006/math">
                    <m:r>
                      <a:rPr lang="en-US" altLang="zh-CN" sz="1865" i="1" kern="0">
                        <a:solidFill>
                          <a:srgbClr val="000000"/>
                        </a:solidFill>
                        <a:latin typeface="Cambria Math" panose="02040503050406030204" pitchFamily="18" charset="0"/>
                        <a:sym typeface="Arial" panose="020B0604020202020204"/>
                      </a:rPr>
                      <m:t>𝑂</m:t>
                    </m:r>
                    <m:d>
                      <m:dPr>
                        <m:ctrlPr>
                          <a:rPr lang="en-US" altLang="zh-CN" sz="1865" i="1" kern="0">
                            <a:solidFill>
                              <a:srgbClr val="000000"/>
                            </a:solidFill>
                            <a:latin typeface="Cambria Math" panose="02040503050406030204" pitchFamily="18" charset="0"/>
                            <a:sym typeface="Arial" panose="020B0604020202020204"/>
                          </a:rPr>
                        </m:ctrlPr>
                      </m:dPr>
                      <m:e>
                        <m:sSup>
                          <m:sSupPr>
                            <m:ctrlPr>
                              <a:rPr lang="en-US" altLang="zh-CN" sz="1865" i="1" kern="0">
                                <a:solidFill>
                                  <a:srgbClr val="000000"/>
                                </a:solidFill>
                                <a:latin typeface="Cambria Math" panose="02040503050406030204" pitchFamily="18" charset="0"/>
                                <a:sym typeface="Arial" panose="020B0604020202020204"/>
                              </a:rPr>
                            </m:ctrlPr>
                          </m:sSupPr>
                          <m:e>
                            <m:r>
                              <a:rPr lang="en-US" altLang="zh-CN" sz="1865" i="1" kern="0">
                                <a:solidFill>
                                  <a:srgbClr val="000000"/>
                                </a:solidFill>
                                <a:latin typeface="Cambria Math" panose="02040503050406030204" pitchFamily="18" charset="0"/>
                                <a:sym typeface="Arial" panose="020B0604020202020204"/>
                              </a:rPr>
                              <m:t>𝑛</m:t>
                            </m:r>
                          </m:e>
                          <m:sup>
                            <m:r>
                              <a:rPr lang="en-US" altLang="zh-CN" sz="1865" i="1" kern="0">
                                <a:solidFill>
                                  <a:srgbClr val="000000"/>
                                </a:solidFill>
                                <a:latin typeface="Cambria Math" panose="02040503050406030204" pitchFamily="18" charset="0"/>
                                <a:sym typeface="Arial" panose="020B0604020202020204"/>
                              </a:rPr>
                              <m:t>−</m:t>
                            </m:r>
                            <m:r>
                              <a:rPr lang="en-US" altLang="zh-CN" sz="1865" i="1" kern="0">
                                <a:solidFill>
                                  <a:srgbClr val="000000"/>
                                </a:solidFill>
                                <a:latin typeface="Cambria Math" panose="02040503050406030204" pitchFamily="18" charset="0"/>
                                <a:sym typeface="Arial" panose="020B0604020202020204"/>
                              </a:rPr>
                              <m:t>2</m:t>
                            </m:r>
                          </m:sup>
                        </m:sSup>
                      </m:e>
                    </m:d>
                  </m:oMath>
                </a14:m>
                <a:endParaRPr lang="en-US" altLang="zh-CN" sz="1865" kern="0" dirty="0">
                  <a:solidFill>
                    <a:srgbClr val="000000"/>
                  </a:solidFill>
                  <a:latin typeface="Arial" panose="020B0604020202020204"/>
                  <a:cs typeface="Arial" panose="020B0604020202020204"/>
                  <a:sym typeface="Arial" panose="020B0604020202020204"/>
                </a:endParaRPr>
              </a:p>
            </p:txBody>
          </p:sp>
        </mc:Choice>
        <mc:Fallback>
          <p:sp>
            <p:nvSpPr>
              <p:cNvPr id="14" name="文本框 13"/>
              <p:cNvSpPr txBox="1">
                <a:spLocks noRot="1" noChangeAspect="1" noMove="1" noResize="1" noEditPoints="1" noAdjustHandles="1" noChangeArrowheads="1" noChangeShapeType="1" noTextEdit="1"/>
              </p:cNvSpPr>
              <p:nvPr/>
            </p:nvSpPr>
            <p:spPr>
              <a:xfrm>
                <a:off x="2214689" y="5713447"/>
                <a:ext cx="2997704" cy="703911"/>
              </a:xfrm>
              <a:prstGeom prst="rect">
                <a:avLst/>
              </a:prstGeom>
              <a:blipFill rotWithShape="1">
                <a:blip r:embed="rId2"/>
                <a:stretch>
                  <a:fillRect l="-15" t="-50" r="10" b="7"/>
                </a:stretch>
              </a:blipFill>
            </p:spPr>
            <p:txBody>
              <a:bodyPr/>
              <a:lstStyle/>
              <a:p>
                <a:r>
                  <a:rPr lang="zh-CN" altLang="en-US">
                    <a:noFill/>
                  </a:rPr>
                  <a:t> </a:t>
                </a:r>
              </a:p>
            </p:txBody>
          </p:sp>
        </mc:Fallback>
      </mc:AlternateContent>
      <p:pic>
        <p:nvPicPr>
          <p:cNvPr id="16" name="图片 15"/>
          <p:cNvPicPr>
            <a:picLocks noChangeAspect="1"/>
          </p:cNvPicPr>
          <p:nvPr/>
        </p:nvPicPr>
        <p:blipFill>
          <a:blip r:embed="rId3">
            <a:clrChange>
              <a:clrFrom>
                <a:srgbClr val="FFFFFF"/>
              </a:clrFrom>
              <a:clrTo>
                <a:srgbClr val="FFFFFF">
                  <a:alpha val="0"/>
                </a:srgbClr>
              </a:clrTo>
            </a:clrChange>
          </a:blip>
          <a:stretch>
            <a:fillRect/>
          </a:stretch>
        </p:blipFill>
        <p:spPr>
          <a:xfrm>
            <a:off x="833541" y="1441490"/>
            <a:ext cx="5760000" cy="4319999"/>
          </a:xfrm>
          <a:prstGeom prst="rect">
            <a:avLst/>
          </a:prstGeom>
        </p:spPr>
      </p:pic>
      <mc:AlternateContent xmlns:mc="http://schemas.openxmlformats.org/markup-compatibility/2006">
        <mc:Choice xmlns:a14="http://schemas.microsoft.com/office/drawing/2010/main" Requires="a14">
          <p:sp>
            <p:nvSpPr>
              <p:cNvPr id="19" name="文本框 18"/>
              <p:cNvSpPr txBox="1"/>
              <p:nvPr/>
            </p:nvSpPr>
            <p:spPr>
              <a:xfrm>
                <a:off x="7477148" y="5731912"/>
                <a:ext cx="2997704" cy="666977"/>
              </a:xfrm>
              <a:prstGeom prst="rect">
                <a:avLst/>
              </a:prstGeom>
              <a:noFill/>
            </p:spPr>
            <p:txBody>
              <a:bodyPr wrap="square" rtlCol="0" anchor="ctr">
                <a:spAutoFit/>
              </a:bodyPr>
              <a:lstStyle/>
              <a:p>
                <a:pPr algn="ctr" defTabSz="1219200">
                  <a:buClr>
                    <a:srgbClr val="000000"/>
                  </a:buClr>
                </a:pPr>
                <a:r>
                  <a:rPr lang="en-US" altLang="zh-CN" sz="1865" kern="0" dirty="0">
                    <a:solidFill>
                      <a:srgbClr val="000000"/>
                    </a:solidFill>
                    <a:latin typeface="Consolas" panose="020B0609020204030204" pitchFamily="49" charset="0"/>
                    <a:cs typeface="Arial" panose="020B0604020202020204"/>
                    <a:sym typeface="Arial" panose="020B0604020202020204"/>
                  </a:rPr>
                  <a:t>Grandparent(X, Y)</a:t>
                </a:r>
                <a:endParaRPr lang="en-US" altLang="zh-CN" sz="1865" kern="0" dirty="0">
                  <a:solidFill>
                    <a:srgbClr val="000000"/>
                  </a:solidFill>
                  <a:latin typeface="Consolas" panose="020B0609020204030204" pitchFamily="49" charset="0"/>
                  <a:cs typeface="Arial" panose="020B0604020202020204"/>
                  <a:sym typeface="Arial" panose="020B0604020202020204"/>
                </a:endParaRPr>
              </a:p>
              <a:p>
                <a:pPr algn="ct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Optimal Density: </a:t>
                </a:r>
                <a14:m>
                  <m:oMath xmlns:m="http://schemas.openxmlformats.org/officeDocument/2006/math">
                    <m:r>
                      <a:rPr lang="en-US" altLang="zh-CN" sz="1865" i="1" kern="0">
                        <a:solidFill>
                          <a:srgbClr val="000000"/>
                        </a:solidFill>
                        <a:latin typeface="Cambria Math" panose="02040503050406030204" pitchFamily="18" charset="0"/>
                        <a:sym typeface="Arial" panose="020B0604020202020204"/>
                      </a:rPr>
                      <m:t>𝑂</m:t>
                    </m:r>
                    <m:d>
                      <m:dPr>
                        <m:ctrlPr>
                          <a:rPr lang="en-US" altLang="zh-CN" sz="1865" i="1" kern="0">
                            <a:solidFill>
                              <a:srgbClr val="000000"/>
                            </a:solidFill>
                            <a:latin typeface="Cambria Math" panose="02040503050406030204" pitchFamily="18" charset="0"/>
                            <a:sym typeface="Arial" panose="020B0604020202020204"/>
                          </a:rPr>
                        </m:ctrlPr>
                      </m:dPr>
                      <m:e>
                        <m:sSup>
                          <m:sSupPr>
                            <m:ctrlPr>
                              <a:rPr lang="en-US" altLang="zh-CN" sz="1865" i="1" kern="0">
                                <a:solidFill>
                                  <a:srgbClr val="000000"/>
                                </a:solidFill>
                                <a:latin typeface="Cambria Math" panose="02040503050406030204" pitchFamily="18" charset="0"/>
                                <a:sym typeface="Arial" panose="020B0604020202020204"/>
                              </a:rPr>
                            </m:ctrlPr>
                          </m:sSupPr>
                          <m:e>
                            <m:r>
                              <a:rPr lang="en-US" altLang="zh-CN" sz="1865" i="1" kern="0">
                                <a:solidFill>
                                  <a:srgbClr val="000000"/>
                                </a:solidFill>
                                <a:latin typeface="Cambria Math" panose="02040503050406030204" pitchFamily="18" charset="0"/>
                                <a:sym typeface="Arial" panose="020B0604020202020204"/>
                              </a:rPr>
                              <m:t>𝑛</m:t>
                            </m:r>
                          </m:e>
                          <m:sup>
                            <m:r>
                              <a:rPr lang="en-US" altLang="zh-CN" sz="1865" i="1" kern="0">
                                <a:solidFill>
                                  <a:srgbClr val="000000"/>
                                </a:solidFill>
                                <a:latin typeface="Cambria Math" panose="02040503050406030204" pitchFamily="18" charset="0"/>
                                <a:sym typeface="Arial" panose="020B0604020202020204"/>
                              </a:rPr>
                              <m:t>−</m:t>
                            </m:r>
                            <m:r>
                              <a:rPr lang="en-US" altLang="zh-CN" sz="1865" i="1" kern="0">
                                <a:solidFill>
                                  <a:srgbClr val="000000"/>
                                </a:solidFill>
                                <a:latin typeface="Cambria Math" panose="02040503050406030204" pitchFamily="18" charset="0"/>
                                <a:sym typeface="Arial" panose="020B0604020202020204"/>
                              </a:rPr>
                              <m:t>1</m:t>
                            </m:r>
                          </m:sup>
                        </m:sSup>
                      </m:e>
                    </m:d>
                  </m:oMath>
                </a14:m>
                <a:endParaRPr lang="en-US" altLang="zh-CN" sz="1865" kern="0" dirty="0">
                  <a:solidFill>
                    <a:srgbClr val="000000"/>
                  </a:solidFill>
                  <a:latin typeface="Arial" panose="020B0604020202020204"/>
                  <a:cs typeface="Arial" panose="020B0604020202020204"/>
                  <a:sym typeface="Arial" panose="020B0604020202020204"/>
                </a:endParaRPr>
              </a:p>
            </p:txBody>
          </p:sp>
        </mc:Choice>
        <mc:Fallback>
          <p:sp>
            <p:nvSpPr>
              <p:cNvPr id="19" name="文本框 18"/>
              <p:cNvSpPr txBox="1">
                <a:spLocks noRot="1" noChangeAspect="1" noMove="1" noResize="1" noEditPoints="1" noAdjustHandles="1" noChangeArrowheads="1" noChangeShapeType="1" noTextEdit="1"/>
              </p:cNvSpPr>
              <p:nvPr/>
            </p:nvSpPr>
            <p:spPr>
              <a:xfrm>
                <a:off x="7477148" y="5731912"/>
                <a:ext cx="2997704" cy="666977"/>
              </a:xfrm>
              <a:prstGeom prst="rect">
                <a:avLst/>
              </a:prstGeom>
              <a:blipFill rotWithShape="1">
                <a:blip r:embed="rId4"/>
                <a:stretch>
                  <a:fillRect l="-1" t="-60" r="18" b="94"/>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Result: Sub-world Training Gets Perfect Accuracy</a:t>
            </a:r>
            <a:endParaRPr lang="zh-CN" altLang="en-US" dirty="0"/>
          </a:p>
        </p:txBody>
      </p:sp>
      <p:graphicFrame>
        <p:nvGraphicFramePr>
          <p:cNvPr id="4" name="表格 3"/>
          <p:cNvGraphicFramePr>
            <a:graphicFrameLocks noGrp="1"/>
          </p:cNvGraphicFramePr>
          <p:nvPr/>
        </p:nvGraphicFramePr>
        <p:xfrm>
          <a:off x="1265035" y="1771895"/>
          <a:ext cx="10277150" cy="2633429"/>
        </p:xfrm>
        <a:graphic>
          <a:graphicData uri="http://schemas.openxmlformats.org/drawingml/2006/table">
            <a:tbl>
              <a:tblPr firstRow="1" bandRow="1">
                <a:tableStyleId>{5C22544A-7EE6-4342-B048-85BDC9FD1C3A}</a:tableStyleId>
              </a:tblPr>
              <a:tblGrid>
                <a:gridCol w="3173309"/>
                <a:gridCol w="1733253"/>
                <a:gridCol w="1837784"/>
                <a:gridCol w="1742608"/>
                <a:gridCol w="1790196"/>
              </a:tblGrid>
              <a:tr h="666830">
                <a:tc>
                  <a:txBody>
                    <a:bodyPr/>
                    <a:lstStyle/>
                    <a:p>
                      <a:pPr algn="ctr"/>
                      <a:r>
                        <a:rPr lang="en-US" altLang="zh-CN" sz="2400" b="1" dirty="0"/>
                        <a:t>Model</a:t>
                      </a:r>
                      <a:endParaRPr lang="zh-CN" altLang="en-US" sz="2400" b="1" dirty="0"/>
                    </a:p>
                  </a:txBody>
                  <a:tcPr marL="121920" marR="121920" marT="60960" marB="60960" anchor="ctr"/>
                </a:tc>
                <a:tc>
                  <a:txBody>
                    <a:bodyPr/>
                    <a:lstStyle/>
                    <a:p>
                      <a:pPr marL="0" algn="ctr" defTabSz="457200" rtl="0" eaLnBrk="1" latinLnBrk="0" hangingPunct="1"/>
                      <a:r>
                        <a:rPr lang="en-US" altLang="zh-CN" sz="2000" b="1" kern="1200" dirty="0" err="1">
                          <a:solidFill>
                            <a:schemeClr val="lt1"/>
                          </a:solidFill>
                          <a:latin typeface="Consolas" panose="020B0609020204030204" pitchFamily="49" charset="0"/>
                          <a:ea typeface="+mn-ea"/>
                          <a:cs typeface="+mn-cs"/>
                        </a:rPr>
                        <a:t>HasFather</a:t>
                      </a:r>
                      <a:endParaRPr lang="zh-CN" altLang="en-US" sz="2000" b="1" kern="1200" dirty="0">
                        <a:solidFill>
                          <a:schemeClr val="lt1"/>
                        </a:solidFill>
                        <a:latin typeface="Consolas" panose="020B0609020204030204" pitchFamily="49" charset="0"/>
                        <a:ea typeface="+mn-ea"/>
                        <a:cs typeface="+mn-cs"/>
                      </a:endParaRPr>
                    </a:p>
                  </a:txBody>
                  <a:tcPr marL="121920" marR="121920" marT="60960" marB="60960" anchor="ctr"/>
                </a:tc>
                <a:tc>
                  <a:txBody>
                    <a:bodyPr/>
                    <a:lstStyle/>
                    <a:p>
                      <a:pPr marL="0" algn="ctr" defTabSz="457200" rtl="0" eaLnBrk="1" latinLnBrk="0" hangingPunct="1"/>
                      <a:r>
                        <a:rPr lang="en-US" altLang="zh-CN" sz="2000" b="1" kern="1200" dirty="0">
                          <a:solidFill>
                            <a:schemeClr val="lt1"/>
                          </a:solidFill>
                          <a:latin typeface="Consolas" panose="020B0609020204030204" pitchFamily="49" charset="0"/>
                          <a:ea typeface="+mn-ea"/>
                          <a:cs typeface="+mn-cs"/>
                        </a:rPr>
                        <a:t>Grandparent</a:t>
                      </a:r>
                      <a:endParaRPr lang="zh-CN" altLang="en-US" sz="2000" b="1" kern="1200" dirty="0">
                        <a:solidFill>
                          <a:schemeClr val="lt1"/>
                        </a:solidFill>
                        <a:latin typeface="Consolas" panose="020B0609020204030204" pitchFamily="49" charset="0"/>
                        <a:ea typeface="+mn-ea"/>
                        <a:cs typeface="+mn-cs"/>
                      </a:endParaRPr>
                    </a:p>
                  </a:txBody>
                  <a:tcPr marL="121920" marR="121920" marT="60960" marB="60960" anchor="ctr"/>
                </a:tc>
                <a:tc>
                  <a:txBody>
                    <a:bodyPr/>
                    <a:lstStyle/>
                    <a:p>
                      <a:pPr marL="0" algn="ctr" defTabSz="457200" rtl="0" eaLnBrk="1" latinLnBrk="0" hangingPunct="1"/>
                      <a:r>
                        <a:rPr lang="en-US" altLang="zh-CN" sz="2000" b="1" kern="1200" dirty="0">
                          <a:solidFill>
                            <a:schemeClr val="lt1"/>
                          </a:solidFill>
                          <a:latin typeface="Consolas" panose="020B0609020204030204" pitchFamily="49" charset="0"/>
                          <a:ea typeface="+mn-ea"/>
                          <a:cs typeface="+mn-cs"/>
                        </a:rPr>
                        <a:t>Uncle</a:t>
                      </a:r>
                      <a:endParaRPr lang="zh-CN" altLang="en-US" sz="2000" b="1" kern="1200" dirty="0">
                        <a:solidFill>
                          <a:schemeClr val="lt1"/>
                        </a:solidFill>
                        <a:latin typeface="Consolas" panose="020B0609020204030204" pitchFamily="49" charset="0"/>
                        <a:ea typeface="+mn-ea"/>
                        <a:cs typeface="+mn-cs"/>
                      </a:endParaRPr>
                    </a:p>
                  </a:txBody>
                  <a:tcPr marL="121920" marR="121920" marT="60960" marB="60960" anchor="ctr"/>
                </a:tc>
                <a:tc>
                  <a:txBody>
                    <a:bodyPr/>
                    <a:lstStyle/>
                    <a:p>
                      <a:pPr marL="0" algn="ctr" defTabSz="457200" rtl="0" eaLnBrk="1" latinLnBrk="0" hangingPunct="1"/>
                      <a:r>
                        <a:rPr lang="en-US" altLang="zh-CN" sz="2000" b="1" kern="1200" dirty="0" err="1">
                          <a:solidFill>
                            <a:schemeClr val="lt1"/>
                          </a:solidFill>
                          <a:latin typeface="Consolas" panose="020B0609020204030204" pitchFamily="49" charset="0"/>
                          <a:ea typeface="+mn-ea"/>
                          <a:cs typeface="+mn-cs"/>
                        </a:rPr>
                        <a:t>MGUncle</a:t>
                      </a:r>
                      <a:endParaRPr lang="zh-CN" altLang="en-US" sz="2000" b="1" kern="1200" dirty="0">
                        <a:solidFill>
                          <a:schemeClr val="lt1"/>
                        </a:solidFill>
                        <a:latin typeface="Consolas" panose="020B0609020204030204" pitchFamily="49" charset="0"/>
                        <a:ea typeface="+mn-ea"/>
                        <a:cs typeface="+mn-cs"/>
                      </a:endParaRPr>
                    </a:p>
                  </a:txBody>
                  <a:tcPr marL="121920" marR="121920" marT="60960" marB="60960" anchor="ctr"/>
                </a:tc>
              </a:tr>
              <a:tr h="655533">
                <a:tc>
                  <a:txBody>
                    <a:bodyPr/>
                    <a:lstStyle/>
                    <a:p>
                      <a:pPr algn="ctr"/>
                      <a:r>
                        <a:rPr lang="en-US" altLang="zh-CN" sz="2800" b="0" dirty="0"/>
                        <a:t>NLM</a:t>
                      </a:r>
                      <a:endParaRPr lang="zh-CN" altLang="en-US" sz="2800" b="0" dirty="0"/>
                    </a:p>
                  </a:txBody>
                  <a:tcPr marL="121920" marR="121920" marT="60960" marB="60960" anchor="ctr"/>
                </a:tc>
                <a:tc>
                  <a:txBody>
                    <a:bodyPr/>
                    <a:lstStyle/>
                    <a:p>
                      <a:pPr algn="ctr"/>
                      <a:r>
                        <a:rPr lang="en-US" altLang="zh-CN" sz="2800" b="0" dirty="0"/>
                        <a:t>-</a:t>
                      </a:r>
                      <a:endParaRPr lang="zh-CN" altLang="en-US" sz="2800" b="0" dirty="0"/>
                    </a:p>
                  </a:txBody>
                  <a:tcPr marL="121920" marR="121920" marT="60960" marB="60960" anchor="ctr"/>
                </a:tc>
                <a:tc>
                  <a:txBody>
                    <a:bodyPr/>
                    <a:lstStyle/>
                    <a:p>
                      <a:pPr algn="ctr"/>
                      <a:r>
                        <a:rPr lang="en-US" altLang="zh-CN" sz="2800" b="0" dirty="0"/>
                        <a:t>-</a:t>
                      </a:r>
                      <a:endParaRPr lang="zh-CN" altLang="en-US" sz="2800" b="0" dirty="0"/>
                    </a:p>
                  </a:txBody>
                  <a:tcPr marL="121920" marR="121920" marT="60960" marB="60960" anchor="ctr"/>
                </a:tc>
                <a:tc>
                  <a:txBody>
                    <a:bodyPr/>
                    <a:lstStyle/>
                    <a:p>
                      <a:pPr algn="ctr"/>
                      <a:r>
                        <a:rPr lang="en-US" altLang="zh-CN" sz="2800" b="0" dirty="0"/>
                        <a:t>-</a:t>
                      </a:r>
                      <a:endParaRPr lang="zh-CN" altLang="en-US" sz="2800" b="0" dirty="0"/>
                    </a:p>
                  </a:txBody>
                  <a:tcPr marL="121920" marR="121920" marT="60960" marB="60960" anchor="ctr"/>
                </a:tc>
                <a:tc>
                  <a:txBody>
                    <a:bodyPr/>
                    <a:lstStyle/>
                    <a:p>
                      <a:pPr algn="ctr"/>
                      <a:r>
                        <a:rPr lang="en-US" altLang="zh-CN" sz="2800" b="0" dirty="0"/>
                        <a:t>-</a:t>
                      </a:r>
                      <a:endParaRPr lang="zh-CN" altLang="en-US" sz="2800" b="0" dirty="0"/>
                    </a:p>
                  </a:txBody>
                  <a:tcPr marL="121920" marR="121920" marT="60960" marB="60960" anchor="ctr"/>
                </a:tc>
              </a:tr>
              <a:tr h="655533">
                <a:tc>
                  <a:txBody>
                    <a:bodyPr/>
                    <a:lstStyle/>
                    <a:p>
                      <a:pPr algn="ctr"/>
                      <a:r>
                        <a:rPr lang="en-US" altLang="zh-CN" sz="2800" b="1" dirty="0"/>
                        <a:t>SNLM (RW)</a:t>
                      </a:r>
                      <a:endParaRPr lang="zh-CN" altLang="en-US" sz="2800" b="1" dirty="0"/>
                    </a:p>
                  </a:txBody>
                  <a:tcPr marL="121920" marR="121920" marT="60960" marB="60960" anchor="ctr"/>
                </a:tc>
                <a:tc>
                  <a:txBody>
                    <a:bodyPr/>
                    <a:lstStyle/>
                    <a:p>
                      <a:pPr algn="ctr"/>
                      <a:r>
                        <a:rPr lang="en-US" altLang="zh-CN" sz="2800" b="1" dirty="0"/>
                        <a:t>100</a:t>
                      </a:r>
                      <a:endParaRPr lang="zh-CN" altLang="en-US" sz="2800" b="1" dirty="0"/>
                    </a:p>
                  </a:txBody>
                  <a:tcPr marL="121920" marR="121920" marT="60960" marB="60960" anchor="ctr"/>
                </a:tc>
                <a:tc>
                  <a:txBody>
                    <a:bodyPr/>
                    <a:lstStyle/>
                    <a:p>
                      <a:pPr algn="ctr" rtl="0" fontAlgn="b"/>
                      <a:r>
                        <a:rPr lang="en-US" altLang="zh-CN" sz="2800" b="1" dirty="0">
                          <a:effectLst/>
                        </a:rPr>
                        <a:t>100</a:t>
                      </a:r>
                      <a:endParaRPr lang="en-US" altLang="zh-CN" sz="2800" b="1" dirty="0">
                        <a:effectLst/>
                      </a:endParaRPr>
                    </a:p>
                  </a:txBody>
                  <a:tcPr marL="30480" marR="30480" marT="20320" marB="20320" anchor="ctr"/>
                </a:tc>
                <a:tc>
                  <a:txBody>
                    <a:bodyPr/>
                    <a:lstStyle/>
                    <a:p>
                      <a:pPr algn="ctr" rtl="0" fontAlgn="b"/>
                      <a:r>
                        <a:rPr lang="en-US" altLang="zh-CN" sz="2800" b="1" dirty="0">
                          <a:effectLst/>
                        </a:rPr>
                        <a:t>100</a:t>
                      </a:r>
                      <a:endParaRPr lang="en-US" altLang="zh-CN" sz="2800" b="1" dirty="0">
                        <a:effectLst/>
                      </a:endParaRPr>
                    </a:p>
                  </a:txBody>
                  <a:tcPr marL="30480" marR="30480" marT="20320" marB="20320" anchor="ctr"/>
                </a:tc>
                <a:tc>
                  <a:txBody>
                    <a:bodyPr/>
                    <a:lstStyle/>
                    <a:p>
                      <a:pPr algn="ctr" rtl="0" fontAlgn="b"/>
                      <a:r>
                        <a:rPr lang="en-US" altLang="zh-CN" sz="2800" b="1" dirty="0">
                          <a:effectLst/>
                        </a:rPr>
                        <a:t>100</a:t>
                      </a:r>
                      <a:endParaRPr lang="en-US" altLang="zh-CN" sz="2800" b="1" dirty="0">
                        <a:effectLst/>
                      </a:endParaRPr>
                    </a:p>
                  </a:txBody>
                  <a:tcPr marL="30480" marR="30480" marT="20320" marB="20320" anchor="ctr"/>
                </a:tc>
              </a:tr>
              <a:tr h="655533">
                <a:tc>
                  <a:txBody>
                    <a:bodyPr/>
                    <a:lstStyle/>
                    <a:p>
                      <a:pPr marL="0" marR="0" lvl="0" indent="0" algn="ctr" defTabSz="457200" rtl="0" eaLnBrk="1" fontAlgn="auto" latinLnBrk="0" hangingPunct="1">
                        <a:lnSpc>
                          <a:spcPct val="100000"/>
                        </a:lnSpc>
                        <a:spcBef>
                          <a:spcPts val="0"/>
                        </a:spcBef>
                        <a:spcAft>
                          <a:spcPts val="0"/>
                        </a:spcAft>
                        <a:buClrTx/>
                        <a:buSzTx/>
                        <a:buFontTx/>
                        <a:buNone/>
                        <a:defRPr/>
                      </a:pPr>
                      <a:r>
                        <a:rPr lang="en-US" altLang="zh-CN" sz="2800" b="1" dirty="0"/>
                        <a:t>SNLM (Neighbor)</a:t>
                      </a:r>
                      <a:endParaRPr lang="zh-CN" altLang="en-US" sz="2800" b="1" dirty="0"/>
                    </a:p>
                  </a:txBody>
                  <a:tcPr marL="121920" marR="121920" marT="60960" marB="60960" anchor="ctr"/>
                </a:tc>
                <a:tc>
                  <a:txBody>
                    <a:bodyPr/>
                    <a:lstStyle/>
                    <a:p>
                      <a:pPr algn="ctr"/>
                      <a:r>
                        <a:rPr lang="en-US" altLang="zh-CN" sz="2800" b="1" dirty="0"/>
                        <a:t>100</a:t>
                      </a:r>
                      <a:endParaRPr lang="zh-CN" altLang="en-US" sz="2800" b="1" dirty="0"/>
                    </a:p>
                  </a:txBody>
                  <a:tcPr marL="121920" marR="121920" marT="60960" marB="60960" anchor="ctr"/>
                </a:tc>
                <a:tc>
                  <a:txBody>
                    <a:bodyPr/>
                    <a:lstStyle/>
                    <a:p>
                      <a:pPr algn="ctr" rtl="0" fontAlgn="b"/>
                      <a:r>
                        <a:rPr lang="en-US" altLang="zh-CN" sz="2800" b="1" dirty="0">
                          <a:effectLst/>
                        </a:rPr>
                        <a:t>100</a:t>
                      </a:r>
                      <a:endParaRPr lang="en-US" altLang="zh-CN" sz="2800" b="1" dirty="0">
                        <a:effectLst/>
                      </a:endParaRPr>
                    </a:p>
                  </a:txBody>
                  <a:tcPr marL="30480" marR="30480" marT="20320" marB="20320" anchor="ctr"/>
                </a:tc>
                <a:tc>
                  <a:txBody>
                    <a:bodyPr/>
                    <a:lstStyle/>
                    <a:p>
                      <a:pPr algn="ctr" rtl="0" fontAlgn="b"/>
                      <a:r>
                        <a:rPr lang="en-US" altLang="zh-CN" sz="2800" b="1" dirty="0">
                          <a:effectLst/>
                        </a:rPr>
                        <a:t>100</a:t>
                      </a:r>
                      <a:endParaRPr lang="en-US" altLang="zh-CN" sz="2800" b="1" dirty="0">
                        <a:effectLst/>
                      </a:endParaRPr>
                    </a:p>
                  </a:txBody>
                  <a:tcPr marL="30480" marR="30480" marT="20320" marB="20320" anchor="ctr"/>
                </a:tc>
                <a:tc>
                  <a:txBody>
                    <a:bodyPr/>
                    <a:lstStyle/>
                    <a:p>
                      <a:pPr algn="ctr" rtl="0" fontAlgn="b"/>
                      <a:r>
                        <a:rPr lang="en-US" altLang="zh-CN" sz="2800" b="1" dirty="0">
                          <a:effectLst/>
                        </a:rPr>
                        <a:t>100</a:t>
                      </a:r>
                      <a:endParaRPr lang="en-US" altLang="zh-CN" sz="2800" b="1" dirty="0">
                        <a:effectLst/>
                      </a:endParaRPr>
                    </a:p>
                  </a:txBody>
                  <a:tcPr marL="30480" marR="30480" marT="20320" marB="20320" anchor="ctr"/>
                </a:tc>
              </a:tr>
            </a:tbl>
          </a:graphicData>
        </a:graphic>
      </p:graphicFrame>
      <p:sp>
        <p:nvSpPr>
          <p:cNvPr id="8" name="文本框 7"/>
          <p:cNvSpPr txBox="1"/>
          <p:nvPr/>
        </p:nvSpPr>
        <p:spPr>
          <a:xfrm>
            <a:off x="2215327" y="4620433"/>
            <a:ext cx="8376564" cy="1619482"/>
          </a:xfrm>
          <a:prstGeom prst="rect">
            <a:avLst/>
          </a:prstGeom>
          <a:noFill/>
        </p:spPr>
        <p:txBody>
          <a:bodyPr wrap="square" rtlCol="0">
            <a:spAutoFit/>
          </a:bodyPr>
          <a:lstStyle/>
          <a:p>
            <a:pPr algn="ctr" defTabSz="1219200">
              <a:buClr>
                <a:srgbClr val="000000"/>
              </a:buClr>
            </a:pPr>
            <a:r>
              <a:rPr lang="en-US" altLang="zh-CN" sz="1865" b="1" kern="0" dirty="0">
                <a:solidFill>
                  <a:srgbClr val="8C1515"/>
                </a:solidFill>
                <a:latin typeface="Arial" panose="020B0604020202020204"/>
                <a:cs typeface="Arial" panose="020B0604020202020204"/>
                <a:sym typeface="Arial" panose="020B0604020202020204"/>
              </a:rPr>
              <a:t>Table 1: </a:t>
            </a:r>
            <a:r>
              <a:rPr lang="en-US" altLang="zh-CN" sz="1865" kern="0" dirty="0">
                <a:solidFill>
                  <a:srgbClr val="000000"/>
                </a:solidFill>
                <a:latin typeface="Arial" panose="020B0604020202020204"/>
                <a:cs typeface="Arial" panose="020B0604020202020204"/>
                <a:sym typeface="Arial" panose="020B0604020202020204"/>
              </a:rPr>
              <a:t>Performance of models trained on large families with </a:t>
            </a:r>
            <a:r>
              <a:rPr lang="en-US" altLang="zh-CN" sz="1865" b="1" kern="0" dirty="0">
                <a:solidFill>
                  <a:srgbClr val="8C1515"/>
                </a:solidFill>
                <a:latin typeface="Arial" panose="020B0604020202020204"/>
                <a:cs typeface="Arial" panose="020B0604020202020204"/>
                <a:sym typeface="Arial" panose="020B0604020202020204"/>
              </a:rPr>
              <a:t>5000</a:t>
            </a:r>
            <a:r>
              <a:rPr lang="en-US" altLang="zh-CN" sz="1865" kern="0" dirty="0">
                <a:solidFill>
                  <a:srgbClr val="000000"/>
                </a:solidFill>
                <a:latin typeface="Arial" panose="020B0604020202020204"/>
                <a:cs typeface="Arial" panose="020B0604020202020204"/>
                <a:sym typeface="Arial" panose="020B0604020202020204"/>
              </a:rPr>
              <a:t> people.</a:t>
            </a:r>
            <a:endParaRPr lang="en-US" altLang="zh-CN" sz="1865" kern="0" dirty="0">
              <a:solidFill>
                <a:srgbClr val="000000"/>
              </a:solidFill>
              <a:latin typeface="Arial" panose="020B0604020202020204"/>
              <a:cs typeface="Arial" panose="020B0604020202020204"/>
              <a:sym typeface="Arial" panose="020B0604020202020204"/>
            </a:endParaRPr>
          </a:p>
          <a:p>
            <a:pPr algn="just" defTabSz="1219200">
              <a:lnSpc>
                <a:spcPct val="150000"/>
              </a:lnSpc>
              <a:buClr>
                <a:srgbClr val="000000"/>
              </a:buClr>
            </a:pPr>
            <a:r>
              <a:rPr lang="en-US" altLang="zh-CN" sz="1865" kern="0" dirty="0">
                <a:solidFill>
                  <a:srgbClr val="000000"/>
                </a:solidFill>
                <a:latin typeface="Arial" panose="020B0604020202020204"/>
                <a:cs typeface="Arial" panose="020B0604020202020204"/>
                <a:sym typeface="Arial" panose="020B0604020202020204"/>
              </a:rPr>
              <a:t>Our models (</a:t>
            </a:r>
            <a:r>
              <a:rPr lang="en-US" altLang="zh-CN" sz="1865" b="1" kern="0" dirty="0">
                <a:solidFill>
                  <a:srgbClr val="000000"/>
                </a:solidFill>
                <a:latin typeface="Arial" panose="020B0604020202020204"/>
                <a:cs typeface="Arial" panose="020B0604020202020204"/>
                <a:sym typeface="Arial" panose="020B0604020202020204"/>
              </a:rPr>
              <a:t>SNLMs</a:t>
            </a:r>
            <a:r>
              <a:rPr lang="en-US" altLang="zh-CN" sz="1865" kern="0" dirty="0">
                <a:solidFill>
                  <a:srgbClr val="000000"/>
                </a:solidFill>
                <a:latin typeface="Arial" panose="020B0604020202020204"/>
                <a:cs typeface="Arial" panose="020B0604020202020204"/>
                <a:sym typeface="Arial" panose="020B0604020202020204"/>
              </a:rPr>
              <a:t>) achieve </a:t>
            </a:r>
            <a:r>
              <a:rPr lang="en-US" altLang="zh-CN" sz="1865" b="1" kern="0" dirty="0">
                <a:solidFill>
                  <a:srgbClr val="000000"/>
                </a:solidFill>
                <a:latin typeface="Arial" panose="020B0604020202020204"/>
                <a:cs typeface="Arial" panose="020B0604020202020204"/>
                <a:sym typeface="Arial" panose="020B0604020202020204"/>
              </a:rPr>
              <a:t>perfect accuracies</a:t>
            </a:r>
            <a:r>
              <a:rPr lang="en-US" altLang="zh-CN" sz="1865" kern="0" dirty="0">
                <a:solidFill>
                  <a:srgbClr val="000000"/>
                </a:solidFill>
                <a:latin typeface="Arial" panose="020B0604020202020204"/>
                <a:cs typeface="Arial" panose="020B0604020202020204"/>
                <a:sym typeface="Arial" panose="020B0604020202020204"/>
              </a:rPr>
              <a:t>, while baseline models (</a:t>
            </a:r>
            <a:r>
              <a:rPr lang="en-US" altLang="zh-CN" sz="1865" b="1" kern="0" dirty="0">
                <a:solidFill>
                  <a:srgbClr val="000000"/>
                </a:solidFill>
                <a:latin typeface="Arial" panose="020B0604020202020204"/>
                <a:cs typeface="Arial" panose="020B0604020202020204"/>
                <a:sym typeface="Arial" panose="020B0604020202020204"/>
              </a:rPr>
              <a:t>NLMs</a:t>
            </a:r>
            <a:r>
              <a:rPr lang="en-US" altLang="zh-CN" sz="1865" kern="0" dirty="0">
                <a:solidFill>
                  <a:srgbClr val="000000"/>
                </a:solidFill>
                <a:latin typeface="Arial" panose="020B0604020202020204"/>
                <a:cs typeface="Arial" panose="020B0604020202020204"/>
                <a:sym typeface="Arial" panose="020B0604020202020204"/>
              </a:rPr>
              <a:t>) cannot work because of </a:t>
            </a:r>
            <a:r>
              <a:rPr lang="en-US" altLang="zh-CN" sz="1865" b="1" kern="0" dirty="0">
                <a:solidFill>
                  <a:srgbClr val="000000"/>
                </a:solidFill>
                <a:latin typeface="Arial" panose="020B0604020202020204"/>
                <a:cs typeface="Arial" panose="020B0604020202020204"/>
                <a:sym typeface="Arial" panose="020B0604020202020204"/>
              </a:rPr>
              <a:t>out-of-memory (OOM)</a:t>
            </a:r>
            <a:r>
              <a:rPr lang="en-US" altLang="zh-CN" sz="1865" kern="0" dirty="0">
                <a:solidFill>
                  <a:srgbClr val="000000"/>
                </a:solidFill>
                <a:latin typeface="Arial" panose="020B0604020202020204"/>
                <a:cs typeface="Arial" panose="020B0604020202020204"/>
                <a:sym typeface="Arial" panose="020B0604020202020204"/>
              </a:rPr>
              <a:t>. Numbers are testing F1 scores showed in percentages.</a:t>
            </a:r>
            <a:endParaRPr lang="zh-CN" altLang="en-US" sz="1865" kern="0" dirty="0">
              <a:solidFill>
                <a:srgbClr val="000000"/>
              </a:solidFill>
              <a:latin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34"/>
          <p:cNvSpPr txBox="1">
            <a:spLocks noGrp="1"/>
          </p:cNvSpPr>
          <p:nvPr>
            <p:ph type="ctrTitle"/>
          </p:nvPr>
        </p:nvSpPr>
        <p:spPr>
          <a:xfrm>
            <a:off x="691092" y="844926"/>
            <a:ext cx="10972800" cy="1566147"/>
          </a:xfrm>
          <a:prstGeom prst="rect">
            <a:avLst/>
          </a:prstGeom>
          <a:noFill/>
          <a:ln>
            <a:noFill/>
          </a:ln>
        </p:spPr>
        <p:txBody>
          <a:bodyPr spcFirstLastPara="1" wrap="square" lIns="0" tIns="60933" rIns="121900" bIns="60933" anchor="b" anchorCtr="0">
            <a:noAutofit/>
          </a:bodyPr>
          <a:lstStyle/>
          <a:p>
            <a:r>
              <a:rPr lang="en-US" b="1" dirty="0">
                <a:latin typeface="Arial" panose="020B0604020202020204" pitchFamily="34" charset="0"/>
                <a:cs typeface="Arial" panose="020B0604020202020204" pitchFamily="34" charset="0"/>
              </a:rPr>
              <a:t>Seizure Detection</a:t>
            </a:r>
            <a:r>
              <a:rPr lang="en-GB" b="1" dirty="0">
                <a:latin typeface="Arial" panose="020B0604020202020204" pitchFamily="34" charset="0"/>
                <a:cs typeface="Arial" panose="020B0604020202020204" pitchFamily="34" charset="0"/>
              </a:rPr>
              <a:t> in EEG </a:t>
            </a:r>
            <a:br>
              <a:rPr lang="en-US" b="1" dirty="0">
                <a:latin typeface="Arial" panose="020B0604020202020204" pitchFamily="34" charset="0"/>
                <a:cs typeface="Arial" panose="020B0604020202020204" pitchFamily="34" charset="0"/>
              </a:rPr>
            </a:br>
            <a:r>
              <a:rPr lang="en-US" b="1" dirty="0">
                <a:latin typeface="Arial" panose="020B0604020202020204" pitchFamily="34" charset="0"/>
                <a:cs typeface="Arial" panose="020B0604020202020204" pitchFamily="34" charset="0"/>
              </a:rPr>
              <a:t>by LSTM Model</a:t>
            </a:r>
            <a:endParaRPr lang="en-US" dirty="0">
              <a:latin typeface="Arial" panose="020B0604020202020204" pitchFamily="34" charset="0"/>
              <a:cs typeface="Arial" panose="020B0604020202020204" pitchFamily="34" charset="0"/>
            </a:endParaRPr>
          </a:p>
        </p:txBody>
      </p:sp>
      <p:sp>
        <p:nvSpPr>
          <p:cNvPr id="664" name="Google Shape;664;p134"/>
          <p:cNvSpPr txBox="1">
            <a:spLocks noGrp="1"/>
          </p:cNvSpPr>
          <p:nvPr>
            <p:ph type="subTitle" idx="2"/>
          </p:nvPr>
        </p:nvSpPr>
        <p:spPr>
          <a:xfrm>
            <a:off x="691092" y="2895671"/>
            <a:ext cx="10972800" cy="616000"/>
          </a:xfrm>
          <a:prstGeom prst="rect">
            <a:avLst/>
          </a:prstGeom>
          <a:noFill/>
          <a:ln>
            <a:noFill/>
          </a:ln>
        </p:spPr>
        <p:txBody>
          <a:bodyPr spcFirstLastPara="1" wrap="square" lIns="0" tIns="60933" rIns="0" bIns="60933" anchor="t" anchorCtr="0">
            <a:noAutofit/>
          </a:bodyPr>
          <a:lstStyle/>
          <a:p>
            <a:pPr marL="0" indent="0">
              <a:spcBef>
                <a:spcPts val="0"/>
              </a:spcBef>
              <a:buSzPts val="2100"/>
            </a:pPr>
            <a:r>
              <a:rPr lang="en-GB" dirty="0">
                <a:latin typeface="Arial" panose="020B0604020202020204" pitchFamily="34" charset="0"/>
                <a:cs typeface="Arial" panose="020B0604020202020204" pitchFamily="34" charset="0"/>
              </a:rPr>
              <a:t>Fan Zhang</a:t>
            </a:r>
            <a:endParaRPr dirty="0">
              <a:latin typeface="Arial" panose="020B0604020202020204" pitchFamily="34" charset="0"/>
              <a:cs typeface="Arial" panose="020B0604020202020204" pitchFamily="34" charset="0"/>
            </a:endParaRPr>
          </a:p>
        </p:txBody>
      </p:sp>
      <p:sp>
        <p:nvSpPr>
          <p:cNvPr id="665" name="Google Shape;665;p134"/>
          <p:cNvSpPr txBox="1">
            <a:spLocks noGrp="1"/>
          </p:cNvSpPr>
          <p:nvPr>
            <p:ph type="body" idx="1"/>
          </p:nvPr>
        </p:nvSpPr>
        <p:spPr>
          <a:xfrm>
            <a:off x="1324092" y="3502146"/>
            <a:ext cx="9706800" cy="2356544"/>
          </a:xfrm>
          <a:prstGeom prst="rect">
            <a:avLst/>
          </a:prstGeom>
          <a:noFill/>
          <a:ln>
            <a:noFill/>
          </a:ln>
        </p:spPr>
        <p:txBody>
          <a:bodyPr spcFirstLastPara="1" wrap="square" lIns="0" tIns="60933" rIns="0" bIns="60933" anchor="ctr" anchorCtr="1">
            <a:noAutofit/>
          </a:bodyPr>
          <a:lstStyle/>
          <a:p>
            <a:pPr marL="0" indent="0">
              <a:spcBef>
                <a:spcPts val="0"/>
              </a:spcBef>
              <a:buSzPts val="1800"/>
            </a:pPr>
            <a:r>
              <a:rPr lang="en-GB" dirty="0">
                <a:solidFill>
                  <a:srgbClr val="595959"/>
                </a:solidFill>
                <a:latin typeface="Arial" panose="020B0604020202020204" pitchFamily="34" charset="0"/>
                <a:ea typeface="Arial" panose="020B0604020202020204"/>
                <a:cs typeface="Arial" panose="020B0604020202020204" pitchFamily="34" charset="0"/>
                <a:sym typeface="Arial" panose="020B0604020202020204"/>
              </a:rPr>
              <a:t>Dept. of </a:t>
            </a:r>
            <a:r>
              <a:rPr lang="en-GB" dirty="0">
                <a:latin typeface="Arial" panose="020B0604020202020204" pitchFamily="34" charset="0"/>
                <a:cs typeface="Arial" panose="020B0604020202020204" pitchFamily="34" charset="0"/>
              </a:rPr>
              <a:t>Electronic Engineering</a:t>
            </a:r>
            <a:r>
              <a:rPr lang="en-GB" dirty="0">
                <a:solidFill>
                  <a:srgbClr val="595959"/>
                </a:solidFill>
                <a:latin typeface="Arial" panose="020B0604020202020204" pitchFamily="34" charset="0"/>
                <a:ea typeface="Arial" panose="020B0604020202020204"/>
                <a:cs typeface="Arial" panose="020B0604020202020204" pitchFamily="34" charset="0"/>
                <a:sym typeface="Arial" panose="020B0604020202020204"/>
              </a:rPr>
              <a:t>, </a:t>
            </a:r>
            <a:r>
              <a:rPr lang="en-GB" dirty="0">
                <a:latin typeface="Arial" panose="020B0604020202020204" pitchFamily="34" charset="0"/>
                <a:cs typeface="Arial" panose="020B0604020202020204" pitchFamily="34" charset="0"/>
              </a:rPr>
              <a:t>Tsinghua </a:t>
            </a:r>
            <a:r>
              <a:rPr lang="en-GB" dirty="0">
                <a:solidFill>
                  <a:srgbClr val="595959"/>
                </a:solidFill>
                <a:latin typeface="Arial" panose="020B0604020202020204" pitchFamily="34" charset="0"/>
                <a:ea typeface="Arial" panose="020B0604020202020204"/>
                <a:cs typeface="Arial" panose="020B0604020202020204" pitchFamily="34" charset="0"/>
                <a:sym typeface="Arial" panose="020B0604020202020204"/>
              </a:rPr>
              <a:t>University</a:t>
            </a:r>
            <a:endParaRPr dirty="0">
              <a:solidFill>
                <a:srgbClr val="595959"/>
              </a:solidFill>
              <a:latin typeface="Arial" panose="020B0604020202020204" pitchFamily="34" charset="0"/>
              <a:ea typeface="Arial" panose="020B0604020202020204"/>
              <a:cs typeface="Arial" panose="020B0604020202020204" pitchFamily="34" charset="0"/>
              <a:sym typeface="Arial" panose="020B0604020202020204"/>
            </a:endParaRPr>
          </a:p>
          <a:p>
            <a:pPr marL="0" indent="0">
              <a:spcBef>
                <a:spcPts val="0"/>
              </a:spcBef>
              <a:buSzPts val="1800"/>
            </a:pPr>
            <a:endParaRPr dirty="0"/>
          </a:p>
          <a:p>
            <a:pPr marL="0" indent="0">
              <a:spcBef>
                <a:spcPts val="0"/>
              </a:spcBef>
              <a:buSzPts val="1800"/>
            </a:pPr>
            <a:endParaRPr dirty="0"/>
          </a:p>
          <a:p>
            <a:pPr marL="0" indent="0">
              <a:spcBef>
                <a:spcPts val="0"/>
              </a:spcBef>
              <a:buSzPts val="1800"/>
            </a:pPr>
            <a:endParaRPr dirty="0"/>
          </a:p>
          <a:p>
            <a:pPr marL="0" indent="0">
              <a:buSzPts val="1800"/>
            </a:pPr>
            <a:r>
              <a:rPr lang="en-GB" dirty="0">
                <a:solidFill>
                  <a:srgbClr val="A61C00"/>
                </a:solidFill>
                <a:latin typeface="Arial" panose="020B0604020202020204" pitchFamily="34" charset="0"/>
                <a:cs typeface="Arial" panose="020B0604020202020204" pitchFamily="34" charset="0"/>
              </a:rPr>
              <a:t>Advisor</a:t>
            </a:r>
            <a:r>
              <a:rPr lang="en-GB" dirty="0">
                <a:solidFill>
                  <a:srgbClr val="A61C00"/>
                </a:solidFill>
                <a:latin typeface="Arial" panose="020B0604020202020204" pitchFamily="34" charset="0"/>
                <a:ea typeface="Arial" panose="020B0604020202020204"/>
                <a:cs typeface="Arial" panose="020B0604020202020204" pitchFamily="34" charset="0"/>
                <a:sym typeface="Arial" panose="020B0604020202020204"/>
              </a:rPr>
              <a:t>: </a:t>
            </a:r>
            <a:r>
              <a:rPr lang="en-GB" dirty="0">
                <a:solidFill>
                  <a:srgbClr val="A61C00"/>
                </a:solidFill>
                <a:latin typeface="Arial" panose="020B0604020202020204" pitchFamily="34" charset="0"/>
                <a:cs typeface="Arial" panose="020B0604020202020204" pitchFamily="34" charset="0"/>
                <a:sym typeface="Arial" panose="020B0604020202020204"/>
              </a:rPr>
              <a:t>Yanjun Han</a:t>
            </a:r>
            <a:r>
              <a:rPr lang="en-GB" dirty="0">
                <a:solidFill>
                  <a:srgbClr val="A61C00"/>
                </a:solidFill>
                <a:latin typeface="Arial" panose="020B0604020202020204" pitchFamily="34" charset="0"/>
                <a:cs typeface="Arial" panose="020B0604020202020204" pitchFamily="34" charset="0"/>
              </a:rPr>
              <a:t>, Pulkit Tandon, and Prof. Tsachy Weissman</a:t>
            </a:r>
            <a:endParaRPr dirty="0">
              <a:solidFill>
                <a:srgbClr val="A61C0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Conclusion</a:t>
            </a:r>
            <a:endParaRPr lang="zh-CN" altLang="en-US" b="1" dirty="0"/>
          </a:p>
        </p:txBody>
      </p:sp>
      <p:sp>
        <p:nvSpPr>
          <p:cNvPr id="3" name="矩形 2"/>
          <p:cNvSpPr/>
          <p:nvPr/>
        </p:nvSpPr>
        <p:spPr>
          <a:xfrm>
            <a:off x="1265035" y="1291137"/>
            <a:ext cx="10205679" cy="1131848"/>
          </a:xfrm>
          <a:prstGeom prst="rect">
            <a:avLst/>
          </a:prstGeom>
        </p:spPr>
        <p:txBody>
          <a:bodyPr wrap="none">
            <a:spAutoFit/>
          </a:bodyPr>
          <a:lstStyle/>
          <a:p>
            <a:pPr marL="381000" indent="-381000" defTabSz="609600" fontAlgn="base">
              <a:lnSpc>
                <a:spcPct val="150000"/>
              </a:lnSpc>
              <a:spcBef>
                <a:spcPct val="0"/>
              </a:spcBef>
              <a:spcAft>
                <a:spcPct val="0"/>
              </a:spcAft>
              <a:buFontTx/>
              <a:buChar char="-"/>
              <a:defRPr/>
            </a:pPr>
            <a:r>
              <a:rPr lang="en-US" altLang="zh-CN" sz="2400"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We extend Neural ILP to Real-world Applications.</a:t>
            </a:r>
            <a:endParaRPr lang="en-US" altLang="zh-CN" sz="2400"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a:p>
            <a:pPr marL="381000" indent="-381000" defTabSz="609600" fontAlgn="base">
              <a:lnSpc>
                <a:spcPct val="150000"/>
              </a:lnSpc>
              <a:spcBef>
                <a:spcPct val="0"/>
              </a:spcBef>
              <a:spcAft>
                <a:spcPct val="0"/>
              </a:spcAft>
              <a:buFontTx/>
              <a:buChar char="-"/>
              <a:defRPr/>
            </a:pPr>
            <a:r>
              <a:rPr lang="en-US" altLang="zh-CN" sz="2400" b="1"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rPr>
              <a:t>We hope our Neural-Symbolic model can contribute to General AI.</a:t>
            </a:r>
            <a:endParaRPr lang="en-US" altLang="zh-CN" sz="2400" dirty="0">
              <a:solidFill>
                <a:srgbClr val="000000"/>
              </a:solidFill>
              <a:latin typeface="Arial" panose="020B0604020202020204" pitchFamily="34" charset="0"/>
              <a:ea typeface="MS PGothic" panose="020B0600070205080204" pitchFamily="34" charset="-128"/>
              <a:cs typeface="Arial" panose="020B0604020202020204"/>
              <a:sym typeface="Arial" panose="020B0604020202020204"/>
            </a:endParaRPr>
          </a:p>
        </p:txBody>
      </p:sp>
      <p:grpSp>
        <p:nvGrpSpPr>
          <p:cNvPr id="4" name="组合 3"/>
          <p:cNvGrpSpPr/>
          <p:nvPr/>
        </p:nvGrpSpPr>
        <p:grpSpPr>
          <a:xfrm>
            <a:off x="1958888" y="2742748"/>
            <a:ext cx="8889443" cy="3494402"/>
            <a:chOff x="444664" y="1750711"/>
            <a:chExt cx="8211974" cy="3048244"/>
          </a:xfrm>
        </p:grpSpPr>
        <p:pic>
          <p:nvPicPr>
            <p:cNvPr id="6" name="图片 5"/>
            <p:cNvPicPr>
              <a:picLocks noChangeAspect="1"/>
            </p:cNvPicPr>
            <p:nvPr/>
          </p:nvPicPr>
          <p:blipFill rotWithShape="1">
            <a:blip r:embed="rId1">
              <a:clrChange>
                <a:clrFrom>
                  <a:srgbClr val="FFFFFF"/>
                </a:clrFrom>
                <a:clrTo>
                  <a:srgbClr val="FFFFFF">
                    <a:alpha val="0"/>
                  </a:srgbClr>
                </a:clrTo>
              </a:clrChange>
            </a:blip>
            <a:srcRect r="4684" b="3363"/>
            <a:stretch>
              <a:fillRect/>
            </a:stretch>
          </p:blipFill>
          <p:spPr>
            <a:xfrm>
              <a:off x="4216919" y="1750711"/>
              <a:ext cx="4439719" cy="2922889"/>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948776" y="2064880"/>
                  <a:ext cx="2828044" cy="926202"/>
                </a:xfrm>
                <a:prstGeom prst="rect">
                  <a:avLst/>
                </a:prstGeom>
                <a:noFill/>
              </p:spPr>
              <p:txBody>
                <a:bodyPr wrap="none" lIns="0" tIns="0" rIns="0" bIns="0" rtlCol="0">
                  <a:spAutoFit/>
                </a:bodyPr>
                <a:lstStyle/>
                <a:p>
                  <a:pPr defTabSz="1219200">
                    <a:buClr>
                      <a:srgbClr val="000000"/>
                    </a:buClr>
                  </a:pPr>
                  <a14:m>
                    <m:oMathPara xmlns:m="http://schemas.openxmlformats.org/officeDocument/2006/math">
                      <m:oMathParaPr>
                        <m:jc m:val="centerGroup"/>
                      </m:oMathParaPr>
                      <m:oMath xmlns:m="http://schemas.openxmlformats.org/officeDocument/2006/math">
                        <m:r>
                          <a:rPr lang="en-US" altLang="zh-CN" sz="1465" i="1" kern="0">
                            <a:solidFill>
                              <a:srgbClr val="000000"/>
                            </a:solidFill>
                            <a:latin typeface="Cambria Math" panose="02040503050406030204" pitchFamily="18" charset="0"/>
                            <a:sym typeface="Arial" panose="020B0604020202020204"/>
                          </a:rPr>
                          <m:t>𝐿</m:t>
                        </m:r>
                        <m:r>
                          <a:rPr lang="en-US" altLang="zh-CN" sz="1465" i="1" kern="0">
                            <a:solidFill>
                              <a:srgbClr val="000000"/>
                            </a:solidFill>
                            <a:latin typeface="Cambria Math" panose="02040503050406030204" pitchFamily="18" charset="0"/>
                            <a:sym typeface="Arial" panose="020B0604020202020204"/>
                          </a:rPr>
                          <m:t>=</m:t>
                        </m:r>
                        <m:sSub>
                          <m:sSubPr>
                            <m:ctrlPr>
                              <a:rPr lang="en-US" altLang="zh-CN" sz="1465" i="1" kern="0">
                                <a:solidFill>
                                  <a:srgbClr val="000000"/>
                                </a:solidFill>
                                <a:latin typeface="Cambria Math" panose="02040503050406030204" pitchFamily="18" charset="0"/>
                                <a:sym typeface="Arial" panose="020B0604020202020204"/>
                              </a:rPr>
                            </m:ctrlPr>
                          </m:sSubPr>
                          <m:e>
                            <m:r>
                              <a:rPr lang="en-US" altLang="zh-CN" sz="1465" i="1" kern="0">
                                <a:solidFill>
                                  <a:srgbClr val="000000"/>
                                </a:solidFill>
                                <a:latin typeface="Cambria Math" panose="02040503050406030204" pitchFamily="18" charset="0"/>
                                <a:sym typeface="Arial" panose="020B0604020202020204"/>
                              </a:rPr>
                              <m:t>𝐿</m:t>
                            </m:r>
                          </m:e>
                          <m:sub>
                            <m:r>
                              <a:rPr lang="en-US" altLang="zh-CN" sz="1465" i="1" kern="0">
                                <a:solidFill>
                                  <a:srgbClr val="000000"/>
                                </a:solidFill>
                                <a:latin typeface="Cambria Math" panose="02040503050406030204" pitchFamily="18" charset="0"/>
                                <a:sym typeface="Arial" panose="020B0604020202020204"/>
                              </a:rPr>
                              <m:t>𝑡𝑎𝑠𝑘</m:t>
                            </m:r>
                          </m:sub>
                        </m:sSub>
                        <m:r>
                          <a:rPr lang="en-US" altLang="zh-CN" sz="1465" i="1" kern="0">
                            <a:solidFill>
                              <a:srgbClr val="000000"/>
                            </a:solidFill>
                            <a:latin typeface="Cambria Math" panose="02040503050406030204" pitchFamily="18" charset="0"/>
                            <a:sym typeface="Arial" panose="020B0604020202020204"/>
                          </a:rPr>
                          <m:t>+</m:t>
                        </m:r>
                        <m:nary>
                          <m:naryPr>
                            <m:chr m:val="∑"/>
                            <m:subHide m:val="on"/>
                            <m:supHide m:val="on"/>
                            <m:ctrlPr>
                              <a:rPr lang="en-US" altLang="zh-CN" sz="1465" i="1" kern="0">
                                <a:solidFill>
                                  <a:srgbClr val="000000"/>
                                </a:solidFill>
                                <a:latin typeface="Cambria Math" panose="02040503050406030204" pitchFamily="18" charset="0"/>
                                <a:sym typeface="Arial" panose="020B0604020202020204"/>
                              </a:rPr>
                            </m:ctrlPr>
                          </m:naryPr>
                          <m:sub/>
                          <m:sup/>
                          <m:e>
                            <m:r>
                              <a:rPr lang="en-US" altLang="zh-CN" sz="1465" i="1" kern="0">
                                <a:solidFill>
                                  <a:srgbClr val="000000"/>
                                </a:solidFill>
                                <a:latin typeface="Cambria Math" panose="02040503050406030204" pitchFamily="18" charset="0"/>
                                <a:sym typeface="Arial" panose="020B0604020202020204"/>
                              </a:rPr>
                              <m:t>𝐻𝑜𝑦𝑒𝑟</m:t>
                            </m:r>
                            <m:d>
                              <m:dPr>
                                <m:ctrlPr>
                                  <a:rPr lang="en-US" altLang="zh-CN" sz="1465" i="1" kern="0">
                                    <a:solidFill>
                                      <a:srgbClr val="000000"/>
                                    </a:solidFill>
                                    <a:latin typeface="Cambria Math" panose="02040503050406030204" pitchFamily="18" charset="0"/>
                                    <a:sym typeface="Arial" panose="020B0604020202020204"/>
                                  </a:rPr>
                                </m:ctrlPr>
                              </m:dPr>
                              <m:e>
                                <m:r>
                                  <a:rPr lang="en-US" altLang="zh-CN" sz="1465" i="1" kern="0">
                                    <a:solidFill>
                                      <a:srgbClr val="000000"/>
                                    </a:solidFill>
                                    <a:latin typeface="Cambria Math" panose="02040503050406030204" pitchFamily="18" charset="0"/>
                                    <a:sym typeface="Arial" panose="020B0604020202020204"/>
                                  </a:rPr>
                                  <m:t>𝑥</m:t>
                                </m:r>
                              </m:e>
                            </m:d>
                            <m:r>
                              <a:rPr lang="en-US" altLang="zh-CN" sz="1465" i="1" kern="0">
                                <a:solidFill>
                                  <a:srgbClr val="000000"/>
                                </a:solidFill>
                                <a:latin typeface="Cambria Math" panose="02040503050406030204" pitchFamily="18" charset="0"/>
                                <a:sym typeface="Arial" panose="020B0604020202020204"/>
                              </a:rPr>
                              <m:t> </m:t>
                            </m:r>
                          </m:e>
                        </m:nary>
                      </m:oMath>
                    </m:oMathPara>
                  </a14:m>
                  <a:endParaRPr lang="en-US" altLang="zh-CN" sz="1465" kern="0" dirty="0">
                    <a:solidFill>
                      <a:srgbClr val="000000"/>
                    </a:solidFill>
                    <a:latin typeface="Arial" panose="020B0604020202020204"/>
                    <a:cs typeface="Arial" panose="020B0604020202020204"/>
                    <a:sym typeface="Arial" panose="020B0604020202020204"/>
                  </a:endParaRPr>
                </a:p>
                <a:p>
                  <a:pPr defTabSz="1219200">
                    <a:buClr>
                      <a:srgbClr val="000000"/>
                    </a:buClr>
                  </a:pPr>
                  <a14:m>
                    <m:oMathPara xmlns:m="http://schemas.openxmlformats.org/officeDocument/2006/math">
                      <m:oMathParaPr>
                        <m:jc m:val="centerGroup"/>
                      </m:oMathParaPr>
                      <m:oMath xmlns:m="http://schemas.openxmlformats.org/officeDocument/2006/math">
                        <m:r>
                          <a:rPr lang="en-US" altLang="zh-CN" sz="1465" i="1" kern="0">
                            <a:solidFill>
                              <a:srgbClr val="000000"/>
                            </a:solidFill>
                            <a:latin typeface="Cambria Math" panose="02040503050406030204" pitchFamily="18" charset="0"/>
                            <a:sym typeface="Arial" panose="020B0604020202020204"/>
                          </a:rPr>
                          <m:t>𝐻𝑜𝑦𝑒𝑟</m:t>
                        </m:r>
                        <m:d>
                          <m:dPr>
                            <m:ctrlPr>
                              <a:rPr lang="en-US" altLang="zh-CN" sz="1465" i="1" kern="0">
                                <a:solidFill>
                                  <a:srgbClr val="000000"/>
                                </a:solidFill>
                                <a:latin typeface="Cambria Math" panose="02040503050406030204" pitchFamily="18" charset="0"/>
                                <a:sym typeface="Arial" panose="020B0604020202020204"/>
                              </a:rPr>
                            </m:ctrlPr>
                          </m:dPr>
                          <m:e>
                            <m:r>
                              <a:rPr lang="en-US" altLang="zh-CN" sz="1465" i="1" kern="0">
                                <a:solidFill>
                                  <a:srgbClr val="000000"/>
                                </a:solidFill>
                                <a:latin typeface="Cambria Math" panose="02040503050406030204" pitchFamily="18" charset="0"/>
                                <a:sym typeface="Arial" panose="020B0604020202020204"/>
                              </a:rPr>
                              <m:t>𝑥</m:t>
                            </m:r>
                          </m:e>
                        </m:d>
                        <m:r>
                          <a:rPr lang="en-US" altLang="zh-CN" sz="1465" i="1" kern="0">
                            <a:solidFill>
                              <a:srgbClr val="000000"/>
                            </a:solidFill>
                            <a:latin typeface="Cambria Math" panose="02040503050406030204" pitchFamily="18" charset="0"/>
                            <a:sym typeface="Arial" panose="020B0604020202020204"/>
                          </a:rPr>
                          <m:t>=</m:t>
                        </m:r>
                        <m:f>
                          <m:fPr>
                            <m:ctrlPr>
                              <a:rPr lang="en-US" altLang="zh-CN" sz="1465" i="1" kern="0">
                                <a:solidFill>
                                  <a:srgbClr val="000000"/>
                                </a:solidFill>
                                <a:latin typeface="Cambria Math" panose="02040503050406030204" pitchFamily="18" charset="0"/>
                                <a:sym typeface="Arial" panose="020B0604020202020204"/>
                              </a:rPr>
                            </m:ctrlPr>
                          </m:fPr>
                          <m:num>
                            <m:sSubSup>
                              <m:sSubSupPr>
                                <m:ctrlPr>
                                  <a:rPr lang="en-US" altLang="zh-CN" sz="1465" i="1" kern="0">
                                    <a:solidFill>
                                      <a:srgbClr val="000000"/>
                                    </a:solidFill>
                                    <a:latin typeface="Cambria Math" panose="02040503050406030204" pitchFamily="18" charset="0"/>
                                    <a:sym typeface="Arial" panose="020B0604020202020204"/>
                                  </a:rPr>
                                </m:ctrlPr>
                              </m:sSubSupPr>
                              <m:e>
                                <m:r>
                                  <a:rPr lang="en-US" altLang="zh-CN" sz="1465" i="1" kern="0">
                                    <a:solidFill>
                                      <a:srgbClr val="000000"/>
                                    </a:solidFill>
                                    <a:latin typeface="Cambria Math" panose="02040503050406030204" pitchFamily="18" charset="0"/>
                                    <a:sym typeface="Arial" panose="020B0604020202020204"/>
                                  </a:rPr>
                                  <m:t>𝑙</m:t>
                                </m:r>
                              </m:e>
                              <m:sub>
                                <m:r>
                                  <a:rPr lang="en-US" altLang="zh-CN" sz="1465" i="1" kern="0">
                                    <a:solidFill>
                                      <a:srgbClr val="000000"/>
                                    </a:solidFill>
                                    <a:latin typeface="Cambria Math" panose="02040503050406030204" pitchFamily="18" charset="0"/>
                                    <a:sym typeface="Arial" panose="020B0604020202020204"/>
                                  </a:rPr>
                                  <m:t>1</m:t>
                                </m:r>
                              </m:sub>
                              <m:sup>
                                <m:r>
                                  <a:rPr lang="en-US" altLang="zh-CN" sz="1465" i="1" kern="0">
                                    <a:solidFill>
                                      <a:srgbClr val="000000"/>
                                    </a:solidFill>
                                    <a:latin typeface="Cambria Math" panose="02040503050406030204" pitchFamily="18" charset="0"/>
                                    <a:sym typeface="Arial" panose="020B0604020202020204"/>
                                  </a:rPr>
                                  <m:t>2</m:t>
                                </m:r>
                              </m:sup>
                            </m:sSubSup>
                            <m:d>
                              <m:dPr>
                                <m:ctrlPr>
                                  <a:rPr lang="en-US" altLang="zh-CN" sz="1465" i="1" kern="0">
                                    <a:solidFill>
                                      <a:srgbClr val="000000"/>
                                    </a:solidFill>
                                    <a:latin typeface="Cambria Math" panose="02040503050406030204" pitchFamily="18" charset="0"/>
                                    <a:sym typeface="Arial" panose="020B0604020202020204"/>
                                  </a:rPr>
                                </m:ctrlPr>
                              </m:dPr>
                              <m:e>
                                <m:r>
                                  <a:rPr lang="en-US" altLang="zh-CN" sz="1465" i="1" kern="0">
                                    <a:solidFill>
                                      <a:srgbClr val="000000"/>
                                    </a:solidFill>
                                    <a:latin typeface="Cambria Math" panose="02040503050406030204" pitchFamily="18" charset="0"/>
                                    <a:sym typeface="Arial" panose="020B0604020202020204"/>
                                  </a:rPr>
                                  <m:t>𝑥</m:t>
                                </m:r>
                              </m:e>
                            </m:d>
                          </m:num>
                          <m:den>
                            <m:sSubSup>
                              <m:sSubSupPr>
                                <m:ctrlPr>
                                  <a:rPr lang="en-US" altLang="zh-CN" sz="1465" i="1" kern="0">
                                    <a:solidFill>
                                      <a:srgbClr val="000000"/>
                                    </a:solidFill>
                                    <a:latin typeface="Cambria Math" panose="02040503050406030204" pitchFamily="18" charset="0"/>
                                    <a:sym typeface="Arial" panose="020B0604020202020204"/>
                                  </a:rPr>
                                </m:ctrlPr>
                              </m:sSubSupPr>
                              <m:e>
                                <m:r>
                                  <a:rPr lang="en-US" altLang="zh-CN" sz="1465" i="1" kern="0">
                                    <a:solidFill>
                                      <a:srgbClr val="000000"/>
                                    </a:solidFill>
                                    <a:latin typeface="Cambria Math" panose="02040503050406030204" pitchFamily="18" charset="0"/>
                                    <a:sym typeface="Arial" panose="020B0604020202020204"/>
                                  </a:rPr>
                                  <m:t>𝑙</m:t>
                                </m:r>
                              </m:e>
                              <m:sub>
                                <m:r>
                                  <a:rPr lang="en-US" altLang="zh-CN" sz="1465" i="1" kern="0">
                                    <a:solidFill>
                                      <a:srgbClr val="000000"/>
                                    </a:solidFill>
                                    <a:latin typeface="Cambria Math" panose="02040503050406030204" pitchFamily="18" charset="0"/>
                                    <a:sym typeface="Arial" panose="020B0604020202020204"/>
                                  </a:rPr>
                                  <m:t>2</m:t>
                                </m:r>
                              </m:sub>
                              <m:sup>
                                <m:r>
                                  <a:rPr lang="en-US" altLang="zh-CN" sz="1465" i="1" kern="0">
                                    <a:solidFill>
                                      <a:srgbClr val="000000"/>
                                    </a:solidFill>
                                    <a:latin typeface="Cambria Math" panose="02040503050406030204" pitchFamily="18" charset="0"/>
                                    <a:sym typeface="Arial" panose="020B0604020202020204"/>
                                  </a:rPr>
                                  <m:t>2</m:t>
                                </m:r>
                              </m:sup>
                            </m:sSubSup>
                            <m:d>
                              <m:dPr>
                                <m:ctrlPr>
                                  <a:rPr lang="en-US" altLang="zh-CN" sz="1465" i="1" kern="0">
                                    <a:solidFill>
                                      <a:srgbClr val="000000"/>
                                    </a:solidFill>
                                    <a:latin typeface="Cambria Math" panose="02040503050406030204" pitchFamily="18" charset="0"/>
                                    <a:sym typeface="Arial" panose="020B0604020202020204"/>
                                  </a:rPr>
                                </m:ctrlPr>
                              </m:dPr>
                              <m:e>
                                <m:r>
                                  <a:rPr lang="en-US" altLang="zh-CN" sz="1465" i="1" kern="0">
                                    <a:solidFill>
                                      <a:srgbClr val="000000"/>
                                    </a:solidFill>
                                    <a:latin typeface="Cambria Math" panose="02040503050406030204" pitchFamily="18" charset="0"/>
                                    <a:sym typeface="Arial" panose="020B0604020202020204"/>
                                  </a:rPr>
                                  <m:t>𝑥</m:t>
                                </m:r>
                              </m:e>
                            </m:d>
                          </m:den>
                        </m:f>
                        <m:r>
                          <a:rPr lang="en-US" altLang="zh-CN" sz="1465" i="1" kern="0">
                            <a:solidFill>
                              <a:srgbClr val="000000"/>
                            </a:solidFill>
                            <a:latin typeface="Cambria Math" panose="02040503050406030204" pitchFamily="18" charset="0"/>
                            <a:sym typeface="Arial" panose="020B0604020202020204"/>
                          </a:rPr>
                          <m:t>−</m:t>
                        </m:r>
                        <m:r>
                          <a:rPr lang="en-US" altLang="zh-CN" sz="1465" i="1" kern="0">
                            <a:solidFill>
                              <a:srgbClr val="000000"/>
                            </a:solidFill>
                            <a:latin typeface="Cambria Math" panose="02040503050406030204" pitchFamily="18" charset="0"/>
                            <a:sym typeface="Arial" panose="020B0604020202020204"/>
                          </a:rPr>
                          <m:t>1</m:t>
                        </m:r>
                        <m:r>
                          <a:rPr lang="en-US" altLang="zh-CN" sz="1465" i="1" kern="0">
                            <a:solidFill>
                              <a:srgbClr val="000000"/>
                            </a:solidFill>
                            <a:latin typeface="Cambria Math" panose="02040503050406030204" pitchFamily="18" charset="0"/>
                            <a:sym typeface="Arial" panose="020B0604020202020204"/>
                          </a:rPr>
                          <m:t>=</m:t>
                        </m:r>
                        <m:f>
                          <m:fPr>
                            <m:ctrlPr>
                              <a:rPr lang="en-US" altLang="zh-CN" sz="1465" i="1" kern="0">
                                <a:solidFill>
                                  <a:srgbClr val="000000"/>
                                </a:solidFill>
                                <a:latin typeface="Cambria Math" panose="02040503050406030204" pitchFamily="18" charset="0"/>
                                <a:sym typeface="Arial" panose="020B0604020202020204"/>
                              </a:rPr>
                            </m:ctrlPr>
                          </m:fPr>
                          <m:num>
                            <m:sSup>
                              <m:sSupPr>
                                <m:ctrlPr>
                                  <a:rPr lang="en-US" altLang="zh-CN" sz="1465" i="1" kern="0">
                                    <a:solidFill>
                                      <a:srgbClr val="000000"/>
                                    </a:solidFill>
                                    <a:latin typeface="Cambria Math" panose="02040503050406030204" pitchFamily="18" charset="0"/>
                                    <a:sym typeface="Arial" panose="020B0604020202020204"/>
                                  </a:rPr>
                                </m:ctrlPr>
                              </m:sSupPr>
                              <m:e>
                                <m:d>
                                  <m:dPr>
                                    <m:ctrlPr>
                                      <a:rPr lang="en-US" altLang="zh-CN" sz="1465" i="1" kern="0">
                                        <a:solidFill>
                                          <a:srgbClr val="000000"/>
                                        </a:solidFill>
                                        <a:latin typeface="Cambria Math" panose="02040503050406030204" pitchFamily="18" charset="0"/>
                                        <a:sym typeface="Arial" panose="020B0604020202020204"/>
                                      </a:rPr>
                                    </m:ctrlPr>
                                  </m:dPr>
                                  <m:e>
                                    <m:r>
                                      <a:rPr lang="en-US" altLang="zh-CN" sz="1465" i="1" kern="0">
                                        <a:solidFill>
                                          <a:srgbClr val="000000"/>
                                        </a:solidFill>
                                        <a:latin typeface="Cambria Math" panose="02040503050406030204" pitchFamily="18" charset="0"/>
                                        <a:sym typeface="Arial" panose="020B0604020202020204"/>
                                      </a:rPr>
                                      <m:t>∑</m:t>
                                    </m:r>
                                    <m:d>
                                      <m:dPr>
                                        <m:begChr m:val="|"/>
                                        <m:endChr m:val="|"/>
                                        <m:ctrlPr>
                                          <a:rPr lang="en-US" altLang="zh-CN" sz="1465" i="1" kern="0">
                                            <a:solidFill>
                                              <a:srgbClr val="000000"/>
                                            </a:solidFill>
                                            <a:latin typeface="Cambria Math" panose="02040503050406030204" pitchFamily="18" charset="0"/>
                                            <a:sym typeface="Arial" panose="020B0604020202020204"/>
                                          </a:rPr>
                                        </m:ctrlPr>
                                      </m:dPr>
                                      <m:e>
                                        <m:sSub>
                                          <m:sSubPr>
                                            <m:ctrlPr>
                                              <a:rPr lang="en-US" altLang="zh-CN" sz="1465" i="1" kern="0">
                                                <a:solidFill>
                                                  <a:srgbClr val="000000"/>
                                                </a:solidFill>
                                                <a:latin typeface="Cambria Math" panose="02040503050406030204" pitchFamily="18" charset="0"/>
                                                <a:sym typeface="Arial" panose="020B0604020202020204"/>
                                              </a:rPr>
                                            </m:ctrlPr>
                                          </m:sSubPr>
                                          <m:e>
                                            <m:r>
                                              <a:rPr lang="en-US" altLang="zh-CN" sz="1465" i="1" kern="0">
                                                <a:solidFill>
                                                  <a:srgbClr val="000000"/>
                                                </a:solidFill>
                                                <a:latin typeface="Cambria Math" panose="02040503050406030204" pitchFamily="18" charset="0"/>
                                                <a:sym typeface="Arial" panose="020B0604020202020204"/>
                                              </a:rPr>
                                              <m:t>𝑥</m:t>
                                            </m:r>
                                          </m:e>
                                          <m:sub>
                                            <m:r>
                                              <a:rPr lang="en-US" altLang="zh-CN" sz="1465" i="1" kern="0">
                                                <a:solidFill>
                                                  <a:srgbClr val="000000"/>
                                                </a:solidFill>
                                                <a:latin typeface="Cambria Math" panose="02040503050406030204" pitchFamily="18" charset="0"/>
                                                <a:sym typeface="Arial" panose="020B0604020202020204"/>
                                              </a:rPr>
                                              <m:t>𝑖</m:t>
                                            </m:r>
                                          </m:sub>
                                        </m:sSub>
                                      </m:e>
                                    </m:d>
                                  </m:e>
                                </m:d>
                              </m:e>
                              <m:sup>
                                <m:r>
                                  <a:rPr lang="en-US" altLang="zh-CN" sz="1465" i="1" kern="0">
                                    <a:solidFill>
                                      <a:srgbClr val="000000"/>
                                    </a:solidFill>
                                    <a:latin typeface="Cambria Math" panose="02040503050406030204" pitchFamily="18" charset="0"/>
                                    <a:sym typeface="Arial" panose="020B0604020202020204"/>
                                  </a:rPr>
                                  <m:t>2</m:t>
                                </m:r>
                              </m:sup>
                            </m:sSup>
                          </m:num>
                          <m:den>
                            <m:r>
                              <a:rPr lang="en-US" altLang="zh-CN" sz="1465" i="1" kern="0">
                                <a:solidFill>
                                  <a:srgbClr val="000000"/>
                                </a:solidFill>
                                <a:latin typeface="Cambria Math" panose="02040503050406030204" pitchFamily="18" charset="0"/>
                                <a:sym typeface="Arial" panose="020B0604020202020204"/>
                              </a:rPr>
                              <m:t>∑</m:t>
                            </m:r>
                            <m:sSubSup>
                              <m:sSubSupPr>
                                <m:ctrlPr>
                                  <a:rPr lang="en-US" altLang="zh-CN" sz="1465" i="1" kern="0">
                                    <a:solidFill>
                                      <a:srgbClr val="000000"/>
                                    </a:solidFill>
                                    <a:latin typeface="Cambria Math" panose="02040503050406030204" pitchFamily="18" charset="0"/>
                                    <a:sym typeface="Arial" panose="020B0604020202020204"/>
                                  </a:rPr>
                                </m:ctrlPr>
                              </m:sSubSupPr>
                              <m:e>
                                <m:r>
                                  <a:rPr lang="en-US" altLang="zh-CN" sz="1465" i="1" kern="0">
                                    <a:solidFill>
                                      <a:srgbClr val="000000"/>
                                    </a:solidFill>
                                    <a:latin typeface="Cambria Math" panose="02040503050406030204" pitchFamily="18" charset="0"/>
                                    <a:sym typeface="Arial" panose="020B0604020202020204"/>
                                  </a:rPr>
                                  <m:t>𝑥</m:t>
                                </m:r>
                              </m:e>
                              <m:sub>
                                <m:r>
                                  <a:rPr lang="en-US" altLang="zh-CN" sz="1465" i="1" kern="0">
                                    <a:solidFill>
                                      <a:srgbClr val="000000"/>
                                    </a:solidFill>
                                    <a:latin typeface="Cambria Math" panose="02040503050406030204" pitchFamily="18" charset="0"/>
                                    <a:sym typeface="Arial" panose="020B0604020202020204"/>
                                  </a:rPr>
                                  <m:t>𝑖</m:t>
                                </m:r>
                              </m:sub>
                              <m:sup>
                                <m:r>
                                  <a:rPr lang="en-US" altLang="zh-CN" sz="1465" i="1" kern="0">
                                    <a:solidFill>
                                      <a:srgbClr val="000000"/>
                                    </a:solidFill>
                                    <a:latin typeface="Cambria Math" panose="02040503050406030204" pitchFamily="18" charset="0"/>
                                    <a:sym typeface="Arial" panose="020B0604020202020204"/>
                                  </a:rPr>
                                  <m:t>2</m:t>
                                </m:r>
                              </m:sup>
                            </m:sSubSup>
                          </m:den>
                        </m:f>
                        <m:r>
                          <a:rPr lang="en-US" altLang="zh-CN" sz="1465" i="1" kern="0">
                            <a:solidFill>
                              <a:srgbClr val="000000"/>
                            </a:solidFill>
                            <a:latin typeface="Cambria Math" panose="02040503050406030204" pitchFamily="18" charset="0"/>
                            <a:sym typeface="Arial" panose="020B0604020202020204"/>
                          </a:rPr>
                          <m:t>−</m:t>
                        </m:r>
                        <m:r>
                          <a:rPr lang="en-US" altLang="zh-CN" sz="1465" i="1" kern="0">
                            <a:solidFill>
                              <a:srgbClr val="000000"/>
                            </a:solidFill>
                            <a:latin typeface="Cambria Math" panose="02040503050406030204" pitchFamily="18" charset="0"/>
                            <a:sym typeface="Arial" panose="020B0604020202020204"/>
                          </a:rPr>
                          <m:t>1</m:t>
                        </m:r>
                      </m:oMath>
                    </m:oMathPara>
                  </a14:m>
                  <a:endParaRPr lang="zh-CN" altLang="en-US" sz="1465" kern="0" dirty="0">
                    <a:solidFill>
                      <a:srgbClr val="000000"/>
                    </a:solidFill>
                    <a:latin typeface="Arial" panose="020B0604020202020204"/>
                    <a:cs typeface="Arial" panose="020B0604020202020204"/>
                    <a:sym typeface="Arial" panose="020B0604020202020204"/>
                  </a:endParaRPr>
                </a:p>
              </p:txBody>
            </p:sp>
          </mc:Choice>
          <mc:Fallback>
            <p:sp>
              <p:nvSpPr>
                <p:cNvPr id="8" name="文本框 7"/>
                <p:cNvSpPr txBox="1">
                  <a:spLocks noRot="1" noChangeAspect="1" noMove="1" noResize="1" noEditPoints="1" noAdjustHandles="1" noChangeArrowheads="1" noChangeShapeType="1" noTextEdit="1"/>
                </p:cNvSpPr>
                <p:nvPr/>
              </p:nvSpPr>
              <p:spPr>
                <a:xfrm>
                  <a:off x="948776" y="2064880"/>
                  <a:ext cx="2828044" cy="926202"/>
                </a:xfrm>
                <a:prstGeom prst="rect">
                  <a:avLst/>
                </a:prstGeom>
                <a:blipFill rotWithShape="1">
                  <a:blip r:embed="rId2"/>
                </a:blipFill>
              </p:spPr>
              <p:txBody>
                <a:bodyPr/>
                <a:lstStyle/>
                <a:p>
                  <a:r>
                    <a:rPr lang="zh-CN" altLang="en-US">
                      <a:noFill/>
                    </a:rPr>
                    <a:t> </a:t>
                  </a:r>
                </a:p>
              </p:txBody>
            </p:sp>
          </mc:Fallback>
        </mc:AlternateContent>
        <p:cxnSp>
          <p:nvCxnSpPr>
            <p:cNvPr id="10" name="直接连接符 9"/>
            <p:cNvCxnSpPr/>
            <p:nvPr/>
          </p:nvCxnSpPr>
          <p:spPr>
            <a:xfrm>
              <a:off x="4065178" y="2178756"/>
              <a:ext cx="0" cy="2308577"/>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1" name="图片 10"/>
            <p:cNvPicPr>
              <a:picLocks noChangeAspect="1"/>
            </p:cNvPicPr>
            <p:nvPr/>
          </p:nvPicPr>
          <p:blipFill rotWithShape="1">
            <a:blip r:embed="rId3">
              <a:clrChange>
                <a:clrFrom>
                  <a:srgbClr val="FFFFFF"/>
                </a:clrFrom>
                <a:clrTo>
                  <a:srgbClr val="FFFFFF">
                    <a:alpha val="0"/>
                  </a:srgbClr>
                </a:clrTo>
              </a:clrChange>
            </a:blip>
            <a:srcRect l="2267" t="8729" b="4357"/>
            <a:stretch>
              <a:fillRect/>
            </a:stretch>
          </p:blipFill>
          <p:spPr>
            <a:xfrm>
              <a:off x="966600" y="3078620"/>
              <a:ext cx="2924260" cy="1098652"/>
            </a:xfrm>
            <a:prstGeom prst="rect">
              <a:avLst/>
            </a:prstGeom>
          </p:spPr>
        </p:pic>
        <p:sp>
          <p:nvSpPr>
            <p:cNvPr id="12" name="文本框 11"/>
            <p:cNvSpPr txBox="1"/>
            <p:nvPr/>
          </p:nvSpPr>
          <p:spPr>
            <a:xfrm>
              <a:off x="444664" y="4177271"/>
              <a:ext cx="3518799" cy="268481"/>
            </a:xfrm>
            <a:prstGeom prst="rect">
              <a:avLst/>
            </a:prstGeom>
            <a:noFill/>
          </p:spPr>
          <p:txBody>
            <a:bodyPr wrap="square" rtlCol="0">
              <a:spAutoFit/>
            </a:bodyPr>
            <a:lstStyle/>
            <a:p>
              <a:pPr defTabSz="1219200">
                <a:buClr>
                  <a:srgbClr val="000000"/>
                </a:buClr>
              </a:pPr>
              <a:r>
                <a:rPr lang="en-US" altLang="zh-CN" sz="1400" kern="0" dirty="0">
                  <a:solidFill>
                    <a:srgbClr val="000000"/>
                  </a:solidFill>
                  <a:latin typeface="Arial" panose="020B0604020202020204"/>
                  <a:cs typeface="Arial" panose="020B0604020202020204"/>
                  <a:sym typeface="Arial" panose="020B0604020202020204"/>
                </a:rPr>
                <a:t>Hoyer:   0.9            0.6             0.3          0.1  </a:t>
              </a:r>
              <a:endParaRPr lang="zh-CN" altLang="en-US" sz="1400" kern="0" dirty="0">
                <a:solidFill>
                  <a:srgbClr val="000000"/>
                </a:solidFill>
                <a:latin typeface="Arial" panose="020B0604020202020204"/>
                <a:cs typeface="Arial" panose="020B0604020202020204"/>
                <a:sym typeface="Arial" panose="020B0604020202020204"/>
              </a:endParaRPr>
            </a:p>
          </p:txBody>
        </p:sp>
        <p:cxnSp>
          <p:nvCxnSpPr>
            <p:cNvPr id="14" name="直接箭头连接符 13"/>
            <p:cNvCxnSpPr/>
            <p:nvPr/>
          </p:nvCxnSpPr>
          <p:spPr>
            <a:xfrm>
              <a:off x="984422" y="4487333"/>
              <a:ext cx="2906438"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5" name="文本框 14"/>
            <p:cNvSpPr txBox="1"/>
            <p:nvPr/>
          </p:nvSpPr>
          <p:spPr>
            <a:xfrm>
              <a:off x="643467" y="4521469"/>
              <a:ext cx="812801" cy="277486"/>
            </a:xfrm>
            <a:prstGeom prst="rect">
              <a:avLst/>
            </a:prstGeom>
            <a:noFill/>
          </p:spPr>
          <p:txBody>
            <a:bodyPr wrap="square" rtlCol="0">
              <a:spAutoFit/>
            </a:bodyPr>
            <a:lstStyle/>
            <a:p>
              <a:pPr defTabSz="1219200">
                <a:buClr>
                  <a:srgbClr val="000000"/>
                </a:buClr>
              </a:pPr>
              <a:r>
                <a:rPr lang="en-US" altLang="zh-CN" sz="1465" kern="0" dirty="0">
                  <a:solidFill>
                    <a:srgbClr val="000000"/>
                  </a:solidFill>
                  <a:latin typeface="Arial" panose="020B0604020202020204"/>
                  <a:cs typeface="Arial" panose="020B0604020202020204"/>
                  <a:sym typeface="Arial" panose="020B0604020202020204"/>
                </a:rPr>
                <a:t>Dense</a:t>
              </a:r>
              <a:endParaRPr lang="zh-CN" altLang="en-US" sz="1465" kern="0" dirty="0">
                <a:solidFill>
                  <a:srgbClr val="000000"/>
                </a:solidFill>
                <a:latin typeface="Arial" panose="020B0604020202020204"/>
                <a:cs typeface="Arial" panose="020B0604020202020204"/>
                <a:sym typeface="Arial" panose="020B0604020202020204"/>
              </a:endParaRPr>
            </a:p>
          </p:txBody>
        </p:sp>
        <p:sp>
          <p:nvSpPr>
            <p:cNvPr id="19" name="文本框 18"/>
            <p:cNvSpPr txBox="1"/>
            <p:nvPr/>
          </p:nvSpPr>
          <p:spPr>
            <a:xfrm>
              <a:off x="3322605" y="4515825"/>
              <a:ext cx="812801" cy="277486"/>
            </a:xfrm>
            <a:prstGeom prst="rect">
              <a:avLst/>
            </a:prstGeom>
            <a:noFill/>
          </p:spPr>
          <p:txBody>
            <a:bodyPr wrap="square" rtlCol="0">
              <a:spAutoFit/>
            </a:bodyPr>
            <a:lstStyle/>
            <a:p>
              <a:pPr defTabSz="1219200">
                <a:buClr>
                  <a:srgbClr val="000000"/>
                </a:buClr>
              </a:pPr>
              <a:r>
                <a:rPr lang="en-US" altLang="zh-CN" sz="1465" kern="0" dirty="0">
                  <a:solidFill>
                    <a:srgbClr val="000000"/>
                  </a:solidFill>
                  <a:latin typeface="Arial" panose="020B0604020202020204"/>
                  <a:cs typeface="Arial" panose="020B0604020202020204"/>
                  <a:sym typeface="Arial" panose="020B0604020202020204"/>
                </a:rPr>
                <a:t>Sparse</a:t>
              </a:r>
              <a:endParaRPr lang="zh-CN" altLang="en-US" sz="1465" kern="0" dirty="0">
                <a:solidFill>
                  <a:srgbClr val="000000"/>
                </a:solidFill>
                <a:latin typeface="Arial" panose="020B0604020202020204"/>
                <a:cs typeface="Arial" panose="020B0604020202020204"/>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2257169"/>
            <a:ext cx="10972800" cy="253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ctr" defTabSz="609600">
              <a:spcBef>
                <a:spcPts val="0"/>
              </a:spcBef>
              <a:spcAft>
                <a:spcPts val="0"/>
              </a:spcAft>
              <a:buSzPts val="1400"/>
              <a:defRPr/>
            </a:pPr>
            <a:r>
              <a:rPr lang="en-US" sz="4665" dirty="0">
                <a:solidFill>
                  <a:srgbClr val="000000"/>
                </a:solidFill>
                <a:ea typeface="Arial" panose="020B0604020202020204"/>
                <a:cs typeface="Arial" panose="020B0604020202020204"/>
                <a:sym typeface="Arial" panose="020B0604020202020204"/>
              </a:rPr>
              <a:t>Thank You for Listening</a:t>
            </a:r>
            <a:r>
              <a:rPr lang="en-US" altLang="zh-CN" sz="4665" dirty="0">
                <a:solidFill>
                  <a:srgbClr val="000000"/>
                </a:solidFill>
                <a:ea typeface="Arial" panose="020B0604020202020204"/>
                <a:cs typeface="Arial" panose="020B0604020202020204"/>
                <a:sym typeface="Arial" panose="020B0604020202020204"/>
              </a:rPr>
              <a:t>!</a:t>
            </a:r>
            <a:br>
              <a:rPr lang="en-US" sz="4665" dirty="0">
                <a:solidFill>
                  <a:srgbClr val="000000"/>
                </a:solidFill>
                <a:ea typeface="Arial" panose="020B0604020202020204"/>
                <a:cs typeface="Arial" panose="020B0604020202020204"/>
                <a:sym typeface="Arial" panose="020B0604020202020204"/>
              </a:rPr>
            </a:br>
            <a:r>
              <a:rPr lang="en-US" sz="4665" dirty="0">
                <a:solidFill>
                  <a:srgbClr val="000000"/>
                </a:solidFill>
                <a:ea typeface="Arial" panose="020B0604020202020204"/>
                <a:cs typeface="Arial" panose="020B0604020202020204"/>
                <a:sym typeface="Arial" panose="020B0604020202020204"/>
              </a:rPr>
              <a:t>Welcome to </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Breakout Room </a:t>
            </a:r>
            <a:r>
              <a:rPr lang="en-US" altLang="zh-CN" sz="6600" dirty="0">
                <a:solidFill>
                  <a:srgbClr val="8C1515"/>
                </a:solidFill>
                <a:latin typeface="Source Sans Pro" charset="0"/>
                <a:ea typeface="MS PGothic" panose="020B0600070205080204" pitchFamily="34" charset="-128"/>
                <a:cs typeface="Arial" panose="020B0604020202020204"/>
                <a:sym typeface="Arial" panose="020B0604020202020204"/>
              </a:rPr>
              <a:t>1</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 </a:t>
            </a:r>
            <a:endPar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endParaRPr>
          </a:p>
          <a:p>
            <a:pPr algn="ctr" defTabSz="609600">
              <a:spcBef>
                <a:spcPts val="0"/>
              </a:spcBef>
              <a:spcAft>
                <a:spcPts val="0"/>
              </a:spcAft>
              <a:buSzPts val="1400"/>
              <a:defRPr/>
            </a:pPr>
            <a:endParaRPr lang="en-US" sz="4665" dirty="0">
              <a:solidFill>
                <a:srgbClr val="000000"/>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1"/>
          <p:cNvSpPr txBox="1">
            <a:spLocks noGrp="1"/>
          </p:cNvSpPr>
          <p:nvPr>
            <p:ph type="ctrTitle"/>
          </p:nvPr>
        </p:nvSpPr>
        <p:spPr>
          <a:xfrm>
            <a:off x="609600" y="1436680"/>
            <a:ext cx="10972800" cy="1992321"/>
          </a:xfrm>
          <a:prstGeom prst="rect">
            <a:avLst/>
          </a:prstGeom>
          <a:noFill/>
          <a:ln>
            <a:noFill/>
          </a:ln>
        </p:spPr>
        <p:txBody>
          <a:bodyPr spcFirstLastPara="1" wrap="square" lIns="0" tIns="60933" rIns="121900" bIns="60933" anchor="b" anchorCtr="0">
            <a:noAutofit/>
          </a:bodyPr>
          <a:lstStyle/>
          <a:p>
            <a:pPr>
              <a:buClr>
                <a:schemeClr val="dk1"/>
              </a:buClr>
              <a:buSzPts val="3600"/>
            </a:pPr>
            <a:r>
              <a:rPr lang="en-US" b="1" dirty="0"/>
              <a:t>REAL: Indoor Multi-object Relationship</a:t>
            </a:r>
            <a:r>
              <a:rPr lang="en-US" altLang="zh-CN" b="1" dirty="0"/>
              <a:t>s</a:t>
            </a:r>
            <a:r>
              <a:rPr lang="en-US" b="1" dirty="0"/>
              <a:t> Exploration by Active Learning from Interaction</a:t>
            </a:r>
            <a:endParaRPr dirty="0"/>
          </a:p>
        </p:txBody>
      </p:sp>
      <p:sp>
        <p:nvSpPr>
          <p:cNvPr id="140" name="Google Shape;140;p31"/>
          <p:cNvSpPr txBox="1"/>
          <p:nvPr/>
        </p:nvSpPr>
        <p:spPr>
          <a:xfrm>
            <a:off x="609600" y="3663467"/>
            <a:ext cx="10972800" cy="678000"/>
          </a:xfrm>
          <a:prstGeom prst="rect">
            <a:avLst/>
          </a:prstGeom>
          <a:noFill/>
          <a:ln>
            <a:noFill/>
          </a:ln>
        </p:spPr>
        <p:txBody>
          <a:bodyPr spcFirstLastPara="1" wrap="square" lIns="121900" tIns="121900" rIns="121900" bIns="121900" anchor="t" anchorCtr="0">
            <a:noAutofit/>
          </a:bodyPr>
          <a:lstStyle/>
          <a:p>
            <a:pPr algn="ctr" defTabSz="1219200">
              <a:lnSpc>
                <a:spcPct val="115000"/>
              </a:lnSpc>
              <a:buClr>
                <a:srgbClr val="000000"/>
              </a:buClr>
              <a:buSzPts val="2100"/>
              <a:defRPr/>
            </a:pPr>
            <a:r>
              <a:rPr lang="en-US" altLang="zh-CN" sz="2800" kern="0" cap="small" dirty="0">
                <a:solidFill>
                  <a:srgbClr val="A4001D"/>
                </a:solidFill>
                <a:latin typeface="Arial" panose="020B0604020202020204"/>
                <a:ea typeface="Arial" panose="020B0604020202020204"/>
                <a:cs typeface="Arial" panose="020B0604020202020204"/>
                <a:sym typeface="Arial" panose="020B0604020202020204"/>
              </a:rPr>
              <a:t>Qi</a:t>
            </a:r>
            <a:r>
              <a:rPr lang="zh-CN" altLang="en-US" sz="2800" kern="0" cap="small" dirty="0">
                <a:solidFill>
                  <a:srgbClr val="A4001D"/>
                </a:solidFill>
                <a:latin typeface="Arial" panose="020B0604020202020204"/>
                <a:ea typeface="Arial" panose="020B0604020202020204"/>
                <a:cs typeface="Arial" panose="020B0604020202020204"/>
                <a:sym typeface="Arial" panose="020B0604020202020204"/>
              </a:rPr>
              <a:t> </a:t>
            </a:r>
            <a:r>
              <a:rPr lang="en-US" altLang="zh-CN" sz="2800" kern="0" cap="small" dirty="0">
                <a:solidFill>
                  <a:srgbClr val="A4001D"/>
                </a:solidFill>
                <a:latin typeface="Arial" panose="020B0604020202020204"/>
                <a:ea typeface="Arial" panose="020B0604020202020204"/>
                <a:cs typeface="Arial" panose="020B0604020202020204"/>
                <a:sym typeface="Arial" panose="020B0604020202020204"/>
              </a:rPr>
              <a:t>Li</a:t>
            </a:r>
            <a:endParaRPr sz="1865" kern="0" dirty="0">
              <a:solidFill>
                <a:srgbClr val="000000"/>
              </a:solidFill>
              <a:latin typeface="Arial" panose="020B0604020202020204"/>
              <a:ea typeface="Arial" panose="020B0604020202020204"/>
              <a:cs typeface="Arial" panose="020B0604020202020204"/>
              <a:sym typeface="Arial" panose="020B0604020202020204"/>
            </a:endParaRPr>
          </a:p>
        </p:txBody>
      </p:sp>
      <p:sp>
        <p:nvSpPr>
          <p:cNvPr id="141" name="Google Shape;141;p31"/>
          <p:cNvSpPr txBox="1"/>
          <p:nvPr/>
        </p:nvSpPr>
        <p:spPr>
          <a:xfrm>
            <a:off x="1" y="4306333"/>
            <a:ext cx="12192000" cy="1558439"/>
          </a:xfrm>
          <a:prstGeom prst="rect">
            <a:avLst/>
          </a:prstGeom>
          <a:noFill/>
          <a:ln>
            <a:noFill/>
          </a:ln>
        </p:spPr>
        <p:txBody>
          <a:bodyPr spcFirstLastPara="1" wrap="square" lIns="121900" tIns="121900" rIns="121900" bIns="121900" anchor="t" anchorCtr="0">
            <a:noAutofit/>
          </a:bodyPr>
          <a:lstStyle/>
          <a:p>
            <a:pPr algn="ctr" defTabSz="1219200">
              <a:buClr>
                <a:srgbClr val="000000"/>
              </a:buClr>
              <a:defRPr/>
            </a:pPr>
            <a:r>
              <a:rPr lang="en-US" altLang="zh-CN" sz="2400" kern="0" dirty="0">
                <a:solidFill>
                  <a:srgbClr val="595959"/>
                </a:solidFill>
                <a:latin typeface="Arial" panose="020B0604020202020204"/>
                <a:cs typeface="Arial" panose="020B0604020202020204"/>
                <a:sym typeface="Arial" panose="020B0604020202020204"/>
              </a:rPr>
              <a:t>School</a:t>
            </a:r>
            <a:r>
              <a:rPr lang="zh-CN" altLang="en-US" sz="2400" kern="0" dirty="0">
                <a:solidFill>
                  <a:srgbClr val="595959"/>
                </a:solidFill>
                <a:latin typeface="Arial" panose="020B0604020202020204"/>
                <a:cs typeface="Arial" panose="020B0604020202020204"/>
                <a:sym typeface="Arial" panose="020B0604020202020204"/>
              </a:rPr>
              <a:t> </a:t>
            </a:r>
            <a:r>
              <a:rPr lang="en-US" altLang="zh-CN" sz="2400" kern="0" dirty="0">
                <a:solidFill>
                  <a:srgbClr val="595959"/>
                </a:solidFill>
                <a:latin typeface="Arial" panose="020B0604020202020204"/>
                <a:cs typeface="Arial" panose="020B0604020202020204"/>
                <a:sym typeface="Arial" panose="020B0604020202020204"/>
              </a:rPr>
              <a:t>of</a:t>
            </a:r>
            <a:r>
              <a:rPr lang="zh-CN" altLang="en-US" sz="2400" kern="0" dirty="0">
                <a:solidFill>
                  <a:srgbClr val="595959"/>
                </a:solidFill>
                <a:latin typeface="Arial" panose="020B0604020202020204"/>
                <a:cs typeface="Arial" panose="020B0604020202020204"/>
                <a:sym typeface="Arial" panose="020B0604020202020204"/>
              </a:rPr>
              <a:t> </a:t>
            </a:r>
            <a:r>
              <a:rPr lang="en-US" altLang="zh-CN" sz="2400" kern="0" dirty="0">
                <a:solidFill>
                  <a:srgbClr val="595959"/>
                </a:solidFill>
                <a:latin typeface="Arial" panose="020B0604020202020204"/>
                <a:cs typeface="Arial" panose="020B0604020202020204"/>
                <a:sym typeface="Arial" panose="020B0604020202020204"/>
              </a:rPr>
              <a:t>Software</a:t>
            </a:r>
            <a:r>
              <a:rPr lang="en-GB" sz="2400" kern="0" dirty="0">
                <a:solidFill>
                  <a:srgbClr val="595959"/>
                </a:solidFill>
                <a:latin typeface="Arial" panose="020B0604020202020204"/>
                <a:cs typeface="Arial" panose="020B0604020202020204"/>
                <a:sym typeface="Arial" panose="020B0604020202020204"/>
              </a:rPr>
              <a:t>, Tsinghua University</a:t>
            </a:r>
            <a:endParaRPr sz="2400" kern="0" dirty="0">
              <a:solidFill>
                <a:srgbClr val="595959"/>
              </a:solidFill>
              <a:latin typeface="Arial" panose="020B0604020202020204"/>
              <a:cs typeface="Arial" panose="020B0604020202020204"/>
              <a:sym typeface="Arial" panose="020B0604020202020204"/>
            </a:endParaRPr>
          </a:p>
          <a:p>
            <a:pPr defTabSz="1219200">
              <a:buClr>
                <a:srgbClr val="000000"/>
              </a:buClr>
              <a:defRPr/>
            </a:pPr>
            <a:endParaRPr sz="2400" kern="0" dirty="0">
              <a:solidFill>
                <a:srgbClr val="595959"/>
              </a:solidFill>
              <a:latin typeface="Arial" panose="020B0604020202020204"/>
              <a:cs typeface="Arial" panose="020B0604020202020204"/>
              <a:sym typeface="Arial" panose="020B0604020202020204"/>
            </a:endParaRPr>
          </a:p>
          <a:p>
            <a:pPr algn="ctr" defTabSz="1219200">
              <a:spcBef>
                <a:spcPts val="400"/>
              </a:spcBef>
              <a:defRPr>
                <a:solidFill>
                  <a:srgbClr val="85200C"/>
                </a:solidFill>
              </a:defRPr>
            </a:pPr>
            <a:r>
              <a:rPr lang="en-GB" sz="2400" kern="0" dirty="0">
                <a:solidFill>
                  <a:srgbClr val="85200C"/>
                </a:solidFill>
                <a:latin typeface="Arial" panose="020B0604020202020204"/>
                <a:ea typeface="+mj-ea"/>
                <a:cs typeface="Arial" panose="020B0604020202020204"/>
                <a:sym typeface="Arial" panose="020B0604020202020204"/>
              </a:rPr>
              <a:t>Supervisors: Prof. </a:t>
            </a:r>
            <a:r>
              <a:rPr lang="en-US" altLang="zh-CN" sz="2400" kern="0" dirty="0">
                <a:solidFill>
                  <a:srgbClr val="85200C"/>
                </a:solidFill>
                <a:latin typeface="Arial" panose="020B0604020202020204"/>
                <a:ea typeface="宋体" panose="02010600030101010101" pitchFamily="2" charset="-122"/>
                <a:cs typeface="Arial" panose="020B0604020202020204"/>
                <a:sym typeface="Arial" panose="020B0604020202020204"/>
              </a:rPr>
              <a:t>Leonidas</a:t>
            </a:r>
            <a:r>
              <a:rPr lang="zh-CN" altLang="en-US" sz="2400" kern="0" dirty="0">
                <a:solidFill>
                  <a:srgbClr val="85200C"/>
                </a:solidFill>
                <a:latin typeface="Arial" panose="020B0604020202020204"/>
                <a:ea typeface="宋体" panose="02010600030101010101" pitchFamily="2" charset="-122"/>
                <a:cs typeface="Arial" panose="020B0604020202020204"/>
                <a:sym typeface="Arial" panose="020B0604020202020204"/>
              </a:rPr>
              <a:t> </a:t>
            </a:r>
            <a:r>
              <a:rPr lang="en-US" altLang="zh-CN" sz="2400" kern="0" dirty="0" err="1">
                <a:solidFill>
                  <a:srgbClr val="85200C"/>
                </a:solidFill>
                <a:latin typeface="Arial" panose="020B0604020202020204"/>
                <a:ea typeface="宋体" panose="02010600030101010101" pitchFamily="2" charset="-122"/>
                <a:cs typeface="Arial" panose="020B0604020202020204"/>
                <a:sym typeface="Arial" panose="020B0604020202020204"/>
              </a:rPr>
              <a:t>Guibas</a:t>
            </a:r>
            <a:r>
              <a:rPr lang="en-GB" sz="2400" kern="0" dirty="0">
                <a:solidFill>
                  <a:srgbClr val="85200C"/>
                </a:solidFill>
                <a:latin typeface="Arial" panose="020B0604020202020204"/>
                <a:ea typeface="+mj-ea"/>
                <a:cs typeface="Arial" panose="020B0604020202020204"/>
                <a:sym typeface="Arial" panose="020B0604020202020204"/>
              </a:rPr>
              <a:t>,</a:t>
            </a:r>
            <a:r>
              <a:rPr lang="zh-CN" altLang="en-US" sz="2400" kern="0" dirty="0">
                <a:solidFill>
                  <a:srgbClr val="85200C"/>
                </a:solidFill>
                <a:latin typeface="Arial" panose="020B0604020202020204"/>
                <a:ea typeface="宋体" panose="02010600030101010101" pitchFamily="2" charset="-122"/>
                <a:cs typeface="Arial" panose="020B0604020202020204"/>
                <a:sym typeface="Arial" panose="020B0604020202020204"/>
              </a:rPr>
              <a:t> </a:t>
            </a:r>
            <a:r>
              <a:rPr lang="en-US" altLang="zh-CN" sz="2400" kern="0" dirty="0">
                <a:solidFill>
                  <a:srgbClr val="85200C"/>
                </a:solidFill>
                <a:latin typeface="Arial" panose="020B0604020202020204"/>
                <a:ea typeface="宋体" panose="02010600030101010101" pitchFamily="2" charset="-122"/>
                <a:cs typeface="Arial" panose="020B0604020202020204"/>
                <a:sym typeface="Arial" panose="020B0604020202020204"/>
              </a:rPr>
              <a:t>Prof.</a:t>
            </a:r>
            <a:r>
              <a:rPr lang="zh-CN" altLang="en-US" sz="2400" kern="0" dirty="0">
                <a:solidFill>
                  <a:srgbClr val="85200C"/>
                </a:solidFill>
                <a:latin typeface="Arial" panose="020B0604020202020204"/>
                <a:ea typeface="宋体" panose="02010600030101010101" pitchFamily="2" charset="-122"/>
                <a:cs typeface="Arial" panose="020B0604020202020204"/>
                <a:sym typeface="Arial" panose="020B0604020202020204"/>
              </a:rPr>
              <a:t> </a:t>
            </a:r>
            <a:r>
              <a:rPr lang="en-US" altLang="zh-CN" sz="2400" kern="0" dirty="0">
                <a:solidFill>
                  <a:srgbClr val="85200C"/>
                </a:solidFill>
                <a:latin typeface="Arial" panose="020B0604020202020204"/>
                <a:ea typeface="宋体" panose="02010600030101010101" pitchFamily="2" charset="-122"/>
                <a:cs typeface="Arial" panose="020B0604020202020204"/>
                <a:sym typeface="Arial" panose="020B0604020202020204"/>
              </a:rPr>
              <a:t>Hang</a:t>
            </a:r>
            <a:r>
              <a:rPr lang="zh-CN" altLang="en-US" sz="2400" kern="0" dirty="0">
                <a:solidFill>
                  <a:srgbClr val="85200C"/>
                </a:solidFill>
                <a:latin typeface="Arial" panose="020B0604020202020204"/>
                <a:ea typeface="宋体" panose="02010600030101010101" pitchFamily="2" charset="-122"/>
                <a:cs typeface="Arial" panose="020B0604020202020204"/>
                <a:sym typeface="Arial" panose="020B0604020202020204"/>
              </a:rPr>
              <a:t> </a:t>
            </a:r>
            <a:r>
              <a:rPr lang="en-US" altLang="zh-CN" sz="2400" kern="0" dirty="0">
                <a:solidFill>
                  <a:srgbClr val="85200C"/>
                </a:solidFill>
                <a:latin typeface="Arial" panose="020B0604020202020204"/>
                <a:ea typeface="宋体" panose="02010600030101010101" pitchFamily="2" charset="-122"/>
                <a:cs typeface="Arial" panose="020B0604020202020204"/>
                <a:sym typeface="Arial" panose="020B0604020202020204"/>
              </a:rPr>
              <a:t>Zhao,</a:t>
            </a:r>
            <a:r>
              <a:rPr lang="en-GB" sz="2400" kern="0" dirty="0">
                <a:solidFill>
                  <a:srgbClr val="85200C"/>
                </a:solidFill>
                <a:latin typeface="Arial" panose="020B0604020202020204"/>
                <a:ea typeface="+mj-ea"/>
                <a:cs typeface="Arial" panose="020B0604020202020204"/>
                <a:sym typeface="Arial" panose="020B0604020202020204"/>
              </a:rPr>
              <a:t> </a:t>
            </a:r>
            <a:r>
              <a:rPr lang="en-US" altLang="zh-CN" sz="2400" kern="0" dirty="0" err="1">
                <a:solidFill>
                  <a:srgbClr val="85200C"/>
                </a:solidFill>
                <a:latin typeface="Arial" panose="020B0604020202020204"/>
                <a:ea typeface="宋体" panose="02010600030101010101" pitchFamily="2" charset="-122"/>
                <a:cs typeface="Arial" panose="020B0604020202020204"/>
                <a:sym typeface="Arial" panose="020B0604020202020204"/>
              </a:rPr>
              <a:t>Kaichun</a:t>
            </a:r>
            <a:r>
              <a:rPr lang="zh-CN" altLang="en-US" sz="2400" kern="0" dirty="0">
                <a:solidFill>
                  <a:srgbClr val="85200C"/>
                </a:solidFill>
                <a:latin typeface="Arial" panose="020B0604020202020204"/>
                <a:ea typeface="宋体" panose="02010600030101010101" pitchFamily="2" charset="-122"/>
                <a:cs typeface="Arial" panose="020B0604020202020204"/>
                <a:sym typeface="Arial" panose="020B0604020202020204"/>
              </a:rPr>
              <a:t> </a:t>
            </a:r>
            <a:r>
              <a:rPr lang="en-US" altLang="zh-CN" sz="2400" kern="0" dirty="0">
                <a:solidFill>
                  <a:srgbClr val="85200C"/>
                </a:solidFill>
                <a:latin typeface="Arial" panose="020B0604020202020204"/>
                <a:ea typeface="宋体" panose="02010600030101010101" pitchFamily="2" charset="-122"/>
                <a:cs typeface="Arial" panose="020B0604020202020204"/>
                <a:sym typeface="Arial" panose="020B0604020202020204"/>
              </a:rPr>
              <a:t>Mo,</a:t>
            </a:r>
            <a:r>
              <a:rPr lang="zh-CN" altLang="en-US" sz="2400" kern="0" dirty="0">
                <a:solidFill>
                  <a:srgbClr val="85200C"/>
                </a:solidFill>
                <a:latin typeface="Arial" panose="020B0604020202020204"/>
                <a:ea typeface="宋体" panose="02010600030101010101" pitchFamily="2" charset="-122"/>
                <a:cs typeface="Arial" panose="020B0604020202020204"/>
                <a:sym typeface="Arial" panose="020B0604020202020204"/>
              </a:rPr>
              <a:t> </a:t>
            </a:r>
            <a:r>
              <a:rPr lang="en-US" altLang="zh-CN" sz="2400" kern="0" dirty="0" err="1">
                <a:solidFill>
                  <a:srgbClr val="85200C"/>
                </a:solidFill>
                <a:latin typeface="Arial" panose="020B0604020202020204"/>
                <a:ea typeface="宋体" panose="02010600030101010101" pitchFamily="2" charset="-122"/>
                <a:cs typeface="Arial" panose="020B0604020202020204"/>
                <a:sym typeface="Arial" panose="020B0604020202020204"/>
              </a:rPr>
              <a:t>Yanchao</a:t>
            </a:r>
            <a:r>
              <a:rPr lang="zh-CN" altLang="en-US" sz="2400" kern="0" dirty="0">
                <a:solidFill>
                  <a:srgbClr val="85200C"/>
                </a:solidFill>
                <a:latin typeface="Arial" panose="020B0604020202020204"/>
                <a:ea typeface="宋体" panose="02010600030101010101" pitchFamily="2" charset="-122"/>
                <a:cs typeface="Arial" panose="020B0604020202020204"/>
                <a:sym typeface="Arial" panose="020B0604020202020204"/>
              </a:rPr>
              <a:t> </a:t>
            </a:r>
            <a:r>
              <a:rPr lang="en-US" altLang="zh-CN" sz="2400" kern="0" dirty="0">
                <a:solidFill>
                  <a:srgbClr val="85200C"/>
                </a:solidFill>
                <a:latin typeface="Arial" panose="020B0604020202020204"/>
                <a:ea typeface="宋体" panose="02010600030101010101" pitchFamily="2" charset="-122"/>
                <a:cs typeface="Arial" panose="020B0604020202020204"/>
                <a:sym typeface="Arial" panose="020B0604020202020204"/>
              </a:rPr>
              <a:t>Yang</a:t>
            </a:r>
            <a:r>
              <a:rPr lang="zh-CN" altLang="en-US" sz="2400" kern="0" dirty="0">
                <a:solidFill>
                  <a:srgbClr val="85200C"/>
                </a:solidFill>
                <a:latin typeface="Arial" panose="020B0604020202020204"/>
                <a:ea typeface="宋体" panose="02010600030101010101" pitchFamily="2" charset="-122"/>
                <a:cs typeface="Arial" panose="020B0604020202020204"/>
                <a:sym typeface="Arial" panose="020B0604020202020204"/>
              </a:rPr>
              <a:t> </a:t>
            </a:r>
            <a:endParaRPr sz="2400" kern="0" dirty="0">
              <a:solidFill>
                <a:srgbClr val="85200C"/>
              </a:solidFill>
              <a:latin typeface="Arial" panose="020B0604020202020204"/>
              <a:ea typeface="+mj-ea"/>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6" name="Picture 15"/>
          <p:cNvPicPr>
            <a:picLocks noChangeAspect="1"/>
          </p:cNvPicPr>
          <p:nvPr/>
        </p:nvPicPr>
        <p:blipFill>
          <a:blip r:embed="rId1"/>
          <a:stretch>
            <a:fillRect/>
          </a:stretch>
        </p:blipFill>
        <p:spPr>
          <a:xfrm>
            <a:off x="7098370" y="719227"/>
            <a:ext cx="2785212" cy="2785212"/>
          </a:xfrm>
          <a:prstGeom prst="rect">
            <a:avLst/>
          </a:prstGeom>
        </p:spPr>
      </p:pic>
      <p:pic>
        <p:nvPicPr>
          <p:cNvPr id="18" name="Picture 17"/>
          <p:cNvPicPr>
            <a:picLocks noChangeAspect="1"/>
          </p:cNvPicPr>
          <p:nvPr/>
        </p:nvPicPr>
        <p:blipFill rotWithShape="1">
          <a:blip r:embed="rId2"/>
          <a:srcRect b="12528"/>
          <a:stretch>
            <a:fillRect/>
          </a:stretch>
        </p:blipFill>
        <p:spPr>
          <a:xfrm>
            <a:off x="9261905" y="3781097"/>
            <a:ext cx="1828800" cy="1718184"/>
          </a:xfrm>
          <a:prstGeom prst="rect">
            <a:avLst/>
          </a:prstGeom>
        </p:spPr>
      </p:pic>
      <p:pic>
        <p:nvPicPr>
          <p:cNvPr id="96" name="Picture 95"/>
          <p:cNvPicPr>
            <a:picLocks noChangeAspect="1"/>
          </p:cNvPicPr>
          <p:nvPr/>
        </p:nvPicPr>
        <p:blipFill>
          <a:blip r:embed="rId3"/>
          <a:stretch>
            <a:fillRect/>
          </a:stretch>
        </p:blipFill>
        <p:spPr>
          <a:xfrm>
            <a:off x="3190549" y="396541"/>
            <a:ext cx="1946187" cy="1946187"/>
          </a:xfrm>
          <a:prstGeom prst="rect">
            <a:avLst/>
          </a:prstGeom>
        </p:spPr>
      </p:pic>
      <p:pic>
        <p:nvPicPr>
          <p:cNvPr id="114" name="Picture 113"/>
          <p:cNvPicPr>
            <a:picLocks noChangeAspect="1"/>
          </p:cNvPicPr>
          <p:nvPr/>
        </p:nvPicPr>
        <p:blipFill rotWithShape="1">
          <a:blip r:embed="rId4"/>
          <a:srcRect l="10386" t="19927" r="8301" b="6242"/>
          <a:stretch>
            <a:fillRect/>
          </a:stretch>
        </p:blipFill>
        <p:spPr>
          <a:xfrm>
            <a:off x="3654008" y="2960317"/>
            <a:ext cx="1542123" cy="1400233"/>
          </a:xfrm>
          <a:prstGeom prst="rect">
            <a:avLst/>
          </a:prstGeom>
        </p:spPr>
      </p:pic>
      <p:pic>
        <p:nvPicPr>
          <p:cNvPr id="117" name="Picture 116"/>
          <p:cNvPicPr>
            <a:picLocks noChangeAspect="1"/>
          </p:cNvPicPr>
          <p:nvPr/>
        </p:nvPicPr>
        <p:blipFill rotWithShape="1">
          <a:blip r:embed="rId5"/>
          <a:srcRect l="59990"/>
          <a:stretch>
            <a:fillRect/>
          </a:stretch>
        </p:blipFill>
        <p:spPr>
          <a:xfrm>
            <a:off x="5415899" y="4542644"/>
            <a:ext cx="832429" cy="1745321"/>
          </a:xfrm>
          <a:prstGeom prst="rect">
            <a:avLst/>
          </a:prstGeom>
        </p:spPr>
      </p:pic>
      <p:sp>
        <p:nvSpPr>
          <p:cNvPr id="119" name="Google Shape;202;p37"/>
          <p:cNvSpPr txBox="1"/>
          <p:nvPr/>
        </p:nvSpPr>
        <p:spPr>
          <a:xfrm>
            <a:off x="154872" y="3763401"/>
            <a:ext cx="3314905" cy="548000"/>
          </a:xfrm>
          <a:prstGeom prst="rect">
            <a:avLst/>
          </a:prstGeom>
          <a:noFill/>
          <a:ln>
            <a:noFill/>
          </a:ln>
        </p:spPr>
        <p:txBody>
          <a:bodyPr spcFirstLastPara="1" wrap="square" lIns="121900" tIns="121900" rIns="121900" bIns="121900" anchor="t" anchorCtr="0">
            <a:noAutofit/>
          </a:bodyPr>
          <a:lstStyle/>
          <a:p>
            <a:pPr algn="ctr" defTabSz="1219200">
              <a:buClr>
                <a:srgbClr val="000000"/>
              </a:buClr>
              <a:buSzPts val="1800"/>
              <a:defRPr/>
            </a:pPr>
            <a:r>
              <a:rPr lang="en-US" altLang="zh-CN" sz="1865" b="1" i="1" kern="0" dirty="0">
                <a:solidFill>
                  <a:srgbClr val="8C1515">
                    <a:lumMod val="50000"/>
                  </a:srgbClr>
                </a:solidFill>
                <a:latin typeface="Arial" panose="020B0604020202020204"/>
                <a:cs typeface="Arial" panose="020B0604020202020204"/>
                <a:sym typeface="Times New Roman" panose="02020603050405020304"/>
              </a:rPr>
              <a:t>Multi-objects</a:t>
            </a:r>
            <a:r>
              <a:rPr lang="zh-CN" altLang="en-US" sz="1865" b="1" kern="0" dirty="0">
                <a:solidFill>
                  <a:srgbClr val="8C1515">
                    <a:lumMod val="50000"/>
                  </a:srgbClr>
                </a:solidFill>
                <a:latin typeface="Arial" panose="020B0604020202020204"/>
                <a:cs typeface="Arial" panose="020B0604020202020204"/>
                <a:sym typeface="Times New Roman" panose="02020603050405020304"/>
              </a:rPr>
              <a:t> </a:t>
            </a:r>
            <a:r>
              <a:rPr lang="en-US" altLang="zh-CN" sz="1865" b="1" i="1" kern="0" dirty="0">
                <a:solidFill>
                  <a:srgbClr val="8C1515">
                    <a:lumMod val="50000"/>
                  </a:srgbClr>
                </a:solidFill>
                <a:latin typeface="Arial" panose="020B0604020202020204"/>
                <a:cs typeface="Arial" panose="020B0604020202020204"/>
                <a:sym typeface="Times New Roman" panose="02020603050405020304"/>
              </a:rPr>
              <a:t>relationship!</a:t>
            </a:r>
            <a:endParaRPr sz="1865" b="1" kern="0" dirty="0">
              <a:solidFill>
                <a:srgbClr val="8C1515">
                  <a:lumMod val="50000"/>
                </a:srgbClr>
              </a:solidFill>
              <a:latin typeface="Arial" panose="020B0604020202020204"/>
              <a:cs typeface="Arial" panose="020B0604020202020204"/>
              <a:sym typeface="Times New Roman" panose="02020603050405020304"/>
            </a:endParaRPr>
          </a:p>
        </p:txBody>
      </p:sp>
      <p:sp>
        <p:nvSpPr>
          <p:cNvPr id="120" name="Arrow: Right 8"/>
          <p:cNvSpPr/>
          <p:nvPr/>
        </p:nvSpPr>
        <p:spPr>
          <a:xfrm rot="735169">
            <a:off x="5046589" y="1533415"/>
            <a:ext cx="1560576" cy="159533"/>
          </a:xfrm>
          <a:prstGeom prs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sp>
        <p:nvSpPr>
          <p:cNvPr id="122" name="Arrow: Right 8"/>
          <p:cNvSpPr/>
          <p:nvPr/>
        </p:nvSpPr>
        <p:spPr>
          <a:xfrm rot="19722242">
            <a:off x="5253389" y="2989151"/>
            <a:ext cx="1414395" cy="159533"/>
          </a:xfrm>
          <a:prstGeom prs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sp>
        <p:nvSpPr>
          <p:cNvPr id="124" name="Arrow: Right 8"/>
          <p:cNvSpPr/>
          <p:nvPr/>
        </p:nvSpPr>
        <p:spPr>
          <a:xfrm rot="17983684">
            <a:off x="6037880" y="3976466"/>
            <a:ext cx="1414395" cy="159533"/>
          </a:xfrm>
          <a:prstGeom prst="rightArrow">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pic>
        <p:nvPicPr>
          <p:cNvPr id="135" name="Picture 134"/>
          <p:cNvPicPr>
            <a:picLocks noChangeAspect="1"/>
          </p:cNvPicPr>
          <p:nvPr/>
        </p:nvPicPr>
        <p:blipFill>
          <a:blip r:embed="rId6"/>
          <a:stretch>
            <a:fillRect/>
          </a:stretch>
        </p:blipFill>
        <p:spPr>
          <a:xfrm rot="2700000">
            <a:off x="8416044" y="2834055"/>
            <a:ext cx="1356987" cy="1340768"/>
          </a:xfrm>
          <a:prstGeom prst="rect">
            <a:avLst/>
          </a:prstGeom>
        </p:spPr>
      </p:pic>
      <p:pic>
        <p:nvPicPr>
          <p:cNvPr id="136" name="Picture 135"/>
          <p:cNvPicPr>
            <a:picLocks noChangeAspect="1"/>
          </p:cNvPicPr>
          <p:nvPr/>
        </p:nvPicPr>
        <p:blipFill>
          <a:blip r:embed="rId7"/>
          <a:stretch>
            <a:fillRect/>
          </a:stretch>
        </p:blipFill>
        <p:spPr>
          <a:xfrm>
            <a:off x="9991728" y="80915"/>
            <a:ext cx="1539837" cy="1539837"/>
          </a:xfrm>
          <a:prstGeom prst="rect">
            <a:avLst/>
          </a:prstGeom>
        </p:spPr>
      </p:pic>
      <p:grpSp>
        <p:nvGrpSpPr>
          <p:cNvPr id="139"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1965804" y="4541421"/>
            <a:ext cx="1091477" cy="1506700"/>
            <a:chOff x="4414315" y="1367533"/>
            <a:chExt cx="3357022" cy="4634110"/>
          </a:xfrm>
        </p:grpSpPr>
        <p:sp>
          <p:nvSpPr>
            <p:cNvPr id="140" name="íṣľîḑé"/>
            <p:cNvSpPr/>
            <p:nvPr/>
          </p:nvSpPr>
          <p:spPr bwMode="auto">
            <a:xfrm>
              <a:off x="4414315" y="1367533"/>
              <a:ext cx="3357022" cy="4634110"/>
            </a:xfrm>
            <a:custGeom>
              <a:avLst/>
              <a:gdLst>
                <a:gd name="T0" fmla="*/ 39 w 477"/>
                <a:gd name="T1" fmla="*/ 374 h 659"/>
                <a:gd name="T2" fmla="*/ 79 w 477"/>
                <a:gd name="T3" fmla="*/ 378 h 659"/>
                <a:gd name="T4" fmla="*/ 109 w 477"/>
                <a:gd name="T5" fmla="*/ 376 h 659"/>
                <a:gd name="T6" fmla="*/ 152 w 477"/>
                <a:gd name="T7" fmla="*/ 335 h 659"/>
                <a:gd name="T8" fmla="*/ 219 w 477"/>
                <a:gd name="T9" fmla="*/ 260 h 659"/>
                <a:gd name="T10" fmla="*/ 250 w 477"/>
                <a:gd name="T11" fmla="*/ 251 h 659"/>
                <a:gd name="T12" fmla="*/ 186 w 477"/>
                <a:gd name="T13" fmla="*/ 245 h 659"/>
                <a:gd name="T14" fmla="*/ 172 w 477"/>
                <a:gd name="T15" fmla="*/ 244 h 659"/>
                <a:gd name="T16" fmla="*/ 157 w 477"/>
                <a:gd name="T17" fmla="*/ 228 h 659"/>
                <a:gd name="T18" fmla="*/ 151 w 477"/>
                <a:gd name="T19" fmla="*/ 148 h 659"/>
                <a:gd name="T20" fmla="*/ 113 w 477"/>
                <a:gd name="T21" fmla="*/ 122 h 659"/>
                <a:gd name="T22" fmla="*/ 142 w 477"/>
                <a:gd name="T23" fmla="*/ 133 h 659"/>
                <a:gd name="T24" fmla="*/ 231 w 477"/>
                <a:gd name="T25" fmla="*/ 14 h 659"/>
                <a:gd name="T26" fmla="*/ 399 w 477"/>
                <a:gd name="T27" fmla="*/ 133 h 659"/>
                <a:gd name="T28" fmla="*/ 441 w 477"/>
                <a:gd name="T29" fmla="*/ 119 h 659"/>
                <a:gd name="T30" fmla="*/ 460 w 477"/>
                <a:gd name="T31" fmla="*/ 162 h 659"/>
                <a:gd name="T32" fmla="*/ 400 w 477"/>
                <a:gd name="T33" fmla="*/ 148 h 659"/>
                <a:gd name="T34" fmla="*/ 401 w 477"/>
                <a:gd name="T35" fmla="*/ 230 h 659"/>
                <a:gd name="T36" fmla="*/ 334 w 477"/>
                <a:gd name="T37" fmla="*/ 247 h 659"/>
                <a:gd name="T38" fmla="*/ 314 w 477"/>
                <a:gd name="T39" fmla="*/ 259 h 659"/>
                <a:gd name="T40" fmla="*/ 351 w 477"/>
                <a:gd name="T41" fmla="*/ 270 h 659"/>
                <a:gd name="T42" fmla="*/ 447 w 477"/>
                <a:gd name="T43" fmla="*/ 404 h 659"/>
                <a:gd name="T44" fmla="*/ 449 w 477"/>
                <a:gd name="T45" fmla="*/ 493 h 659"/>
                <a:gd name="T46" fmla="*/ 441 w 477"/>
                <a:gd name="T47" fmla="*/ 532 h 659"/>
                <a:gd name="T48" fmla="*/ 425 w 477"/>
                <a:gd name="T49" fmla="*/ 581 h 659"/>
                <a:gd name="T50" fmla="*/ 419 w 477"/>
                <a:gd name="T51" fmla="*/ 567 h 659"/>
                <a:gd name="T52" fmla="*/ 399 w 477"/>
                <a:gd name="T53" fmla="*/ 577 h 659"/>
                <a:gd name="T54" fmla="*/ 400 w 477"/>
                <a:gd name="T55" fmla="*/ 559 h 659"/>
                <a:gd name="T56" fmla="*/ 377 w 477"/>
                <a:gd name="T57" fmla="*/ 569 h 659"/>
                <a:gd name="T58" fmla="*/ 369 w 477"/>
                <a:gd name="T59" fmla="*/ 572 h 659"/>
                <a:gd name="T60" fmla="*/ 368 w 477"/>
                <a:gd name="T61" fmla="*/ 560 h 659"/>
                <a:gd name="T62" fmla="*/ 373 w 477"/>
                <a:gd name="T63" fmla="*/ 547 h 659"/>
                <a:gd name="T64" fmla="*/ 350 w 477"/>
                <a:gd name="T65" fmla="*/ 551 h 659"/>
                <a:gd name="T66" fmla="*/ 355 w 477"/>
                <a:gd name="T67" fmla="*/ 532 h 659"/>
                <a:gd name="T68" fmla="*/ 349 w 477"/>
                <a:gd name="T69" fmla="*/ 519 h 659"/>
                <a:gd name="T70" fmla="*/ 378 w 477"/>
                <a:gd name="T71" fmla="*/ 469 h 659"/>
                <a:gd name="T72" fmla="*/ 390 w 477"/>
                <a:gd name="T73" fmla="*/ 430 h 659"/>
                <a:gd name="T74" fmla="*/ 344 w 477"/>
                <a:gd name="T75" fmla="*/ 335 h 659"/>
                <a:gd name="T76" fmla="*/ 341 w 477"/>
                <a:gd name="T77" fmla="*/ 430 h 659"/>
                <a:gd name="T78" fmla="*/ 296 w 477"/>
                <a:gd name="T79" fmla="*/ 462 h 659"/>
                <a:gd name="T80" fmla="*/ 299 w 477"/>
                <a:gd name="T81" fmla="*/ 557 h 659"/>
                <a:gd name="T82" fmla="*/ 303 w 477"/>
                <a:gd name="T83" fmla="*/ 619 h 659"/>
                <a:gd name="T84" fmla="*/ 240 w 477"/>
                <a:gd name="T85" fmla="*/ 616 h 659"/>
                <a:gd name="T86" fmla="*/ 254 w 477"/>
                <a:gd name="T87" fmla="*/ 556 h 659"/>
                <a:gd name="T88" fmla="*/ 251 w 477"/>
                <a:gd name="T89" fmla="*/ 482 h 659"/>
                <a:gd name="T90" fmla="*/ 213 w 477"/>
                <a:gd name="T91" fmla="*/ 454 h 659"/>
                <a:gd name="T92" fmla="*/ 210 w 477"/>
                <a:gd name="T93" fmla="*/ 378 h 659"/>
                <a:gd name="T94" fmla="*/ 201 w 477"/>
                <a:gd name="T95" fmla="*/ 377 h 659"/>
                <a:gd name="T96" fmla="*/ 130 w 477"/>
                <a:gd name="T97" fmla="*/ 426 h 659"/>
                <a:gd name="T98" fmla="*/ 97 w 477"/>
                <a:gd name="T99" fmla="*/ 441 h 659"/>
                <a:gd name="T100" fmla="*/ 48 w 477"/>
                <a:gd name="T101" fmla="*/ 458 h 659"/>
                <a:gd name="T102" fmla="*/ 35 w 477"/>
                <a:gd name="T103" fmla="*/ 449 h 659"/>
                <a:gd name="T104" fmla="*/ 21 w 477"/>
                <a:gd name="T105" fmla="*/ 435 h 659"/>
                <a:gd name="T106" fmla="*/ 32 w 477"/>
                <a:gd name="T107" fmla="*/ 425 h 659"/>
                <a:gd name="T108" fmla="*/ 26 w 477"/>
                <a:gd name="T109" fmla="*/ 414 h 659"/>
                <a:gd name="T110" fmla="*/ 28 w 477"/>
                <a:gd name="T111" fmla="*/ 407 h 659"/>
                <a:gd name="T112" fmla="*/ 18 w 477"/>
                <a:gd name="T113" fmla="*/ 394 h 659"/>
                <a:gd name="T114" fmla="*/ 25 w 477"/>
                <a:gd name="T115" fmla="*/ 395 h 659"/>
                <a:gd name="T116" fmla="*/ 7 w 477"/>
                <a:gd name="T117" fmla="*/ 378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7" h="659">
                  <a:moveTo>
                    <a:pt x="7" y="378"/>
                  </a:moveTo>
                  <a:cubicBezTo>
                    <a:pt x="10" y="377"/>
                    <a:pt x="13" y="377"/>
                    <a:pt x="17" y="376"/>
                  </a:cubicBezTo>
                  <a:cubicBezTo>
                    <a:pt x="20" y="376"/>
                    <a:pt x="24" y="375"/>
                    <a:pt x="28" y="375"/>
                  </a:cubicBezTo>
                  <a:cubicBezTo>
                    <a:pt x="31" y="375"/>
                    <a:pt x="35" y="374"/>
                    <a:pt x="39" y="374"/>
                  </a:cubicBezTo>
                  <a:cubicBezTo>
                    <a:pt x="41" y="373"/>
                    <a:pt x="43" y="373"/>
                    <a:pt x="45" y="372"/>
                  </a:cubicBezTo>
                  <a:cubicBezTo>
                    <a:pt x="51" y="371"/>
                    <a:pt x="56" y="371"/>
                    <a:pt x="62" y="372"/>
                  </a:cubicBezTo>
                  <a:cubicBezTo>
                    <a:pt x="67" y="373"/>
                    <a:pt x="71" y="373"/>
                    <a:pt x="75" y="375"/>
                  </a:cubicBezTo>
                  <a:cubicBezTo>
                    <a:pt x="77" y="376"/>
                    <a:pt x="78" y="377"/>
                    <a:pt x="79" y="378"/>
                  </a:cubicBezTo>
                  <a:cubicBezTo>
                    <a:pt x="79" y="377"/>
                    <a:pt x="79" y="377"/>
                    <a:pt x="79" y="376"/>
                  </a:cubicBezTo>
                  <a:cubicBezTo>
                    <a:pt x="81" y="369"/>
                    <a:pt x="87" y="363"/>
                    <a:pt x="95" y="363"/>
                  </a:cubicBezTo>
                  <a:cubicBezTo>
                    <a:pt x="101" y="363"/>
                    <a:pt x="104" y="366"/>
                    <a:pt x="105" y="371"/>
                  </a:cubicBezTo>
                  <a:cubicBezTo>
                    <a:pt x="107" y="372"/>
                    <a:pt x="108" y="374"/>
                    <a:pt x="109" y="376"/>
                  </a:cubicBezTo>
                  <a:cubicBezTo>
                    <a:pt x="111" y="375"/>
                    <a:pt x="114" y="375"/>
                    <a:pt x="117" y="374"/>
                  </a:cubicBezTo>
                  <a:cubicBezTo>
                    <a:pt x="121" y="373"/>
                    <a:pt x="125" y="372"/>
                    <a:pt x="129" y="371"/>
                  </a:cubicBezTo>
                  <a:cubicBezTo>
                    <a:pt x="135" y="369"/>
                    <a:pt x="142" y="365"/>
                    <a:pt x="146" y="359"/>
                  </a:cubicBezTo>
                  <a:cubicBezTo>
                    <a:pt x="150" y="352"/>
                    <a:pt x="151" y="343"/>
                    <a:pt x="152" y="335"/>
                  </a:cubicBezTo>
                  <a:cubicBezTo>
                    <a:pt x="153" y="326"/>
                    <a:pt x="155" y="318"/>
                    <a:pt x="159" y="310"/>
                  </a:cubicBezTo>
                  <a:cubicBezTo>
                    <a:pt x="162" y="302"/>
                    <a:pt x="167" y="295"/>
                    <a:pt x="172" y="288"/>
                  </a:cubicBezTo>
                  <a:cubicBezTo>
                    <a:pt x="178" y="282"/>
                    <a:pt x="185" y="277"/>
                    <a:pt x="193" y="272"/>
                  </a:cubicBezTo>
                  <a:cubicBezTo>
                    <a:pt x="201" y="267"/>
                    <a:pt x="210" y="262"/>
                    <a:pt x="219" y="260"/>
                  </a:cubicBezTo>
                  <a:cubicBezTo>
                    <a:pt x="222" y="260"/>
                    <a:pt x="224" y="260"/>
                    <a:pt x="227" y="259"/>
                  </a:cubicBezTo>
                  <a:cubicBezTo>
                    <a:pt x="231" y="257"/>
                    <a:pt x="236" y="256"/>
                    <a:pt x="240" y="256"/>
                  </a:cubicBezTo>
                  <a:cubicBezTo>
                    <a:pt x="243" y="256"/>
                    <a:pt x="246" y="256"/>
                    <a:pt x="249" y="257"/>
                  </a:cubicBezTo>
                  <a:cubicBezTo>
                    <a:pt x="250" y="255"/>
                    <a:pt x="250" y="253"/>
                    <a:pt x="250" y="251"/>
                  </a:cubicBezTo>
                  <a:cubicBezTo>
                    <a:pt x="251" y="250"/>
                    <a:pt x="251" y="248"/>
                    <a:pt x="251" y="247"/>
                  </a:cubicBezTo>
                  <a:cubicBezTo>
                    <a:pt x="246" y="247"/>
                    <a:pt x="240" y="247"/>
                    <a:pt x="235" y="247"/>
                  </a:cubicBezTo>
                  <a:cubicBezTo>
                    <a:pt x="224" y="247"/>
                    <a:pt x="213" y="248"/>
                    <a:pt x="202" y="247"/>
                  </a:cubicBezTo>
                  <a:cubicBezTo>
                    <a:pt x="196" y="247"/>
                    <a:pt x="191" y="246"/>
                    <a:pt x="186" y="245"/>
                  </a:cubicBezTo>
                  <a:cubicBezTo>
                    <a:pt x="183" y="245"/>
                    <a:pt x="181" y="245"/>
                    <a:pt x="179" y="244"/>
                  </a:cubicBezTo>
                  <a:cubicBezTo>
                    <a:pt x="177" y="244"/>
                    <a:pt x="176" y="244"/>
                    <a:pt x="174" y="244"/>
                  </a:cubicBezTo>
                  <a:cubicBezTo>
                    <a:pt x="174" y="244"/>
                    <a:pt x="170" y="243"/>
                    <a:pt x="171" y="243"/>
                  </a:cubicBezTo>
                  <a:cubicBezTo>
                    <a:pt x="171" y="243"/>
                    <a:pt x="171" y="243"/>
                    <a:pt x="172" y="244"/>
                  </a:cubicBezTo>
                  <a:cubicBezTo>
                    <a:pt x="171" y="243"/>
                    <a:pt x="171" y="243"/>
                    <a:pt x="171" y="243"/>
                  </a:cubicBezTo>
                  <a:cubicBezTo>
                    <a:pt x="168" y="243"/>
                    <a:pt x="164" y="243"/>
                    <a:pt x="161" y="241"/>
                  </a:cubicBezTo>
                  <a:cubicBezTo>
                    <a:pt x="157" y="239"/>
                    <a:pt x="156" y="233"/>
                    <a:pt x="157" y="229"/>
                  </a:cubicBezTo>
                  <a:cubicBezTo>
                    <a:pt x="157" y="229"/>
                    <a:pt x="157" y="229"/>
                    <a:pt x="157" y="228"/>
                  </a:cubicBezTo>
                  <a:cubicBezTo>
                    <a:pt x="155" y="217"/>
                    <a:pt x="156" y="206"/>
                    <a:pt x="155" y="194"/>
                  </a:cubicBezTo>
                  <a:cubicBezTo>
                    <a:pt x="155" y="183"/>
                    <a:pt x="154" y="171"/>
                    <a:pt x="154" y="160"/>
                  </a:cubicBezTo>
                  <a:cubicBezTo>
                    <a:pt x="154" y="156"/>
                    <a:pt x="154" y="152"/>
                    <a:pt x="154" y="147"/>
                  </a:cubicBezTo>
                  <a:cubicBezTo>
                    <a:pt x="153" y="148"/>
                    <a:pt x="152" y="148"/>
                    <a:pt x="151" y="148"/>
                  </a:cubicBezTo>
                  <a:cubicBezTo>
                    <a:pt x="148" y="148"/>
                    <a:pt x="145" y="148"/>
                    <a:pt x="142" y="148"/>
                  </a:cubicBezTo>
                  <a:cubicBezTo>
                    <a:pt x="140" y="155"/>
                    <a:pt x="134" y="160"/>
                    <a:pt x="128" y="162"/>
                  </a:cubicBezTo>
                  <a:cubicBezTo>
                    <a:pt x="107" y="170"/>
                    <a:pt x="87" y="145"/>
                    <a:pt x="102" y="128"/>
                  </a:cubicBezTo>
                  <a:cubicBezTo>
                    <a:pt x="105" y="125"/>
                    <a:pt x="109" y="123"/>
                    <a:pt x="113" y="122"/>
                  </a:cubicBezTo>
                  <a:cubicBezTo>
                    <a:pt x="117" y="121"/>
                    <a:pt x="124" y="120"/>
                    <a:pt x="128" y="122"/>
                  </a:cubicBezTo>
                  <a:cubicBezTo>
                    <a:pt x="128" y="122"/>
                    <a:pt x="128" y="122"/>
                    <a:pt x="128" y="122"/>
                  </a:cubicBezTo>
                  <a:cubicBezTo>
                    <a:pt x="134" y="122"/>
                    <a:pt x="138" y="127"/>
                    <a:pt x="141" y="133"/>
                  </a:cubicBezTo>
                  <a:cubicBezTo>
                    <a:pt x="141" y="133"/>
                    <a:pt x="142" y="133"/>
                    <a:pt x="142" y="133"/>
                  </a:cubicBezTo>
                  <a:cubicBezTo>
                    <a:pt x="145" y="133"/>
                    <a:pt x="147" y="133"/>
                    <a:pt x="150" y="133"/>
                  </a:cubicBezTo>
                  <a:cubicBezTo>
                    <a:pt x="152" y="133"/>
                    <a:pt x="154" y="133"/>
                    <a:pt x="155" y="133"/>
                  </a:cubicBezTo>
                  <a:cubicBezTo>
                    <a:pt x="156" y="119"/>
                    <a:pt x="158" y="105"/>
                    <a:pt x="162" y="91"/>
                  </a:cubicBezTo>
                  <a:cubicBezTo>
                    <a:pt x="172" y="56"/>
                    <a:pt x="197" y="28"/>
                    <a:pt x="231" y="14"/>
                  </a:cubicBezTo>
                  <a:cubicBezTo>
                    <a:pt x="256" y="3"/>
                    <a:pt x="283" y="0"/>
                    <a:pt x="309" y="6"/>
                  </a:cubicBezTo>
                  <a:cubicBezTo>
                    <a:pt x="333" y="11"/>
                    <a:pt x="355" y="26"/>
                    <a:pt x="368" y="47"/>
                  </a:cubicBezTo>
                  <a:cubicBezTo>
                    <a:pt x="380" y="54"/>
                    <a:pt x="387" y="69"/>
                    <a:pt x="392" y="81"/>
                  </a:cubicBezTo>
                  <a:cubicBezTo>
                    <a:pt x="398" y="97"/>
                    <a:pt x="397" y="115"/>
                    <a:pt x="399" y="133"/>
                  </a:cubicBezTo>
                  <a:cubicBezTo>
                    <a:pt x="399" y="133"/>
                    <a:pt x="399" y="133"/>
                    <a:pt x="399" y="133"/>
                  </a:cubicBezTo>
                  <a:cubicBezTo>
                    <a:pt x="404" y="133"/>
                    <a:pt x="409" y="133"/>
                    <a:pt x="414" y="133"/>
                  </a:cubicBezTo>
                  <a:cubicBezTo>
                    <a:pt x="417" y="133"/>
                    <a:pt x="421" y="133"/>
                    <a:pt x="424" y="133"/>
                  </a:cubicBezTo>
                  <a:cubicBezTo>
                    <a:pt x="428" y="127"/>
                    <a:pt x="434" y="122"/>
                    <a:pt x="441" y="119"/>
                  </a:cubicBezTo>
                  <a:cubicBezTo>
                    <a:pt x="449" y="116"/>
                    <a:pt x="463" y="117"/>
                    <a:pt x="466" y="125"/>
                  </a:cubicBezTo>
                  <a:cubicBezTo>
                    <a:pt x="467" y="126"/>
                    <a:pt x="467" y="127"/>
                    <a:pt x="467" y="127"/>
                  </a:cubicBezTo>
                  <a:cubicBezTo>
                    <a:pt x="473" y="133"/>
                    <a:pt x="477" y="140"/>
                    <a:pt x="475" y="148"/>
                  </a:cubicBezTo>
                  <a:cubicBezTo>
                    <a:pt x="473" y="155"/>
                    <a:pt x="467" y="160"/>
                    <a:pt x="460" y="162"/>
                  </a:cubicBezTo>
                  <a:cubicBezTo>
                    <a:pt x="454" y="165"/>
                    <a:pt x="447" y="164"/>
                    <a:pt x="441" y="162"/>
                  </a:cubicBezTo>
                  <a:cubicBezTo>
                    <a:pt x="434" y="160"/>
                    <a:pt x="427" y="155"/>
                    <a:pt x="424" y="149"/>
                  </a:cubicBezTo>
                  <a:cubicBezTo>
                    <a:pt x="421" y="149"/>
                    <a:pt x="418" y="149"/>
                    <a:pt x="415" y="149"/>
                  </a:cubicBezTo>
                  <a:cubicBezTo>
                    <a:pt x="410" y="148"/>
                    <a:pt x="405" y="148"/>
                    <a:pt x="400" y="148"/>
                  </a:cubicBezTo>
                  <a:cubicBezTo>
                    <a:pt x="401" y="161"/>
                    <a:pt x="402" y="173"/>
                    <a:pt x="402" y="186"/>
                  </a:cubicBezTo>
                  <a:cubicBezTo>
                    <a:pt x="403" y="194"/>
                    <a:pt x="403" y="203"/>
                    <a:pt x="402" y="211"/>
                  </a:cubicBezTo>
                  <a:cubicBezTo>
                    <a:pt x="402" y="215"/>
                    <a:pt x="401" y="219"/>
                    <a:pt x="401" y="223"/>
                  </a:cubicBezTo>
                  <a:cubicBezTo>
                    <a:pt x="401" y="225"/>
                    <a:pt x="401" y="228"/>
                    <a:pt x="401" y="230"/>
                  </a:cubicBezTo>
                  <a:cubicBezTo>
                    <a:pt x="402" y="232"/>
                    <a:pt x="402" y="235"/>
                    <a:pt x="401" y="237"/>
                  </a:cubicBezTo>
                  <a:cubicBezTo>
                    <a:pt x="401" y="240"/>
                    <a:pt x="400" y="241"/>
                    <a:pt x="398" y="242"/>
                  </a:cubicBezTo>
                  <a:cubicBezTo>
                    <a:pt x="388" y="246"/>
                    <a:pt x="377" y="246"/>
                    <a:pt x="367" y="247"/>
                  </a:cubicBezTo>
                  <a:cubicBezTo>
                    <a:pt x="356" y="247"/>
                    <a:pt x="345" y="247"/>
                    <a:pt x="334" y="247"/>
                  </a:cubicBezTo>
                  <a:cubicBezTo>
                    <a:pt x="326" y="247"/>
                    <a:pt x="318" y="246"/>
                    <a:pt x="310" y="246"/>
                  </a:cubicBezTo>
                  <a:cubicBezTo>
                    <a:pt x="310" y="248"/>
                    <a:pt x="310" y="250"/>
                    <a:pt x="310" y="252"/>
                  </a:cubicBezTo>
                  <a:cubicBezTo>
                    <a:pt x="311" y="254"/>
                    <a:pt x="311" y="257"/>
                    <a:pt x="312" y="259"/>
                  </a:cubicBezTo>
                  <a:cubicBezTo>
                    <a:pt x="312" y="259"/>
                    <a:pt x="313" y="259"/>
                    <a:pt x="314" y="259"/>
                  </a:cubicBezTo>
                  <a:cubicBezTo>
                    <a:pt x="315" y="259"/>
                    <a:pt x="316" y="260"/>
                    <a:pt x="318" y="260"/>
                  </a:cubicBezTo>
                  <a:cubicBezTo>
                    <a:pt x="318" y="260"/>
                    <a:pt x="318" y="260"/>
                    <a:pt x="318" y="260"/>
                  </a:cubicBezTo>
                  <a:cubicBezTo>
                    <a:pt x="324" y="259"/>
                    <a:pt x="329" y="260"/>
                    <a:pt x="334" y="262"/>
                  </a:cubicBezTo>
                  <a:cubicBezTo>
                    <a:pt x="340" y="264"/>
                    <a:pt x="346" y="267"/>
                    <a:pt x="351" y="270"/>
                  </a:cubicBezTo>
                  <a:cubicBezTo>
                    <a:pt x="361" y="275"/>
                    <a:pt x="370" y="281"/>
                    <a:pt x="379" y="288"/>
                  </a:cubicBezTo>
                  <a:cubicBezTo>
                    <a:pt x="397" y="301"/>
                    <a:pt x="412" y="318"/>
                    <a:pt x="422" y="338"/>
                  </a:cubicBezTo>
                  <a:cubicBezTo>
                    <a:pt x="427" y="349"/>
                    <a:pt x="431" y="359"/>
                    <a:pt x="434" y="370"/>
                  </a:cubicBezTo>
                  <a:cubicBezTo>
                    <a:pt x="438" y="381"/>
                    <a:pt x="443" y="392"/>
                    <a:pt x="447" y="404"/>
                  </a:cubicBezTo>
                  <a:cubicBezTo>
                    <a:pt x="450" y="415"/>
                    <a:pt x="453" y="427"/>
                    <a:pt x="453" y="439"/>
                  </a:cubicBezTo>
                  <a:cubicBezTo>
                    <a:pt x="454" y="452"/>
                    <a:pt x="452" y="464"/>
                    <a:pt x="449" y="476"/>
                  </a:cubicBezTo>
                  <a:cubicBezTo>
                    <a:pt x="448" y="480"/>
                    <a:pt x="447" y="485"/>
                    <a:pt x="445" y="488"/>
                  </a:cubicBezTo>
                  <a:cubicBezTo>
                    <a:pt x="446" y="490"/>
                    <a:pt x="448" y="491"/>
                    <a:pt x="449" y="493"/>
                  </a:cubicBezTo>
                  <a:cubicBezTo>
                    <a:pt x="450" y="494"/>
                    <a:pt x="452" y="495"/>
                    <a:pt x="453" y="497"/>
                  </a:cubicBezTo>
                  <a:cubicBezTo>
                    <a:pt x="455" y="501"/>
                    <a:pt x="455" y="506"/>
                    <a:pt x="454" y="511"/>
                  </a:cubicBezTo>
                  <a:cubicBezTo>
                    <a:pt x="453" y="517"/>
                    <a:pt x="446" y="522"/>
                    <a:pt x="439" y="523"/>
                  </a:cubicBezTo>
                  <a:cubicBezTo>
                    <a:pt x="440" y="526"/>
                    <a:pt x="441" y="528"/>
                    <a:pt x="441" y="532"/>
                  </a:cubicBezTo>
                  <a:cubicBezTo>
                    <a:pt x="442" y="538"/>
                    <a:pt x="442" y="544"/>
                    <a:pt x="440" y="550"/>
                  </a:cubicBezTo>
                  <a:cubicBezTo>
                    <a:pt x="439" y="555"/>
                    <a:pt x="437" y="563"/>
                    <a:pt x="432" y="565"/>
                  </a:cubicBezTo>
                  <a:cubicBezTo>
                    <a:pt x="432" y="568"/>
                    <a:pt x="431" y="571"/>
                    <a:pt x="430" y="573"/>
                  </a:cubicBezTo>
                  <a:cubicBezTo>
                    <a:pt x="428" y="576"/>
                    <a:pt x="426" y="578"/>
                    <a:pt x="425" y="581"/>
                  </a:cubicBezTo>
                  <a:cubicBezTo>
                    <a:pt x="423" y="584"/>
                    <a:pt x="421" y="587"/>
                    <a:pt x="419" y="590"/>
                  </a:cubicBezTo>
                  <a:cubicBezTo>
                    <a:pt x="416" y="594"/>
                    <a:pt x="408" y="590"/>
                    <a:pt x="409" y="585"/>
                  </a:cubicBezTo>
                  <a:cubicBezTo>
                    <a:pt x="409" y="579"/>
                    <a:pt x="414" y="573"/>
                    <a:pt x="418" y="569"/>
                  </a:cubicBezTo>
                  <a:cubicBezTo>
                    <a:pt x="419" y="568"/>
                    <a:pt x="419" y="567"/>
                    <a:pt x="419" y="567"/>
                  </a:cubicBezTo>
                  <a:cubicBezTo>
                    <a:pt x="417" y="566"/>
                    <a:pt x="415" y="565"/>
                    <a:pt x="413" y="564"/>
                  </a:cubicBezTo>
                  <a:cubicBezTo>
                    <a:pt x="411" y="564"/>
                    <a:pt x="410" y="563"/>
                    <a:pt x="408" y="562"/>
                  </a:cubicBezTo>
                  <a:cubicBezTo>
                    <a:pt x="408" y="564"/>
                    <a:pt x="407" y="566"/>
                    <a:pt x="406" y="567"/>
                  </a:cubicBezTo>
                  <a:cubicBezTo>
                    <a:pt x="405" y="571"/>
                    <a:pt x="402" y="574"/>
                    <a:pt x="399" y="577"/>
                  </a:cubicBezTo>
                  <a:cubicBezTo>
                    <a:pt x="395" y="579"/>
                    <a:pt x="391" y="575"/>
                    <a:pt x="392" y="571"/>
                  </a:cubicBezTo>
                  <a:cubicBezTo>
                    <a:pt x="393" y="567"/>
                    <a:pt x="397" y="564"/>
                    <a:pt x="399" y="561"/>
                  </a:cubicBezTo>
                  <a:cubicBezTo>
                    <a:pt x="400" y="560"/>
                    <a:pt x="400" y="560"/>
                    <a:pt x="400" y="559"/>
                  </a:cubicBezTo>
                  <a:cubicBezTo>
                    <a:pt x="400" y="559"/>
                    <a:pt x="400" y="559"/>
                    <a:pt x="400" y="559"/>
                  </a:cubicBezTo>
                  <a:cubicBezTo>
                    <a:pt x="396" y="558"/>
                    <a:pt x="392" y="556"/>
                    <a:pt x="389" y="555"/>
                  </a:cubicBezTo>
                  <a:cubicBezTo>
                    <a:pt x="388" y="555"/>
                    <a:pt x="388" y="555"/>
                    <a:pt x="388" y="555"/>
                  </a:cubicBezTo>
                  <a:cubicBezTo>
                    <a:pt x="386" y="558"/>
                    <a:pt x="385" y="560"/>
                    <a:pt x="383" y="562"/>
                  </a:cubicBezTo>
                  <a:cubicBezTo>
                    <a:pt x="381" y="564"/>
                    <a:pt x="379" y="567"/>
                    <a:pt x="377" y="569"/>
                  </a:cubicBezTo>
                  <a:cubicBezTo>
                    <a:pt x="376" y="570"/>
                    <a:pt x="375" y="570"/>
                    <a:pt x="374" y="571"/>
                  </a:cubicBezTo>
                  <a:cubicBezTo>
                    <a:pt x="373" y="572"/>
                    <a:pt x="372" y="572"/>
                    <a:pt x="371" y="572"/>
                  </a:cubicBezTo>
                  <a:cubicBezTo>
                    <a:pt x="371" y="572"/>
                    <a:pt x="369" y="572"/>
                    <a:pt x="368" y="572"/>
                  </a:cubicBezTo>
                  <a:cubicBezTo>
                    <a:pt x="369" y="572"/>
                    <a:pt x="369" y="572"/>
                    <a:pt x="369" y="572"/>
                  </a:cubicBezTo>
                  <a:cubicBezTo>
                    <a:pt x="368" y="572"/>
                    <a:pt x="368" y="572"/>
                    <a:pt x="368" y="572"/>
                  </a:cubicBezTo>
                  <a:cubicBezTo>
                    <a:pt x="364" y="571"/>
                    <a:pt x="362" y="567"/>
                    <a:pt x="365" y="563"/>
                  </a:cubicBezTo>
                  <a:cubicBezTo>
                    <a:pt x="364" y="564"/>
                    <a:pt x="365" y="562"/>
                    <a:pt x="366" y="562"/>
                  </a:cubicBezTo>
                  <a:cubicBezTo>
                    <a:pt x="366" y="561"/>
                    <a:pt x="367" y="561"/>
                    <a:pt x="368" y="560"/>
                  </a:cubicBezTo>
                  <a:cubicBezTo>
                    <a:pt x="369" y="560"/>
                    <a:pt x="369" y="559"/>
                    <a:pt x="370" y="558"/>
                  </a:cubicBezTo>
                  <a:cubicBezTo>
                    <a:pt x="373" y="555"/>
                    <a:pt x="375" y="553"/>
                    <a:pt x="378" y="550"/>
                  </a:cubicBezTo>
                  <a:cubicBezTo>
                    <a:pt x="378" y="550"/>
                    <a:pt x="378" y="550"/>
                    <a:pt x="378" y="550"/>
                  </a:cubicBezTo>
                  <a:cubicBezTo>
                    <a:pt x="376" y="549"/>
                    <a:pt x="375" y="548"/>
                    <a:pt x="373" y="547"/>
                  </a:cubicBezTo>
                  <a:cubicBezTo>
                    <a:pt x="372" y="546"/>
                    <a:pt x="371" y="545"/>
                    <a:pt x="370" y="544"/>
                  </a:cubicBezTo>
                  <a:cubicBezTo>
                    <a:pt x="369" y="546"/>
                    <a:pt x="368" y="547"/>
                    <a:pt x="368" y="548"/>
                  </a:cubicBezTo>
                  <a:cubicBezTo>
                    <a:pt x="365" y="553"/>
                    <a:pt x="361" y="557"/>
                    <a:pt x="356" y="560"/>
                  </a:cubicBezTo>
                  <a:cubicBezTo>
                    <a:pt x="351" y="562"/>
                    <a:pt x="347" y="555"/>
                    <a:pt x="350" y="551"/>
                  </a:cubicBezTo>
                  <a:cubicBezTo>
                    <a:pt x="352" y="548"/>
                    <a:pt x="355" y="545"/>
                    <a:pt x="358" y="542"/>
                  </a:cubicBezTo>
                  <a:cubicBezTo>
                    <a:pt x="359" y="541"/>
                    <a:pt x="360" y="539"/>
                    <a:pt x="361" y="538"/>
                  </a:cubicBezTo>
                  <a:cubicBezTo>
                    <a:pt x="360" y="537"/>
                    <a:pt x="358" y="536"/>
                    <a:pt x="357" y="535"/>
                  </a:cubicBezTo>
                  <a:cubicBezTo>
                    <a:pt x="356" y="534"/>
                    <a:pt x="356" y="533"/>
                    <a:pt x="355" y="532"/>
                  </a:cubicBezTo>
                  <a:cubicBezTo>
                    <a:pt x="352" y="536"/>
                    <a:pt x="348" y="541"/>
                    <a:pt x="344" y="544"/>
                  </a:cubicBezTo>
                  <a:cubicBezTo>
                    <a:pt x="337" y="548"/>
                    <a:pt x="329" y="538"/>
                    <a:pt x="335" y="533"/>
                  </a:cubicBezTo>
                  <a:cubicBezTo>
                    <a:pt x="340" y="529"/>
                    <a:pt x="344" y="525"/>
                    <a:pt x="349" y="520"/>
                  </a:cubicBezTo>
                  <a:cubicBezTo>
                    <a:pt x="349" y="520"/>
                    <a:pt x="349" y="520"/>
                    <a:pt x="349" y="519"/>
                  </a:cubicBezTo>
                  <a:cubicBezTo>
                    <a:pt x="351" y="511"/>
                    <a:pt x="356" y="502"/>
                    <a:pt x="363" y="496"/>
                  </a:cubicBezTo>
                  <a:cubicBezTo>
                    <a:pt x="366" y="493"/>
                    <a:pt x="370" y="492"/>
                    <a:pt x="374" y="491"/>
                  </a:cubicBezTo>
                  <a:cubicBezTo>
                    <a:pt x="374" y="489"/>
                    <a:pt x="373" y="488"/>
                    <a:pt x="374" y="487"/>
                  </a:cubicBezTo>
                  <a:cubicBezTo>
                    <a:pt x="371" y="481"/>
                    <a:pt x="373" y="474"/>
                    <a:pt x="378" y="469"/>
                  </a:cubicBezTo>
                  <a:cubicBezTo>
                    <a:pt x="381" y="465"/>
                    <a:pt x="386" y="464"/>
                    <a:pt x="390" y="464"/>
                  </a:cubicBezTo>
                  <a:cubicBezTo>
                    <a:pt x="390" y="463"/>
                    <a:pt x="390" y="463"/>
                    <a:pt x="390" y="462"/>
                  </a:cubicBezTo>
                  <a:cubicBezTo>
                    <a:pt x="391" y="459"/>
                    <a:pt x="391" y="455"/>
                    <a:pt x="391" y="452"/>
                  </a:cubicBezTo>
                  <a:cubicBezTo>
                    <a:pt x="392" y="444"/>
                    <a:pt x="391" y="437"/>
                    <a:pt x="390" y="430"/>
                  </a:cubicBezTo>
                  <a:cubicBezTo>
                    <a:pt x="388" y="415"/>
                    <a:pt x="384" y="401"/>
                    <a:pt x="379" y="387"/>
                  </a:cubicBezTo>
                  <a:cubicBezTo>
                    <a:pt x="374" y="375"/>
                    <a:pt x="368" y="363"/>
                    <a:pt x="360" y="352"/>
                  </a:cubicBezTo>
                  <a:cubicBezTo>
                    <a:pt x="357" y="347"/>
                    <a:pt x="353" y="342"/>
                    <a:pt x="348" y="338"/>
                  </a:cubicBezTo>
                  <a:cubicBezTo>
                    <a:pt x="347" y="337"/>
                    <a:pt x="346" y="336"/>
                    <a:pt x="344" y="335"/>
                  </a:cubicBezTo>
                  <a:cubicBezTo>
                    <a:pt x="344" y="339"/>
                    <a:pt x="344" y="343"/>
                    <a:pt x="343" y="347"/>
                  </a:cubicBezTo>
                  <a:cubicBezTo>
                    <a:pt x="343" y="363"/>
                    <a:pt x="342" y="379"/>
                    <a:pt x="341" y="395"/>
                  </a:cubicBezTo>
                  <a:cubicBezTo>
                    <a:pt x="341" y="403"/>
                    <a:pt x="341" y="411"/>
                    <a:pt x="341" y="418"/>
                  </a:cubicBezTo>
                  <a:cubicBezTo>
                    <a:pt x="341" y="422"/>
                    <a:pt x="341" y="426"/>
                    <a:pt x="341" y="430"/>
                  </a:cubicBezTo>
                  <a:cubicBezTo>
                    <a:pt x="341" y="434"/>
                    <a:pt x="342" y="438"/>
                    <a:pt x="341" y="441"/>
                  </a:cubicBezTo>
                  <a:cubicBezTo>
                    <a:pt x="343" y="447"/>
                    <a:pt x="342" y="453"/>
                    <a:pt x="338" y="457"/>
                  </a:cubicBezTo>
                  <a:cubicBezTo>
                    <a:pt x="331" y="465"/>
                    <a:pt x="319" y="463"/>
                    <a:pt x="309" y="462"/>
                  </a:cubicBezTo>
                  <a:cubicBezTo>
                    <a:pt x="305" y="462"/>
                    <a:pt x="300" y="462"/>
                    <a:pt x="296" y="462"/>
                  </a:cubicBezTo>
                  <a:cubicBezTo>
                    <a:pt x="297" y="468"/>
                    <a:pt x="296" y="475"/>
                    <a:pt x="296" y="481"/>
                  </a:cubicBezTo>
                  <a:cubicBezTo>
                    <a:pt x="296" y="490"/>
                    <a:pt x="296" y="499"/>
                    <a:pt x="296" y="509"/>
                  </a:cubicBezTo>
                  <a:cubicBezTo>
                    <a:pt x="296" y="518"/>
                    <a:pt x="297" y="527"/>
                    <a:pt x="297" y="536"/>
                  </a:cubicBezTo>
                  <a:cubicBezTo>
                    <a:pt x="298" y="543"/>
                    <a:pt x="300" y="550"/>
                    <a:pt x="299" y="557"/>
                  </a:cubicBezTo>
                  <a:cubicBezTo>
                    <a:pt x="301" y="558"/>
                    <a:pt x="304" y="559"/>
                    <a:pt x="305" y="561"/>
                  </a:cubicBezTo>
                  <a:cubicBezTo>
                    <a:pt x="310" y="564"/>
                    <a:pt x="315" y="569"/>
                    <a:pt x="319" y="574"/>
                  </a:cubicBezTo>
                  <a:cubicBezTo>
                    <a:pt x="325" y="583"/>
                    <a:pt x="333" y="600"/>
                    <a:pt x="326" y="611"/>
                  </a:cubicBezTo>
                  <a:cubicBezTo>
                    <a:pt x="321" y="617"/>
                    <a:pt x="312" y="619"/>
                    <a:pt x="303" y="619"/>
                  </a:cubicBezTo>
                  <a:cubicBezTo>
                    <a:pt x="303" y="619"/>
                    <a:pt x="303" y="619"/>
                    <a:pt x="303" y="619"/>
                  </a:cubicBezTo>
                  <a:cubicBezTo>
                    <a:pt x="304" y="623"/>
                    <a:pt x="303" y="628"/>
                    <a:pt x="301" y="632"/>
                  </a:cubicBezTo>
                  <a:cubicBezTo>
                    <a:pt x="298" y="642"/>
                    <a:pt x="290" y="650"/>
                    <a:pt x="280" y="652"/>
                  </a:cubicBezTo>
                  <a:cubicBezTo>
                    <a:pt x="258" y="659"/>
                    <a:pt x="244" y="634"/>
                    <a:pt x="240" y="616"/>
                  </a:cubicBezTo>
                  <a:cubicBezTo>
                    <a:pt x="235" y="617"/>
                    <a:pt x="229" y="613"/>
                    <a:pt x="226" y="609"/>
                  </a:cubicBezTo>
                  <a:cubicBezTo>
                    <a:pt x="222" y="603"/>
                    <a:pt x="224" y="593"/>
                    <a:pt x="225" y="586"/>
                  </a:cubicBezTo>
                  <a:cubicBezTo>
                    <a:pt x="227" y="579"/>
                    <a:pt x="231" y="572"/>
                    <a:pt x="237" y="567"/>
                  </a:cubicBezTo>
                  <a:cubicBezTo>
                    <a:pt x="242" y="562"/>
                    <a:pt x="248" y="559"/>
                    <a:pt x="254" y="556"/>
                  </a:cubicBezTo>
                  <a:cubicBezTo>
                    <a:pt x="253" y="554"/>
                    <a:pt x="253" y="551"/>
                    <a:pt x="253" y="549"/>
                  </a:cubicBezTo>
                  <a:cubicBezTo>
                    <a:pt x="253" y="544"/>
                    <a:pt x="253" y="540"/>
                    <a:pt x="253" y="536"/>
                  </a:cubicBezTo>
                  <a:cubicBezTo>
                    <a:pt x="253" y="527"/>
                    <a:pt x="253" y="518"/>
                    <a:pt x="252" y="509"/>
                  </a:cubicBezTo>
                  <a:cubicBezTo>
                    <a:pt x="252" y="500"/>
                    <a:pt x="251" y="491"/>
                    <a:pt x="251" y="482"/>
                  </a:cubicBezTo>
                  <a:cubicBezTo>
                    <a:pt x="251" y="475"/>
                    <a:pt x="250" y="468"/>
                    <a:pt x="251" y="461"/>
                  </a:cubicBezTo>
                  <a:cubicBezTo>
                    <a:pt x="249" y="461"/>
                    <a:pt x="247" y="461"/>
                    <a:pt x="245" y="461"/>
                  </a:cubicBezTo>
                  <a:cubicBezTo>
                    <a:pt x="240" y="461"/>
                    <a:pt x="234" y="461"/>
                    <a:pt x="229" y="461"/>
                  </a:cubicBezTo>
                  <a:cubicBezTo>
                    <a:pt x="223" y="460"/>
                    <a:pt x="216" y="459"/>
                    <a:pt x="213" y="454"/>
                  </a:cubicBezTo>
                  <a:cubicBezTo>
                    <a:pt x="210" y="451"/>
                    <a:pt x="209" y="448"/>
                    <a:pt x="210" y="445"/>
                  </a:cubicBezTo>
                  <a:cubicBezTo>
                    <a:pt x="209" y="444"/>
                    <a:pt x="209" y="443"/>
                    <a:pt x="210" y="441"/>
                  </a:cubicBezTo>
                  <a:cubicBezTo>
                    <a:pt x="212" y="431"/>
                    <a:pt x="211" y="421"/>
                    <a:pt x="210" y="411"/>
                  </a:cubicBezTo>
                  <a:cubicBezTo>
                    <a:pt x="210" y="400"/>
                    <a:pt x="210" y="389"/>
                    <a:pt x="210" y="378"/>
                  </a:cubicBezTo>
                  <a:cubicBezTo>
                    <a:pt x="210" y="364"/>
                    <a:pt x="210" y="350"/>
                    <a:pt x="210" y="336"/>
                  </a:cubicBezTo>
                  <a:cubicBezTo>
                    <a:pt x="210" y="337"/>
                    <a:pt x="210" y="337"/>
                    <a:pt x="209" y="338"/>
                  </a:cubicBezTo>
                  <a:cubicBezTo>
                    <a:pt x="207" y="344"/>
                    <a:pt x="206" y="351"/>
                    <a:pt x="205" y="358"/>
                  </a:cubicBezTo>
                  <a:cubicBezTo>
                    <a:pt x="204" y="364"/>
                    <a:pt x="203" y="370"/>
                    <a:pt x="201" y="377"/>
                  </a:cubicBezTo>
                  <a:cubicBezTo>
                    <a:pt x="199" y="383"/>
                    <a:pt x="195" y="388"/>
                    <a:pt x="191" y="393"/>
                  </a:cubicBezTo>
                  <a:cubicBezTo>
                    <a:pt x="183" y="404"/>
                    <a:pt x="172" y="411"/>
                    <a:pt x="161" y="417"/>
                  </a:cubicBezTo>
                  <a:cubicBezTo>
                    <a:pt x="154" y="419"/>
                    <a:pt x="148" y="422"/>
                    <a:pt x="141" y="423"/>
                  </a:cubicBezTo>
                  <a:cubicBezTo>
                    <a:pt x="137" y="425"/>
                    <a:pt x="134" y="425"/>
                    <a:pt x="130" y="426"/>
                  </a:cubicBezTo>
                  <a:cubicBezTo>
                    <a:pt x="126" y="427"/>
                    <a:pt x="122" y="428"/>
                    <a:pt x="118" y="427"/>
                  </a:cubicBezTo>
                  <a:cubicBezTo>
                    <a:pt x="118" y="428"/>
                    <a:pt x="118" y="430"/>
                    <a:pt x="117" y="432"/>
                  </a:cubicBezTo>
                  <a:cubicBezTo>
                    <a:pt x="114" y="439"/>
                    <a:pt x="106" y="445"/>
                    <a:pt x="98" y="442"/>
                  </a:cubicBezTo>
                  <a:cubicBezTo>
                    <a:pt x="98" y="442"/>
                    <a:pt x="97" y="441"/>
                    <a:pt x="97" y="441"/>
                  </a:cubicBezTo>
                  <a:cubicBezTo>
                    <a:pt x="95" y="445"/>
                    <a:pt x="92" y="448"/>
                    <a:pt x="89" y="451"/>
                  </a:cubicBezTo>
                  <a:cubicBezTo>
                    <a:pt x="84" y="455"/>
                    <a:pt x="78" y="455"/>
                    <a:pt x="72" y="456"/>
                  </a:cubicBezTo>
                  <a:cubicBezTo>
                    <a:pt x="66" y="457"/>
                    <a:pt x="59" y="459"/>
                    <a:pt x="53" y="459"/>
                  </a:cubicBezTo>
                  <a:cubicBezTo>
                    <a:pt x="51" y="460"/>
                    <a:pt x="49" y="459"/>
                    <a:pt x="48" y="458"/>
                  </a:cubicBezTo>
                  <a:cubicBezTo>
                    <a:pt x="47" y="459"/>
                    <a:pt x="46" y="459"/>
                    <a:pt x="46" y="459"/>
                  </a:cubicBezTo>
                  <a:cubicBezTo>
                    <a:pt x="39" y="461"/>
                    <a:pt x="31" y="465"/>
                    <a:pt x="25" y="463"/>
                  </a:cubicBezTo>
                  <a:cubicBezTo>
                    <a:pt x="18" y="461"/>
                    <a:pt x="19" y="453"/>
                    <a:pt x="25" y="451"/>
                  </a:cubicBezTo>
                  <a:cubicBezTo>
                    <a:pt x="28" y="449"/>
                    <a:pt x="31" y="450"/>
                    <a:pt x="35" y="449"/>
                  </a:cubicBezTo>
                  <a:cubicBezTo>
                    <a:pt x="36" y="449"/>
                    <a:pt x="38" y="448"/>
                    <a:pt x="39" y="448"/>
                  </a:cubicBezTo>
                  <a:cubicBezTo>
                    <a:pt x="39" y="447"/>
                    <a:pt x="38" y="445"/>
                    <a:pt x="38" y="444"/>
                  </a:cubicBezTo>
                  <a:cubicBezTo>
                    <a:pt x="34" y="445"/>
                    <a:pt x="30" y="445"/>
                    <a:pt x="26" y="446"/>
                  </a:cubicBezTo>
                  <a:cubicBezTo>
                    <a:pt x="19" y="448"/>
                    <a:pt x="15" y="438"/>
                    <a:pt x="21" y="435"/>
                  </a:cubicBezTo>
                  <a:cubicBezTo>
                    <a:pt x="25" y="434"/>
                    <a:pt x="29" y="434"/>
                    <a:pt x="33" y="434"/>
                  </a:cubicBezTo>
                  <a:cubicBezTo>
                    <a:pt x="34" y="434"/>
                    <a:pt x="34" y="434"/>
                    <a:pt x="35" y="434"/>
                  </a:cubicBezTo>
                  <a:cubicBezTo>
                    <a:pt x="35" y="432"/>
                    <a:pt x="34" y="429"/>
                    <a:pt x="33" y="427"/>
                  </a:cubicBezTo>
                  <a:cubicBezTo>
                    <a:pt x="33" y="426"/>
                    <a:pt x="33" y="426"/>
                    <a:pt x="32" y="425"/>
                  </a:cubicBezTo>
                  <a:cubicBezTo>
                    <a:pt x="31" y="425"/>
                    <a:pt x="29" y="426"/>
                    <a:pt x="27" y="426"/>
                  </a:cubicBezTo>
                  <a:cubicBezTo>
                    <a:pt x="22" y="427"/>
                    <a:pt x="17" y="430"/>
                    <a:pt x="11" y="427"/>
                  </a:cubicBezTo>
                  <a:cubicBezTo>
                    <a:pt x="8" y="426"/>
                    <a:pt x="8" y="421"/>
                    <a:pt x="10" y="418"/>
                  </a:cubicBezTo>
                  <a:cubicBezTo>
                    <a:pt x="14" y="415"/>
                    <a:pt x="21" y="414"/>
                    <a:pt x="26" y="414"/>
                  </a:cubicBezTo>
                  <a:cubicBezTo>
                    <a:pt x="27" y="414"/>
                    <a:pt x="29" y="413"/>
                    <a:pt x="30" y="413"/>
                  </a:cubicBezTo>
                  <a:cubicBezTo>
                    <a:pt x="30" y="413"/>
                    <a:pt x="30" y="412"/>
                    <a:pt x="30" y="412"/>
                  </a:cubicBezTo>
                  <a:cubicBezTo>
                    <a:pt x="30" y="410"/>
                    <a:pt x="30" y="408"/>
                    <a:pt x="29" y="406"/>
                  </a:cubicBezTo>
                  <a:cubicBezTo>
                    <a:pt x="29" y="406"/>
                    <a:pt x="28" y="406"/>
                    <a:pt x="28" y="407"/>
                  </a:cubicBezTo>
                  <a:cubicBezTo>
                    <a:pt x="25" y="407"/>
                    <a:pt x="22" y="407"/>
                    <a:pt x="20" y="407"/>
                  </a:cubicBezTo>
                  <a:cubicBezTo>
                    <a:pt x="17" y="407"/>
                    <a:pt x="15" y="408"/>
                    <a:pt x="12" y="407"/>
                  </a:cubicBezTo>
                  <a:cubicBezTo>
                    <a:pt x="8" y="407"/>
                    <a:pt x="7" y="402"/>
                    <a:pt x="9" y="398"/>
                  </a:cubicBezTo>
                  <a:cubicBezTo>
                    <a:pt x="10" y="395"/>
                    <a:pt x="14" y="394"/>
                    <a:pt x="18" y="394"/>
                  </a:cubicBezTo>
                  <a:cubicBezTo>
                    <a:pt x="20" y="394"/>
                    <a:pt x="21" y="394"/>
                    <a:pt x="23" y="395"/>
                  </a:cubicBezTo>
                  <a:cubicBezTo>
                    <a:pt x="23" y="395"/>
                    <a:pt x="24" y="395"/>
                    <a:pt x="25" y="395"/>
                  </a:cubicBezTo>
                  <a:cubicBezTo>
                    <a:pt x="25" y="395"/>
                    <a:pt x="25" y="395"/>
                    <a:pt x="25" y="395"/>
                  </a:cubicBezTo>
                  <a:cubicBezTo>
                    <a:pt x="25" y="395"/>
                    <a:pt x="25" y="395"/>
                    <a:pt x="25" y="395"/>
                  </a:cubicBezTo>
                  <a:cubicBezTo>
                    <a:pt x="26" y="395"/>
                    <a:pt x="27" y="395"/>
                    <a:pt x="28" y="394"/>
                  </a:cubicBezTo>
                  <a:cubicBezTo>
                    <a:pt x="27" y="392"/>
                    <a:pt x="27" y="390"/>
                    <a:pt x="27" y="388"/>
                  </a:cubicBezTo>
                  <a:cubicBezTo>
                    <a:pt x="21" y="390"/>
                    <a:pt x="15" y="391"/>
                    <a:pt x="9" y="391"/>
                  </a:cubicBezTo>
                  <a:cubicBezTo>
                    <a:pt x="0" y="391"/>
                    <a:pt x="0" y="380"/>
                    <a:pt x="7" y="378"/>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41" name="iṡļîḓê"/>
            <p:cNvSpPr/>
            <p:nvPr/>
          </p:nvSpPr>
          <p:spPr bwMode="auto">
            <a:xfrm>
              <a:off x="5616882" y="3074837"/>
              <a:ext cx="6775" cy="6775"/>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0"/>
                    <a:pt x="0" y="0"/>
                    <a:pt x="1" y="1"/>
                  </a:cubicBezTo>
                  <a:cubicBezTo>
                    <a:pt x="0" y="0"/>
                    <a:pt x="0" y="0"/>
                    <a:pt x="0" y="0"/>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42" name="işlîďê"/>
            <p:cNvSpPr/>
            <p:nvPr/>
          </p:nvSpPr>
          <p:spPr bwMode="auto">
            <a:xfrm>
              <a:off x="6433270" y="2099235"/>
              <a:ext cx="220189" cy="189700"/>
            </a:xfrm>
            <a:custGeom>
              <a:avLst/>
              <a:gdLst>
                <a:gd name="T0" fmla="*/ 6 w 31"/>
                <a:gd name="T1" fmla="*/ 7 h 27"/>
                <a:gd name="T2" fmla="*/ 19 w 31"/>
                <a:gd name="T3" fmla="*/ 1 h 27"/>
                <a:gd name="T4" fmla="*/ 24 w 31"/>
                <a:gd name="T5" fmla="*/ 5 h 27"/>
                <a:gd name="T6" fmla="*/ 25 w 31"/>
                <a:gd name="T7" fmla="*/ 5 h 27"/>
                <a:gd name="T8" fmla="*/ 30 w 31"/>
                <a:gd name="T9" fmla="*/ 18 h 27"/>
                <a:gd name="T10" fmla="*/ 16 w 31"/>
                <a:gd name="T11" fmla="*/ 27 h 27"/>
                <a:gd name="T12" fmla="*/ 6 w 31"/>
                <a:gd name="T13" fmla="*/ 7 h 27"/>
              </a:gdLst>
              <a:ahLst/>
              <a:cxnLst>
                <a:cxn ang="0">
                  <a:pos x="T0" y="T1"/>
                </a:cxn>
                <a:cxn ang="0">
                  <a:pos x="T2" y="T3"/>
                </a:cxn>
                <a:cxn ang="0">
                  <a:pos x="T4" y="T5"/>
                </a:cxn>
                <a:cxn ang="0">
                  <a:pos x="T6" y="T7"/>
                </a:cxn>
                <a:cxn ang="0">
                  <a:pos x="T8" y="T9"/>
                </a:cxn>
                <a:cxn ang="0">
                  <a:pos x="T10" y="T11"/>
                </a:cxn>
                <a:cxn ang="0">
                  <a:pos x="T12" y="T13"/>
                </a:cxn>
              </a:cxnLst>
              <a:rect l="0" t="0" r="r" b="b"/>
              <a:pathLst>
                <a:path w="31" h="27">
                  <a:moveTo>
                    <a:pt x="6" y="7"/>
                  </a:moveTo>
                  <a:cubicBezTo>
                    <a:pt x="9" y="2"/>
                    <a:pt x="14" y="0"/>
                    <a:pt x="19" y="1"/>
                  </a:cubicBezTo>
                  <a:cubicBezTo>
                    <a:pt x="21" y="2"/>
                    <a:pt x="23" y="3"/>
                    <a:pt x="24" y="5"/>
                  </a:cubicBezTo>
                  <a:cubicBezTo>
                    <a:pt x="24" y="5"/>
                    <a:pt x="24" y="5"/>
                    <a:pt x="25" y="5"/>
                  </a:cubicBezTo>
                  <a:cubicBezTo>
                    <a:pt x="29" y="8"/>
                    <a:pt x="31" y="13"/>
                    <a:pt x="30" y="18"/>
                  </a:cubicBezTo>
                  <a:cubicBezTo>
                    <a:pt x="29" y="24"/>
                    <a:pt x="22" y="27"/>
                    <a:pt x="16" y="27"/>
                  </a:cubicBezTo>
                  <a:cubicBezTo>
                    <a:pt x="6" y="27"/>
                    <a:pt x="0" y="15"/>
                    <a:pt x="6" y="7"/>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43" name="íŝlïdé"/>
            <p:cNvSpPr/>
            <p:nvPr/>
          </p:nvSpPr>
          <p:spPr bwMode="auto">
            <a:xfrm>
              <a:off x="5813357" y="2092460"/>
              <a:ext cx="226964" cy="196475"/>
            </a:xfrm>
            <a:custGeom>
              <a:avLst/>
              <a:gdLst>
                <a:gd name="T0" fmla="*/ 16 w 32"/>
                <a:gd name="T1" fmla="*/ 28 h 28"/>
                <a:gd name="T2" fmla="*/ 4 w 32"/>
                <a:gd name="T3" fmla="*/ 10 h 28"/>
                <a:gd name="T4" fmla="*/ 13 w 32"/>
                <a:gd name="T5" fmla="*/ 1 h 28"/>
                <a:gd name="T6" fmla="*/ 25 w 32"/>
                <a:gd name="T7" fmla="*/ 3 h 28"/>
                <a:gd name="T8" fmla="*/ 28 w 32"/>
                <a:gd name="T9" fmla="*/ 5 h 28"/>
                <a:gd name="T10" fmla="*/ 32 w 32"/>
                <a:gd name="T11" fmla="*/ 14 h 28"/>
                <a:gd name="T12" fmla="*/ 16 w 3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32" h="28">
                  <a:moveTo>
                    <a:pt x="16" y="28"/>
                  </a:moveTo>
                  <a:cubicBezTo>
                    <a:pt x="7" y="27"/>
                    <a:pt x="0" y="19"/>
                    <a:pt x="4" y="10"/>
                  </a:cubicBezTo>
                  <a:cubicBezTo>
                    <a:pt x="6" y="5"/>
                    <a:pt x="9" y="3"/>
                    <a:pt x="13" y="1"/>
                  </a:cubicBezTo>
                  <a:cubicBezTo>
                    <a:pt x="16" y="0"/>
                    <a:pt x="22" y="1"/>
                    <a:pt x="25" y="3"/>
                  </a:cubicBezTo>
                  <a:cubicBezTo>
                    <a:pt x="26" y="4"/>
                    <a:pt x="27" y="4"/>
                    <a:pt x="28" y="5"/>
                  </a:cubicBezTo>
                  <a:cubicBezTo>
                    <a:pt x="31" y="7"/>
                    <a:pt x="32" y="11"/>
                    <a:pt x="32" y="14"/>
                  </a:cubicBezTo>
                  <a:cubicBezTo>
                    <a:pt x="31" y="22"/>
                    <a:pt x="25" y="28"/>
                    <a:pt x="16" y="28"/>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44" name="íŝḷíḋé"/>
            <p:cNvSpPr/>
            <p:nvPr/>
          </p:nvSpPr>
          <p:spPr bwMode="auto">
            <a:xfrm>
              <a:off x="6019994" y="2349910"/>
              <a:ext cx="399726" cy="149050"/>
            </a:xfrm>
            <a:custGeom>
              <a:avLst/>
              <a:gdLst>
                <a:gd name="T0" fmla="*/ 26 w 57"/>
                <a:gd name="T1" fmla="*/ 20 h 21"/>
                <a:gd name="T2" fmla="*/ 10 w 57"/>
                <a:gd name="T3" fmla="*/ 17 h 21"/>
                <a:gd name="T4" fmla="*/ 3 w 57"/>
                <a:gd name="T5" fmla="*/ 3 h 21"/>
                <a:gd name="T6" fmla="*/ 9 w 57"/>
                <a:gd name="T7" fmla="*/ 2 h 21"/>
                <a:gd name="T8" fmla="*/ 16 w 57"/>
                <a:gd name="T9" fmla="*/ 8 h 21"/>
                <a:gd name="T10" fmla="*/ 26 w 57"/>
                <a:gd name="T11" fmla="*/ 10 h 21"/>
                <a:gd name="T12" fmla="*/ 52 w 57"/>
                <a:gd name="T13" fmla="*/ 2 h 21"/>
                <a:gd name="T14" fmla="*/ 56 w 57"/>
                <a:gd name="T15" fmla="*/ 4 h 21"/>
                <a:gd name="T16" fmla="*/ 26 w 57"/>
                <a:gd name="T1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1">
                  <a:moveTo>
                    <a:pt x="26" y="20"/>
                  </a:moveTo>
                  <a:cubicBezTo>
                    <a:pt x="20" y="21"/>
                    <a:pt x="15" y="19"/>
                    <a:pt x="10" y="17"/>
                  </a:cubicBezTo>
                  <a:cubicBezTo>
                    <a:pt x="5" y="15"/>
                    <a:pt x="0" y="9"/>
                    <a:pt x="3" y="3"/>
                  </a:cubicBezTo>
                  <a:cubicBezTo>
                    <a:pt x="4" y="1"/>
                    <a:pt x="7" y="1"/>
                    <a:pt x="9" y="2"/>
                  </a:cubicBezTo>
                  <a:cubicBezTo>
                    <a:pt x="12" y="3"/>
                    <a:pt x="13" y="6"/>
                    <a:pt x="16" y="8"/>
                  </a:cubicBezTo>
                  <a:cubicBezTo>
                    <a:pt x="19" y="9"/>
                    <a:pt x="23" y="9"/>
                    <a:pt x="26" y="10"/>
                  </a:cubicBezTo>
                  <a:cubicBezTo>
                    <a:pt x="35" y="10"/>
                    <a:pt x="47" y="9"/>
                    <a:pt x="52" y="2"/>
                  </a:cubicBezTo>
                  <a:cubicBezTo>
                    <a:pt x="54" y="0"/>
                    <a:pt x="57" y="2"/>
                    <a:pt x="56" y="4"/>
                  </a:cubicBezTo>
                  <a:cubicBezTo>
                    <a:pt x="50" y="15"/>
                    <a:pt x="38" y="20"/>
                    <a:pt x="26" y="20"/>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45" name="îṥľiḍê"/>
            <p:cNvSpPr/>
            <p:nvPr/>
          </p:nvSpPr>
          <p:spPr bwMode="auto">
            <a:xfrm>
              <a:off x="6968496" y="1909534"/>
              <a:ext cx="57589" cy="40650"/>
            </a:xfrm>
            <a:custGeom>
              <a:avLst/>
              <a:gdLst>
                <a:gd name="T0" fmla="*/ 4 w 8"/>
                <a:gd name="T1" fmla="*/ 6 h 6"/>
                <a:gd name="T2" fmla="*/ 4 w 8"/>
                <a:gd name="T3" fmla="*/ 0 h 6"/>
                <a:gd name="T4" fmla="*/ 4 w 8"/>
                <a:gd name="T5" fmla="*/ 6 h 6"/>
              </a:gdLst>
              <a:ahLst/>
              <a:cxnLst>
                <a:cxn ang="0">
                  <a:pos x="T0" y="T1"/>
                </a:cxn>
                <a:cxn ang="0">
                  <a:pos x="T2" y="T3"/>
                </a:cxn>
                <a:cxn ang="0">
                  <a:pos x="T4" y="T5"/>
                </a:cxn>
              </a:cxnLst>
              <a:rect l="0" t="0" r="r" b="b"/>
              <a:pathLst>
                <a:path w="8" h="6">
                  <a:moveTo>
                    <a:pt x="4" y="6"/>
                  </a:moveTo>
                  <a:cubicBezTo>
                    <a:pt x="0" y="6"/>
                    <a:pt x="0" y="0"/>
                    <a:pt x="4" y="0"/>
                  </a:cubicBezTo>
                  <a:cubicBezTo>
                    <a:pt x="8" y="0"/>
                    <a:pt x="8" y="6"/>
                    <a:pt x="4" y="6"/>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48" name="iśļïḑè"/>
            <p:cNvSpPr/>
            <p:nvPr/>
          </p:nvSpPr>
          <p:spPr bwMode="auto">
            <a:xfrm>
              <a:off x="7012535" y="2055196"/>
              <a:ext cx="40650" cy="50814"/>
            </a:xfrm>
            <a:custGeom>
              <a:avLst/>
              <a:gdLst>
                <a:gd name="T0" fmla="*/ 5 w 6"/>
                <a:gd name="T1" fmla="*/ 5 h 7"/>
                <a:gd name="T2" fmla="*/ 1 w 6"/>
                <a:gd name="T3" fmla="*/ 5 h 7"/>
                <a:gd name="T4" fmla="*/ 0 w 6"/>
                <a:gd name="T5" fmla="*/ 4 h 7"/>
                <a:gd name="T6" fmla="*/ 0 w 6"/>
                <a:gd name="T7" fmla="*/ 1 h 7"/>
                <a:gd name="T8" fmla="*/ 3 w 6"/>
                <a:gd name="T9" fmla="*/ 0 h 7"/>
                <a:gd name="T10" fmla="*/ 5 w 6"/>
                <a:gd name="T11" fmla="*/ 1 h 7"/>
                <a:gd name="T12" fmla="*/ 5 w 6"/>
                <a:gd name="T13" fmla="*/ 4 h 7"/>
                <a:gd name="T14" fmla="*/ 5 w 6"/>
                <a:gd name="T15" fmla="*/ 5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7">
                  <a:moveTo>
                    <a:pt x="5" y="5"/>
                  </a:moveTo>
                  <a:cubicBezTo>
                    <a:pt x="4" y="7"/>
                    <a:pt x="1" y="7"/>
                    <a:pt x="1" y="5"/>
                  </a:cubicBezTo>
                  <a:cubicBezTo>
                    <a:pt x="0" y="5"/>
                    <a:pt x="0" y="5"/>
                    <a:pt x="0" y="4"/>
                  </a:cubicBezTo>
                  <a:cubicBezTo>
                    <a:pt x="0" y="3"/>
                    <a:pt x="0" y="2"/>
                    <a:pt x="0" y="1"/>
                  </a:cubicBezTo>
                  <a:cubicBezTo>
                    <a:pt x="1" y="1"/>
                    <a:pt x="2" y="0"/>
                    <a:pt x="3" y="0"/>
                  </a:cubicBezTo>
                  <a:cubicBezTo>
                    <a:pt x="4" y="0"/>
                    <a:pt x="5" y="1"/>
                    <a:pt x="5" y="1"/>
                  </a:cubicBezTo>
                  <a:cubicBezTo>
                    <a:pt x="6" y="2"/>
                    <a:pt x="6" y="3"/>
                    <a:pt x="5" y="4"/>
                  </a:cubicBezTo>
                  <a:cubicBezTo>
                    <a:pt x="5" y="5"/>
                    <a:pt x="5" y="5"/>
                    <a:pt x="5" y="5"/>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49" name="ïŝliḑé"/>
            <p:cNvSpPr/>
            <p:nvPr/>
          </p:nvSpPr>
          <p:spPr bwMode="auto">
            <a:xfrm>
              <a:off x="7012535" y="2183921"/>
              <a:ext cx="33875" cy="47425"/>
            </a:xfrm>
            <a:custGeom>
              <a:avLst/>
              <a:gdLst>
                <a:gd name="T0" fmla="*/ 2 w 5"/>
                <a:gd name="T1" fmla="*/ 0 h 7"/>
                <a:gd name="T2" fmla="*/ 5 w 5"/>
                <a:gd name="T3" fmla="*/ 3 h 7"/>
                <a:gd name="T4" fmla="*/ 5 w 5"/>
                <a:gd name="T5" fmla="*/ 5 h 7"/>
                <a:gd name="T6" fmla="*/ 2 w 5"/>
                <a:gd name="T7" fmla="*/ 7 h 7"/>
                <a:gd name="T8" fmla="*/ 0 w 5"/>
                <a:gd name="T9" fmla="*/ 5 h 7"/>
                <a:gd name="T10" fmla="*/ 0 w 5"/>
                <a:gd name="T11" fmla="*/ 3 h 7"/>
                <a:gd name="T12" fmla="*/ 2 w 5"/>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2" y="0"/>
                  </a:moveTo>
                  <a:cubicBezTo>
                    <a:pt x="4" y="0"/>
                    <a:pt x="5" y="1"/>
                    <a:pt x="5" y="3"/>
                  </a:cubicBezTo>
                  <a:cubicBezTo>
                    <a:pt x="5" y="4"/>
                    <a:pt x="5" y="4"/>
                    <a:pt x="5" y="5"/>
                  </a:cubicBezTo>
                  <a:cubicBezTo>
                    <a:pt x="4" y="6"/>
                    <a:pt x="3" y="7"/>
                    <a:pt x="2" y="7"/>
                  </a:cubicBezTo>
                  <a:cubicBezTo>
                    <a:pt x="1" y="7"/>
                    <a:pt x="0" y="6"/>
                    <a:pt x="0" y="5"/>
                  </a:cubicBezTo>
                  <a:cubicBezTo>
                    <a:pt x="0" y="4"/>
                    <a:pt x="0" y="4"/>
                    <a:pt x="0" y="3"/>
                  </a:cubicBezTo>
                  <a:cubicBezTo>
                    <a:pt x="0" y="1"/>
                    <a:pt x="1" y="0"/>
                    <a:pt x="2" y="0"/>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0" name="iṡľïḓé"/>
            <p:cNvSpPr/>
            <p:nvPr/>
          </p:nvSpPr>
          <p:spPr bwMode="auto">
            <a:xfrm>
              <a:off x="7019310" y="2434597"/>
              <a:ext cx="33875" cy="44039"/>
            </a:xfrm>
            <a:prstGeom prst="ellipse">
              <a:avLst/>
            </a:pr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1" name="iṥļîḋê"/>
            <p:cNvSpPr/>
            <p:nvPr/>
          </p:nvSpPr>
          <p:spPr bwMode="auto">
            <a:xfrm>
              <a:off x="7019310" y="2556547"/>
              <a:ext cx="40650" cy="47425"/>
            </a:xfrm>
            <a:custGeom>
              <a:avLst/>
              <a:gdLst>
                <a:gd name="T0" fmla="*/ 3 w 6"/>
                <a:gd name="T1" fmla="*/ 0 h 7"/>
                <a:gd name="T2" fmla="*/ 5 w 6"/>
                <a:gd name="T3" fmla="*/ 1 h 7"/>
                <a:gd name="T4" fmla="*/ 6 w 6"/>
                <a:gd name="T5" fmla="*/ 4 h 7"/>
                <a:gd name="T6" fmla="*/ 6 w 6"/>
                <a:gd name="T7" fmla="*/ 5 h 7"/>
                <a:gd name="T8" fmla="*/ 3 w 6"/>
                <a:gd name="T9" fmla="*/ 7 h 7"/>
                <a:gd name="T10" fmla="*/ 0 w 6"/>
                <a:gd name="T11" fmla="*/ 5 h 7"/>
                <a:gd name="T12" fmla="*/ 0 w 6"/>
                <a:gd name="T13" fmla="*/ 4 h 7"/>
                <a:gd name="T14" fmla="*/ 1 w 6"/>
                <a:gd name="T15" fmla="*/ 2 h 7"/>
                <a:gd name="T16" fmla="*/ 3 w 6"/>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7">
                  <a:moveTo>
                    <a:pt x="3" y="0"/>
                  </a:moveTo>
                  <a:cubicBezTo>
                    <a:pt x="4" y="0"/>
                    <a:pt x="5" y="1"/>
                    <a:pt x="5" y="1"/>
                  </a:cubicBezTo>
                  <a:cubicBezTo>
                    <a:pt x="6" y="2"/>
                    <a:pt x="6" y="3"/>
                    <a:pt x="6" y="4"/>
                  </a:cubicBezTo>
                  <a:cubicBezTo>
                    <a:pt x="6" y="4"/>
                    <a:pt x="6" y="5"/>
                    <a:pt x="6" y="5"/>
                  </a:cubicBezTo>
                  <a:cubicBezTo>
                    <a:pt x="6" y="6"/>
                    <a:pt x="4" y="7"/>
                    <a:pt x="3" y="7"/>
                  </a:cubicBezTo>
                  <a:cubicBezTo>
                    <a:pt x="2" y="7"/>
                    <a:pt x="1" y="6"/>
                    <a:pt x="0" y="5"/>
                  </a:cubicBezTo>
                  <a:cubicBezTo>
                    <a:pt x="0" y="5"/>
                    <a:pt x="0" y="4"/>
                    <a:pt x="0" y="4"/>
                  </a:cubicBezTo>
                  <a:cubicBezTo>
                    <a:pt x="0" y="3"/>
                    <a:pt x="0" y="3"/>
                    <a:pt x="1" y="2"/>
                  </a:cubicBezTo>
                  <a:cubicBezTo>
                    <a:pt x="1" y="1"/>
                    <a:pt x="2" y="0"/>
                    <a:pt x="3" y="0"/>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2" name="ïŝ1ïďe"/>
            <p:cNvSpPr/>
            <p:nvPr/>
          </p:nvSpPr>
          <p:spPr bwMode="auto">
            <a:xfrm>
              <a:off x="7026085" y="2695436"/>
              <a:ext cx="40650" cy="50814"/>
            </a:xfrm>
            <a:prstGeom prst="ellipse">
              <a:avLst/>
            </a:pr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3" name="î$ļíḑé"/>
            <p:cNvSpPr/>
            <p:nvPr/>
          </p:nvSpPr>
          <p:spPr bwMode="auto">
            <a:xfrm>
              <a:off x="7019310" y="2813998"/>
              <a:ext cx="40650" cy="37264"/>
            </a:xfrm>
            <a:custGeom>
              <a:avLst/>
              <a:gdLst>
                <a:gd name="T0" fmla="*/ 1 w 6"/>
                <a:gd name="T1" fmla="*/ 0 h 5"/>
                <a:gd name="T2" fmla="*/ 3 w 6"/>
                <a:gd name="T3" fmla="*/ 0 h 5"/>
                <a:gd name="T4" fmla="*/ 3 w 6"/>
                <a:gd name="T5" fmla="*/ 0 h 5"/>
                <a:gd name="T6" fmla="*/ 4 w 6"/>
                <a:gd name="T7" fmla="*/ 0 h 5"/>
                <a:gd name="T8" fmla="*/ 6 w 6"/>
                <a:gd name="T9" fmla="*/ 0 h 5"/>
                <a:gd name="T10" fmla="*/ 6 w 6"/>
                <a:gd name="T11" fmla="*/ 2 h 5"/>
                <a:gd name="T12" fmla="*/ 6 w 6"/>
                <a:gd name="T13" fmla="*/ 4 h 5"/>
                <a:gd name="T14" fmla="*/ 4 w 6"/>
                <a:gd name="T15" fmla="*/ 5 h 5"/>
                <a:gd name="T16" fmla="*/ 3 w 6"/>
                <a:gd name="T17" fmla="*/ 5 h 5"/>
                <a:gd name="T18" fmla="*/ 3 w 6"/>
                <a:gd name="T19" fmla="*/ 5 h 5"/>
                <a:gd name="T20" fmla="*/ 1 w 6"/>
                <a:gd name="T21" fmla="*/ 4 h 5"/>
                <a:gd name="T22" fmla="*/ 1 w 6"/>
                <a:gd name="T23" fmla="*/ 4 h 5"/>
                <a:gd name="T24" fmla="*/ 0 w 6"/>
                <a:gd name="T25" fmla="*/ 2 h 5"/>
                <a:gd name="T26" fmla="*/ 1 w 6"/>
                <a:gd name="T27" fmla="*/ 0 h 5"/>
                <a:gd name="T28" fmla="*/ 1 w 6"/>
                <a:gd name="T29"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5">
                  <a:moveTo>
                    <a:pt x="1" y="0"/>
                  </a:moveTo>
                  <a:cubicBezTo>
                    <a:pt x="2" y="0"/>
                    <a:pt x="2" y="0"/>
                    <a:pt x="3" y="0"/>
                  </a:cubicBezTo>
                  <a:cubicBezTo>
                    <a:pt x="3" y="0"/>
                    <a:pt x="3" y="0"/>
                    <a:pt x="3" y="0"/>
                  </a:cubicBezTo>
                  <a:cubicBezTo>
                    <a:pt x="3" y="0"/>
                    <a:pt x="4" y="0"/>
                    <a:pt x="4" y="0"/>
                  </a:cubicBezTo>
                  <a:cubicBezTo>
                    <a:pt x="5" y="0"/>
                    <a:pt x="5" y="0"/>
                    <a:pt x="6" y="0"/>
                  </a:cubicBezTo>
                  <a:cubicBezTo>
                    <a:pt x="6" y="1"/>
                    <a:pt x="6" y="2"/>
                    <a:pt x="6" y="2"/>
                  </a:cubicBezTo>
                  <a:cubicBezTo>
                    <a:pt x="6" y="3"/>
                    <a:pt x="6" y="4"/>
                    <a:pt x="6" y="4"/>
                  </a:cubicBezTo>
                  <a:cubicBezTo>
                    <a:pt x="5" y="5"/>
                    <a:pt x="5" y="5"/>
                    <a:pt x="4" y="5"/>
                  </a:cubicBezTo>
                  <a:cubicBezTo>
                    <a:pt x="4" y="5"/>
                    <a:pt x="3" y="5"/>
                    <a:pt x="3" y="5"/>
                  </a:cubicBezTo>
                  <a:cubicBezTo>
                    <a:pt x="3" y="5"/>
                    <a:pt x="3" y="5"/>
                    <a:pt x="3" y="5"/>
                  </a:cubicBezTo>
                  <a:cubicBezTo>
                    <a:pt x="2" y="5"/>
                    <a:pt x="2" y="5"/>
                    <a:pt x="1" y="4"/>
                  </a:cubicBezTo>
                  <a:cubicBezTo>
                    <a:pt x="1" y="4"/>
                    <a:pt x="1" y="4"/>
                    <a:pt x="1" y="4"/>
                  </a:cubicBezTo>
                  <a:cubicBezTo>
                    <a:pt x="1" y="4"/>
                    <a:pt x="0" y="3"/>
                    <a:pt x="0" y="2"/>
                  </a:cubicBezTo>
                  <a:cubicBezTo>
                    <a:pt x="0" y="2"/>
                    <a:pt x="1" y="1"/>
                    <a:pt x="1" y="0"/>
                  </a:cubicBezTo>
                  <a:cubicBezTo>
                    <a:pt x="1" y="0"/>
                    <a:pt x="1" y="0"/>
                    <a:pt x="1" y="0"/>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4" name="íṥ1ïďè"/>
            <p:cNvSpPr/>
            <p:nvPr/>
          </p:nvSpPr>
          <p:spPr bwMode="auto">
            <a:xfrm>
              <a:off x="7032860" y="2922398"/>
              <a:ext cx="57589" cy="40650"/>
            </a:xfrm>
            <a:custGeom>
              <a:avLst/>
              <a:gdLst>
                <a:gd name="T0" fmla="*/ 4 w 8"/>
                <a:gd name="T1" fmla="*/ 0 h 6"/>
                <a:gd name="T2" fmla="*/ 4 w 8"/>
                <a:gd name="T3" fmla="*/ 6 h 6"/>
                <a:gd name="T4" fmla="*/ 4 w 8"/>
                <a:gd name="T5" fmla="*/ 0 h 6"/>
              </a:gdLst>
              <a:ahLst/>
              <a:cxnLst>
                <a:cxn ang="0">
                  <a:pos x="T0" y="T1"/>
                </a:cxn>
                <a:cxn ang="0">
                  <a:pos x="T2" y="T3"/>
                </a:cxn>
                <a:cxn ang="0">
                  <a:pos x="T4" y="T5"/>
                </a:cxn>
              </a:cxnLst>
              <a:rect l="0" t="0" r="r" b="b"/>
              <a:pathLst>
                <a:path w="8" h="6">
                  <a:moveTo>
                    <a:pt x="4" y="0"/>
                  </a:moveTo>
                  <a:cubicBezTo>
                    <a:pt x="8" y="0"/>
                    <a:pt x="8" y="6"/>
                    <a:pt x="4" y="6"/>
                  </a:cubicBezTo>
                  <a:cubicBezTo>
                    <a:pt x="0" y="6"/>
                    <a:pt x="0" y="0"/>
                    <a:pt x="4" y="0"/>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5" name="íś1iḋê"/>
            <p:cNvSpPr/>
            <p:nvPr/>
          </p:nvSpPr>
          <p:spPr bwMode="auto">
            <a:xfrm>
              <a:off x="7005760" y="5388503"/>
              <a:ext cx="6775"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1" y="0"/>
                    <a:pt x="1" y="0"/>
                    <a:pt x="1" y="0"/>
                  </a:cubicBezTo>
                  <a:cubicBezTo>
                    <a:pt x="0" y="0"/>
                    <a:pt x="0" y="0"/>
                    <a:pt x="0" y="0"/>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6" name="íṧḻîďê"/>
            <p:cNvSpPr/>
            <p:nvPr/>
          </p:nvSpPr>
          <p:spPr bwMode="auto">
            <a:xfrm>
              <a:off x="4414315" y="1367533"/>
              <a:ext cx="3357022" cy="4634110"/>
            </a:xfrm>
            <a:custGeom>
              <a:avLst/>
              <a:gdLst>
                <a:gd name="T0" fmla="*/ 109 w 477"/>
                <a:gd name="T1" fmla="*/ 376 h 659"/>
                <a:gd name="T2" fmla="*/ 250 w 477"/>
                <a:gd name="T3" fmla="*/ 251 h 659"/>
                <a:gd name="T4" fmla="*/ 154 w 477"/>
                <a:gd name="T5" fmla="*/ 160 h 659"/>
                <a:gd name="T6" fmla="*/ 155 w 477"/>
                <a:gd name="T7" fmla="*/ 133 h 659"/>
                <a:gd name="T8" fmla="*/ 467 w 477"/>
                <a:gd name="T9" fmla="*/ 127 h 659"/>
                <a:gd name="T10" fmla="*/ 398 w 477"/>
                <a:gd name="T11" fmla="*/ 242 h 659"/>
                <a:gd name="T12" fmla="*/ 422 w 477"/>
                <a:gd name="T13" fmla="*/ 338 h 659"/>
                <a:gd name="T14" fmla="*/ 432 w 477"/>
                <a:gd name="T15" fmla="*/ 565 h 659"/>
                <a:gd name="T16" fmla="*/ 399 w 477"/>
                <a:gd name="T17" fmla="*/ 561 h 659"/>
                <a:gd name="T18" fmla="*/ 368 w 477"/>
                <a:gd name="T19" fmla="*/ 560 h 659"/>
                <a:gd name="T20" fmla="*/ 355 w 477"/>
                <a:gd name="T21" fmla="*/ 532 h 659"/>
                <a:gd name="T22" fmla="*/ 390 w 477"/>
                <a:gd name="T23" fmla="*/ 430 h 659"/>
                <a:gd name="T24" fmla="*/ 296 w 477"/>
                <a:gd name="T25" fmla="*/ 462 h 659"/>
                <a:gd name="T26" fmla="*/ 240 w 477"/>
                <a:gd name="T27" fmla="*/ 616 h 659"/>
                <a:gd name="T28" fmla="*/ 213 w 477"/>
                <a:gd name="T29" fmla="*/ 454 h 659"/>
                <a:gd name="T30" fmla="*/ 130 w 477"/>
                <a:gd name="T31" fmla="*/ 426 h 659"/>
                <a:gd name="T32" fmla="*/ 35 w 477"/>
                <a:gd name="T33" fmla="*/ 449 h 659"/>
                <a:gd name="T34" fmla="*/ 26 w 477"/>
                <a:gd name="T35" fmla="*/ 414 h 659"/>
                <a:gd name="T36" fmla="*/ 25 w 477"/>
                <a:gd name="T37" fmla="*/ 395 h 659"/>
                <a:gd name="T38" fmla="*/ 112 w 477"/>
                <a:gd name="T39" fmla="*/ 141 h 659"/>
                <a:gd name="T40" fmla="*/ 450 w 477"/>
                <a:gd name="T41" fmla="*/ 149 h 659"/>
                <a:gd name="T42" fmla="*/ 439 w 477"/>
                <a:gd name="T43" fmla="*/ 144 h 659"/>
                <a:gd name="T44" fmla="*/ 333 w 477"/>
                <a:gd name="T45" fmla="*/ 307 h 659"/>
                <a:gd name="T46" fmla="*/ 319 w 477"/>
                <a:gd name="T47" fmla="*/ 289 h 659"/>
                <a:gd name="T48" fmla="*/ 232 w 477"/>
                <a:gd name="T49" fmla="*/ 303 h 659"/>
                <a:gd name="T50" fmla="*/ 228 w 477"/>
                <a:gd name="T51" fmla="*/ 346 h 659"/>
                <a:gd name="T52" fmla="*/ 282 w 477"/>
                <a:gd name="T53" fmla="*/ 434 h 659"/>
                <a:gd name="T54" fmla="*/ 283 w 477"/>
                <a:gd name="T55" fmla="*/ 270 h 659"/>
                <a:gd name="T56" fmla="*/ 238 w 477"/>
                <a:gd name="T57" fmla="*/ 343 h 659"/>
                <a:gd name="T58" fmla="*/ 225 w 477"/>
                <a:gd name="T59" fmla="*/ 300 h 659"/>
                <a:gd name="T60" fmla="*/ 365 w 477"/>
                <a:gd name="T61" fmla="*/ 61 h 659"/>
                <a:gd name="T62" fmla="*/ 388 w 477"/>
                <a:gd name="T63" fmla="*/ 229 h 659"/>
                <a:gd name="T64" fmla="*/ 385 w 477"/>
                <a:gd name="T65" fmla="*/ 232 h 659"/>
                <a:gd name="T66" fmla="*/ 342 w 477"/>
                <a:gd name="T67" fmla="*/ 35 h 659"/>
                <a:gd name="T68" fmla="*/ 276 w 477"/>
                <a:gd name="T69" fmla="*/ 231 h 659"/>
                <a:gd name="T70" fmla="*/ 345 w 477"/>
                <a:gd name="T71" fmla="*/ 281 h 659"/>
                <a:gd name="T72" fmla="*/ 418 w 477"/>
                <a:gd name="T73" fmla="*/ 365 h 659"/>
                <a:gd name="T74" fmla="*/ 437 w 477"/>
                <a:gd name="T75" fmla="*/ 420 h 659"/>
                <a:gd name="T76" fmla="*/ 440 w 477"/>
                <a:gd name="T77" fmla="*/ 449 h 659"/>
                <a:gd name="T78" fmla="*/ 437 w 477"/>
                <a:gd name="T79" fmla="*/ 468 h 659"/>
                <a:gd name="T80" fmla="*/ 427 w 477"/>
                <a:gd name="T81" fmla="*/ 524 h 659"/>
                <a:gd name="T82" fmla="*/ 433 w 477"/>
                <a:gd name="T83" fmla="*/ 505 h 659"/>
                <a:gd name="T84" fmla="*/ 428 w 477"/>
                <a:gd name="T85" fmla="*/ 479 h 659"/>
                <a:gd name="T86" fmla="*/ 404 w 477"/>
                <a:gd name="T87" fmla="*/ 396 h 659"/>
                <a:gd name="T88" fmla="*/ 389 w 477"/>
                <a:gd name="T89" fmla="*/ 346 h 659"/>
                <a:gd name="T90" fmla="*/ 363 w 477"/>
                <a:gd name="T91" fmla="*/ 292 h 659"/>
                <a:gd name="T92" fmla="*/ 265 w 477"/>
                <a:gd name="T93" fmla="*/ 539 h 659"/>
                <a:gd name="T94" fmla="*/ 264 w 477"/>
                <a:gd name="T95" fmla="*/ 507 h 659"/>
                <a:gd name="T96" fmla="*/ 285 w 477"/>
                <a:gd name="T97" fmla="*/ 558 h 659"/>
                <a:gd name="T98" fmla="*/ 263 w 477"/>
                <a:gd name="T99" fmla="*/ 479 h 659"/>
                <a:gd name="T100" fmla="*/ 239 w 477"/>
                <a:gd name="T101" fmla="*/ 600 h 659"/>
                <a:gd name="T102" fmla="*/ 285 w 477"/>
                <a:gd name="T103" fmla="*/ 570 h 659"/>
                <a:gd name="T104" fmla="*/ 261 w 477"/>
                <a:gd name="T105" fmla="*/ 461 h 659"/>
                <a:gd name="T106" fmla="*/ 281 w 477"/>
                <a:gd name="T107" fmla="*/ 440 h 659"/>
                <a:gd name="T108" fmla="*/ 193 w 477"/>
                <a:gd name="T109" fmla="*/ 289 h 659"/>
                <a:gd name="T110" fmla="*/ 194 w 477"/>
                <a:gd name="T111" fmla="*/ 345 h 659"/>
                <a:gd name="T112" fmla="*/ 193 w 477"/>
                <a:gd name="T113" fmla="*/ 351 h 659"/>
                <a:gd name="T114" fmla="*/ 118 w 477"/>
                <a:gd name="T115" fmla="*/ 413 h 659"/>
                <a:gd name="T116" fmla="*/ 138 w 477"/>
                <a:gd name="T117" fmla="*/ 407 h 659"/>
                <a:gd name="T118" fmla="*/ 94 w 477"/>
                <a:gd name="T119" fmla="*/ 375 h 659"/>
                <a:gd name="T120" fmla="*/ 81 w 477"/>
                <a:gd name="T121" fmla="*/ 399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7" h="659">
                  <a:moveTo>
                    <a:pt x="7" y="378"/>
                  </a:moveTo>
                  <a:cubicBezTo>
                    <a:pt x="10" y="377"/>
                    <a:pt x="13" y="377"/>
                    <a:pt x="17" y="376"/>
                  </a:cubicBezTo>
                  <a:cubicBezTo>
                    <a:pt x="20" y="376"/>
                    <a:pt x="24" y="375"/>
                    <a:pt x="28" y="375"/>
                  </a:cubicBezTo>
                  <a:cubicBezTo>
                    <a:pt x="31" y="375"/>
                    <a:pt x="35" y="374"/>
                    <a:pt x="39" y="374"/>
                  </a:cubicBezTo>
                  <a:cubicBezTo>
                    <a:pt x="41" y="373"/>
                    <a:pt x="43" y="373"/>
                    <a:pt x="45" y="372"/>
                  </a:cubicBezTo>
                  <a:cubicBezTo>
                    <a:pt x="51" y="371"/>
                    <a:pt x="56" y="371"/>
                    <a:pt x="62" y="372"/>
                  </a:cubicBezTo>
                  <a:cubicBezTo>
                    <a:pt x="67" y="373"/>
                    <a:pt x="71" y="373"/>
                    <a:pt x="75" y="375"/>
                  </a:cubicBezTo>
                  <a:cubicBezTo>
                    <a:pt x="77" y="376"/>
                    <a:pt x="78" y="377"/>
                    <a:pt x="79" y="378"/>
                  </a:cubicBezTo>
                  <a:cubicBezTo>
                    <a:pt x="79" y="377"/>
                    <a:pt x="79" y="377"/>
                    <a:pt x="79" y="376"/>
                  </a:cubicBezTo>
                  <a:cubicBezTo>
                    <a:pt x="81" y="369"/>
                    <a:pt x="87" y="363"/>
                    <a:pt x="95" y="363"/>
                  </a:cubicBezTo>
                  <a:cubicBezTo>
                    <a:pt x="101" y="363"/>
                    <a:pt x="104" y="366"/>
                    <a:pt x="105" y="371"/>
                  </a:cubicBezTo>
                  <a:cubicBezTo>
                    <a:pt x="107" y="372"/>
                    <a:pt x="108" y="374"/>
                    <a:pt x="109" y="376"/>
                  </a:cubicBezTo>
                  <a:cubicBezTo>
                    <a:pt x="111" y="375"/>
                    <a:pt x="114" y="375"/>
                    <a:pt x="117" y="374"/>
                  </a:cubicBezTo>
                  <a:cubicBezTo>
                    <a:pt x="121" y="373"/>
                    <a:pt x="125" y="372"/>
                    <a:pt x="129" y="371"/>
                  </a:cubicBezTo>
                  <a:cubicBezTo>
                    <a:pt x="135" y="369"/>
                    <a:pt x="142" y="365"/>
                    <a:pt x="146" y="359"/>
                  </a:cubicBezTo>
                  <a:cubicBezTo>
                    <a:pt x="150" y="352"/>
                    <a:pt x="151" y="343"/>
                    <a:pt x="152" y="335"/>
                  </a:cubicBezTo>
                  <a:cubicBezTo>
                    <a:pt x="153" y="326"/>
                    <a:pt x="155" y="318"/>
                    <a:pt x="159" y="310"/>
                  </a:cubicBezTo>
                  <a:cubicBezTo>
                    <a:pt x="162" y="302"/>
                    <a:pt x="167" y="295"/>
                    <a:pt x="172" y="288"/>
                  </a:cubicBezTo>
                  <a:cubicBezTo>
                    <a:pt x="178" y="282"/>
                    <a:pt x="185" y="277"/>
                    <a:pt x="193" y="272"/>
                  </a:cubicBezTo>
                  <a:cubicBezTo>
                    <a:pt x="201" y="267"/>
                    <a:pt x="210" y="262"/>
                    <a:pt x="219" y="260"/>
                  </a:cubicBezTo>
                  <a:cubicBezTo>
                    <a:pt x="222" y="260"/>
                    <a:pt x="224" y="260"/>
                    <a:pt x="227" y="259"/>
                  </a:cubicBezTo>
                  <a:cubicBezTo>
                    <a:pt x="231" y="257"/>
                    <a:pt x="236" y="256"/>
                    <a:pt x="240" y="256"/>
                  </a:cubicBezTo>
                  <a:cubicBezTo>
                    <a:pt x="243" y="256"/>
                    <a:pt x="246" y="256"/>
                    <a:pt x="249" y="257"/>
                  </a:cubicBezTo>
                  <a:cubicBezTo>
                    <a:pt x="250" y="255"/>
                    <a:pt x="250" y="253"/>
                    <a:pt x="250" y="251"/>
                  </a:cubicBezTo>
                  <a:cubicBezTo>
                    <a:pt x="251" y="250"/>
                    <a:pt x="251" y="248"/>
                    <a:pt x="251" y="247"/>
                  </a:cubicBezTo>
                  <a:cubicBezTo>
                    <a:pt x="246" y="247"/>
                    <a:pt x="240" y="247"/>
                    <a:pt x="235" y="247"/>
                  </a:cubicBezTo>
                  <a:cubicBezTo>
                    <a:pt x="224" y="247"/>
                    <a:pt x="213" y="248"/>
                    <a:pt x="202" y="247"/>
                  </a:cubicBezTo>
                  <a:cubicBezTo>
                    <a:pt x="196" y="247"/>
                    <a:pt x="191" y="246"/>
                    <a:pt x="186" y="245"/>
                  </a:cubicBezTo>
                  <a:cubicBezTo>
                    <a:pt x="183" y="245"/>
                    <a:pt x="181" y="245"/>
                    <a:pt x="179" y="244"/>
                  </a:cubicBezTo>
                  <a:cubicBezTo>
                    <a:pt x="177" y="244"/>
                    <a:pt x="176" y="244"/>
                    <a:pt x="174" y="244"/>
                  </a:cubicBezTo>
                  <a:cubicBezTo>
                    <a:pt x="174" y="244"/>
                    <a:pt x="170" y="243"/>
                    <a:pt x="171" y="243"/>
                  </a:cubicBezTo>
                  <a:cubicBezTo>
                    <a:pt x="168" y="243"/>
                    <a:pt x="164" y="243"/>
                    <a:pt x="161" y="241"/>
                  </a:cubicBezTo>
                  <a:cubicBezTo>
                    <a:pt x="157" y="239"/>
                    <a:pt x="156" y="233"/>
                    <a:pt x="157" y="229"/>
                  </a:cubicBezTo>
                  <a:cubicBezTo>
                    <a:pt x="157" y="229"/>
                    <a:pt x="157" y="229"/>
                    <a:pt x="157" y="228"/>
                  </a:cubicBezTo>
                  <a:cubicBezTo>
                    <a:pt x="155" y="217"/>
                    <a:pt x="156" y="206"/>
                    <a:pt x="155" y="194"/>
                  </a:cubicBezTo>
                  <a:cubicBezTo>
                    <a:pt x="155" y="183"/>
                    <a:pt x="154" y="171"/>
                    <a:pt x="154" y="160"/>
                  </a:cubicBezTo>
                  <a:cubicBezTo>
                    <a:pt x="154" y="156"/>
                    <a:pt x="154" y="152"/>
                    <a:pt x="154" y="147"/>
                  </a:cubicBezTo>
                  <a:cubicBezTo>
                    <a:pt x="153" y="148"/>
                    <a:pt x="152" y="148"/>
                    <a:pt x="151" y="148"/>
                  </a:cubicBezTo>
                  <a:cubicBezTo>
                    <a:pt x="148" y="148"/>
                    <a:pt x="145" y="148"/>
                    <a:pt x="142" y="148"/>
                  </a:cubicBezTo>
                  <a:cubicBezTo>
                    <a:pt x="140" y="155"/>
                    <a:pt x="134" y="160"/>
                    <a:pt x="128" y="162"/>
                  </a:cubicBezTo>
                  <a:cubicBezTo>
                    <a:pt x="107" y="170"/>
                    <a:pt x="87" y="145"/>
                    <a:pt x="102" y="128"/>
                  </a:cubicBezTo>
                  <a:cubicBezTo>
                    <a:pt x="105" y="125"/>
                    <a:pt x="109" y="123"/>
                    <a:pt x="113" y="122"/>
                  </a:cubicBezTo>
                  <a:cubicBezTo>
                    <a:pt x="117" y="121"/>
                    <a:pt x="124" y="120"/>
                    <a:pt x="128" y="122"/>
                  </a:cubicBezTo>
                  <a:cubicBezTo>
                    <a:pt x="128" y="122"/>
                    <a:pt x="128" y="122"/>
                    <a:pt x="128" y="122"/>
                  </a:cubicBezTo>
                  <a:cubicBezTo>
                    <a:pt x="134" y="122"/>
                    <a:pt x="138" y="127"/>
                    <a:pt x="141" y="133"/>
                  </a:cubicBezTo>
                  <a:cubicBezTo>
                    <a:pt x="141" y="133"/>
                    <a:pt x="142" y="133"/>
                    <a:pt x="142" y="133"/>
                  </a:cubicBezTo>
                  <a:cubicBezTo>
                    <a:pt x="145" y="133"/>
                    <a:pt x="147" y="133"/>
                    <a:pt x="150" y="133"/>
                  </a:cubicBezTo>
                  <a:cubicBezTo>
                    <a:pt x="152" y="133"/>
                    <a:pt x="154" y="133"/>
                    <a:pt x="155" y="133"/>
                  </a:cubicBezTo>
                  <a:cubicBezTo>
                    <a:pt x="156" y="119"/>
                    <a:pt x="158" y="105"/>
                    <a:pt x="162" y="91"/>
                  </a:cubicBezTo>
                  <a:cubicBezTo>
                    <a:pt x="172" y="56"/>
                    <a:pt x="197" y="28"/>
                    <a:pt x="231" y="14"/>
                  </a:cubicBezTo>
                  <a:cubicBezTo>
                    <a:pt x="256" y="3"/>
                    <a:pt x="283" y="0"/>
                    <a:pt x="309" y="6"/>
                  </a:cubicBezTo>
                  <a:cubicBezTo>
                    <a:pt x="333" y="11"/>
                    <a:pt x="355" y="26"/>
                    <a:pt x="368" y="47"/>
                  </a:cubicBezTo>
                  <a:cubicBezTo>
                    <a:pt x="380" y="54"/>
                    <a:pt x="387" y="69"/>
                    <a:pt x="392" y="81"/>
                  </a:cubicBezTo>
                  <a:cubicBezTo>
                    <a:pt x="398" y="97"/>
                    <a:pt x="397" y="115"/>
                    <a:pt x="399" y="133"/>
                  </a:cubicBezTo>
                  <a:cubicBezTo>
                    <a:pt x="399" y="133"/>
                    <a:pt x="399" y="133"/>
                    <a:pt x="399" y="133"/>
                  </a:cubicBezTo>
                  <a:cubicBezTo>
                    <a:pt x="404" y="133"/>
                    <a:pt x="409" y="133"/>
                    <a:pt x="414" y="133"/>
                  </a:cubicBezTo>
                  <a:cubicBezTo>
                    <a:pt x="417" y="133"/>
                    <a:pt x="421" y="133"/>
                    <a:pt x="424" y="133"/>
                  </a:cubicBezTo>
                  <a:cubicBezTo>
                    <a:pt x="428" y="127"/>
                    <a:pt x="434" y="122"/>
                    <a:pt x="441" y="119"/>
                  </a:cubicBezTo>
                  <a:cubicBezTo>
                    <a:pt x="449" y="116"/>
                    <a:pt x="463" y="117"/>
                    <a:pt x="466" y="125"/>
                  </a:cubicBezTo>
                  <a:cubicBezTo>
                    <a:pt x="467" y="126"/>
                    <a:pt x="467" y="127"/>
                    <a:pt x="467" y="127"/>
                  </a:cubicBezTo>
                  <a:cubicBezTo>
                    <a:pt x="473" y="133"/>
                    <a:pt x="477" y="140"/>
                    <a:pt x="475" y="148"/>
                  </a:cubicBezTo>
                  <a:cubicBezTo>
                    <a:pt x="473" y="155"/>
                    <a:pt x="467" y="160"/>
                    <a:pt x="460" y="162"/>
                  </a:cubicBezTo>
                  <a:cubicBezTo>
                    <a:pt x="454" y="165"/>
                    <a:pt x="447" y="164"/>
                    <a:pt x="441" y="162"/>
                  </a:cubicBezTo>
                  <a:cubicBezTo>
                    <a:pt x="434" y="160"/>
                    <a:pt x="427" y="155"/>
                    <a:pt x="424" y="149"/>
                  </a:cubicBezTo>
                  <a:cubicBezTo>
                    <a:pt x="421" y="149"/>
                    <a:pt x="418" y="149"/>
                    <a:pt x="415" y="149"/>
                  </a:cubicBezTo>
                  <a:cubicBezTo>
                    <a:pt x="410" y="148"/>
                    <a:pt x="405" y="148"/>
                    <a:pt x="400" y="148"/>
                  </a:cubicBezTo>
                  <a:cubicBezTo>
                    <a:pt x="401" y="161"/>
                    <a:pt x="402" y="173"/>
                    <a:pt x="402" y="186"/>
                  </a:cubicBezTo>
                  <a:cubicBezTo>
                    <a:pt x="403" y="194"/>
                    <a:pt x="403" y="203"/>
                    <a:pt x="402" y="211"/>
                  </a:cubicBezTo>
                  <a:cubicBezTo>
                    <a:pt x="402" y="215"/>
                    <a:pt x="401" y="219"/>
                    <a:pt x="401" y="223"/>
                  </a:cubicBezTo>
                  <a:cubicBezTo>
                    <a:pt x="401" y="225"/>
                    <a:pt x="401" y="228"/>
                    <a:pt x="401" y="230"/>
                  </a:cubicBezTo>
                  <a:cubicBezTo>
                    <a:pt x="402" y="232"/>
                    <a:pt x="402" y="235"/>
                    <a:pt x="401" y="237"/>
                  </a:cubicBezTo>
                  <a:cubicBezTo>
                    <a:pt x="401" y="240"/>
                    <a:pt x="400" y="241"/>
                    <a:pt x="398" y="242"/>
                  </a:cubicBezTo>
                  <a:cubicBezTo>
                    <a:pt x="388" y="246"/>
                    <a:pt x="377" y="246"/>
                    <a:pt x="367" y="247"/>
                  </a:cubicBezTo>
                  <a:cubicBezTo>
                    <a:pt x="356" y="247"/>
                    <a:pt x="345" y="247"/>
                    <a:pt x="334" y="247"/>
                  </a:cubicBezTo>
                  <a:cubicBezTo>
                    <a:pt x="326" y="247"/>
                    <a:pt x="318" y="246"/>
                    <a:pt x="310" y="246"/>
                  </a:cubicBezTo>
                  <a:cubicBezTo>
                    <a:pt x="310" y="248"/>
                    <a:pt x="310" y="250"/>
                    <a:pt x="310" y="252"/>
                  </a:cubicBezTo>
                  <a:cubicBezTo>
                    <a:pt x="311" y="254"/>
                    <a:pt x="311" y="257"/>
                    <a:pt x="312" y="259"/>
                  </a:cubicBezTo>
                  <a:cubicBezTo>
                    <a:pt x="312" y="259"/>
                    <a:pt x="313" y="259"/>
                    <a:pt x="314" y="259"/>
                  </a:cubicBezTo>
                  <a:cubicBezTo>
                    <a:pt x="315" y="259"/>
                    <a:pt x="316" y="260"/>
                    <a:pt x="318" y="260"/>
                  </a:cubicBezTo>
                  <a:cubicBezTo>
                    <a:pt x="318" y="260"/>
                    <a:pt x="318" y="260"/>
                    <a:pt x="318" y="260"/>
                  </a:cubicBezTo>
                  <a:cubicBezTo>
                    <a:pt x="324" y="259"/>
                    <a:pt x="329" y="260"/>
                    <a:pt x="334" y="262"/>
                  </a:cubicBezTo>
                  <a:cubicBezTo>
                    <a:pt x="340" y="264"/>
                    <a:pt x="346" y="267"/>
                    <a:pt x="351" y="270"/>
                  </a:cubicBezTo>
                  <a:cubicBezTo>
                    <a:pt x="361" y="275"/>
                    <a:pt x="370" y="281"/>
                    <a:pt x="379" y="288"/>
                  </a:cubicBezTo>
                  <a:cubicBezTo>
                    <a:pt x="397" y="301"/>
                    <a:pt x="412" y="318"/>
                    <a:pt x="422" y="338"/>
                  </a:cubicBezTo>
                  <a:cubicBezTo>
                    <a:pt x="427" y="349"/>
                    <a:pt x="431" y="359"/>
                    <a:pt x="434" y="370"/>
                  </a:cubicBezTo>
                  <a:cubicBezTo>
                    <a:pt x="438" y="381"/>
                    <a:pt x="443" y="392"/>
                    <a:pt x="447" y="404"/>
                  </a:cubicBezTo>
                  <a:cubicBezTo>
                    <a:pt x="450" y="415"/>
                    <a:pt x="453" y="427"/>
                    <a:pt x="453" y="439"/>
                  </a:cubicBezTo>
                  <a:cubicBezTo>
                    <a:pt x="454" y="452"/>
                    <a:pt x="452" y="464"/>
                    <a:pt x="449" y="476"/>
                  </a:cubicBezTo>
                  <a:cubicBezTo>
                    <a:pt x="448" y="480"/>
                    <a:pt x="447" y="485"/>
                    <a:pt x="445" y="488"/>
                  </a:cubicBezTo>
                  <a:cubicBezTo>
                    <a:pt x="446" y="490"/>
                    <a:pt x="448" y="491"/>
                    <a:pt x="449" y="493"/>
                  </a:cubicBezTo>
                  <a:cubicBezTo>
                    <a:pt x="450" y="494"/>
                    <a:pt x="452" y="495"/>
                    <a:pt x="453" y="497"/>
                  </a:cubicBezTo>
                  <a:cubicBezTo>
                    <a:pt x="455" y="501"/>
                    <a:pt x="455" y="506"/>
                    <a:pt x="454" y="511"/>
                  </a:cubicBezTo>
                  <a:cubicBezTo>
                    <a:pt x="453" y="517"/>
                    <a:pt x="446" y="522"/>
                    <a:pt x="439" y="523"/>
                  </a:cubicBezTo>
                  <a:cubicBezTo>
                    <a:pt x="440" y="526"/>
                    <a:pt x="441" y="528"/>
                    <a:pt x="441" y="532"/>
                  </a:cubicBezTo>
                  <a:cubicBezTo>
                    <a:pt x="442" y="538"/>
                    <a:pt x="442" y="544"/>
                    <a:pt x="440" y="550"/>
                  </a:cubicBezTo>
                  <a:cubicBezTo>
                    <a:pt x="439" y="555"/>
                    <a:pt x="437" y="563"/>
                    <a:pt x="432" y="565"/>
                  </a:cubicBezTo>
                  <a:cubicBezTo>
                    <a:pt x="432" y="568"/>
                    <a:pt x="431" y="571"/>
                    <a:pt x="430" y="573"/>
                  </a:cubicBezTo>
                  <a:cubicBezTo>
                    <a:pt x="428" y="576"/>
                    <a:pt x="426" y="578"/>
                    <a:pt x="425" y="581"/>
                  </a:cubicBezTo>
                  <a:cubicBezTo>
                    <a:pt x="423" y="584"/>
                    <a:pt x="421" y="587"/>
                    <a:pt x="419" y="590"/>
                  </a:cubicBezTo>
                  <a:cubicBezTo>
                    <a:pt x="416" y="594"/>
                    <a:pt x="408" y="590"/>
                    <a:pt x="409" y="585"/>
                  </a:cubicBezTo>
                  <a:cubicBezTo>
                    <a:pt x="409" y="579"/>
                    <a:pt x="414" y="573"/>
                    <a:pt x="418" y="569"/>
                  </a:cubicBezTo>
                  <a:cubicBezTo>
                    <a:pt x="419" y="568"/>
                    <a:pt x="419" y="567"/>
                    <a:pt x="419" y="567"/>
                  </a:cubicBezTo>
                  <a:cubicBezTo>
                    <a:pt x="417" y="566"/>
                    <a:pt x="415" y="565"/>
                    <a:pt x="413" y="564"/>
                  </a:cubicBezTo>
                  <a:cubicBezTo>
                    <a:pt x="411" y="564"/>
                    <a:pt x="410" y="563"/>
                    <a:pt x="408" y="562"/>
                  </a:cubicBezTo>
                  <a:cubicBezTo>
                    <a:pt x="408" y="564"/>
                    <a:pt x="407" y="566"/>
                    <a:pt x="406" y="567"/>
                  </a:cubicBezTo>
                  <a:cubicBezTo>
                    <a:pt x="405" y="571"/>
                    <a:pt x="402" y="574"/>
                    <a:pt x="399" y="577"/>
                  </a:cubicBezTo>
                  <a:cubicBezTo>
                    <a:pt x="395" y="579"/>
                    <a:pt x="391" y="575"/>
                    <a:pt x="392" y="571"/>
                  </a:cubicBezTo>
                  <a:cubicBezTo>
                    <a:pt x="393" y="567"/>
                    <a:pt x="397" y="564"/>
                    <a:pt x="399" y="561"/>
                  </a:cubicBezTo>
                  <a:cubicBezTo>
                    <a:pt x="400" y="560"/>
                    <a:pt x="400" y="560"/>
                    <a:pt x="400" y="559"/>
                  </a:cubicBezTo>
                  <a:cubicBezTo>
                    <a:pt x="400" y="559"/>
                    <a:pt x="400" y="559"/>
                    <a:pt x="400" y="559"/>
                  </a:cubicBezTo>
                  <a:cubicBezTo>
                    <a:pt x="396" y="558"/>
                    <a:pt x="392" y="556"/>
                    <a:pt x="389" y="555"/>
                  </a:cubicBezTo>
                  <a:cubicBezTo>
                    <a:pt x="388" y="555"/>
                    <a:pt x="388" y="555"/>
                    <a:pt x="388" y="555"/>
                  </a:cubicBezTo>
                  <a:cubicBezTo>
                    <a:pt x="386" y="558"/>
                    <a:pt x="385" y="560"/>
                    <a:pt x="383" y="562"/>
                  </a:cubicBezTo>
                  <a:cubicBezTo>
                    <a:pt x="381" y="564"/>
                    <a:pt x="379" y="567"/>
                    <a:pt x="377" y="569"/>
                  </a:cubicBezTo>
                  <a:cubicBezTo>
                    <a:pt x="376" y="570"/>
                    <a:pt x="375" y="570"/>
                    <a:pt x="374" y="571"/>
                  </a:cubicBezTo>
                  <a:cubicBezTo>
                    <a:pt x="373" y="572"/>
                    <a:pt x="372" y="572"/>
                    <a:pt x="371" y="572"/>
                  </a:cubicBezTo>
                  <a:cubicBezTo>
                    <a:pt x="371" y="572"/>
                    <a:pt x="369" y="572"/>
                    <a:pt x="368" y="572"/>
                  </a:cubicBezTo>
                  <a:cubicBezTo>
                    <a:pt x="364" y="571"/>
                    <a:pt x="362" y="567"/>
                    <a:pt x="365" y="563"/>
                  </a:cubicBezTo>
                  <a:cubicBezTo>
                    <a:pt x="364" y="564"/>
                    <a:pt x="365" y="562"/>
                    <a:pt x="366" y="562"/>
                  </a:cubicBezTo>
                  <a:cubicBezTo>
                    <a:pt x="366" y="561"/>
                    <a:pt x="367" y="561"/>
                    <a:pt x="368" y="560"/>
                  </a:cubicBezTo>
                  <a:cubicBezTo>
                    <a:pt x="369" y="560"/>
                    <a:pt x="369" y="559"/>
                    <a:pt x="370" y="558"/>
                  </a:cubicBezTo>
                  <a:cubicBezTo>
                    <a:pt x="373" y="555"/>
                    <a:pt x="375" y="553"/>
                    <a:pt x="378" y="550"/>
                  </a:cubicBezTo>
                  <a:cubicBezTo>
                    <a:pt x="378" y="550"/>
                    <a:pt x="378" y="550"/>
                    <a:pt x="378" y="550"/>
                  </a:cubicBezTo>
                  <a:cubicBezTo>
                    <a:pt x="376" y="549"/>
                    <a:pt x="375" y="548"/>
                    <a:pt x="373" y="547"/>
                  </a:cubicBezTo>
                  <a:cubicBezTo>
                    <a:pt x="372" y="546"/>
                    <a:pt x="371" y="545"/>
                    <a:pt x="370" y="544"/>
                  </a:cubicBezTo>
                  <a:cubicBezTo>
                    <a:pt x="369" y="546"/>
                    <a:pt x="368" y="547"/>
                    <a:pt x="368" y="548"/>
                  </a:cubicBezTo>
                  <a:cubicBezTo>
                    <a:pt x="365" y="553"/>
                    <a:pt x="361" y="557"/>
                    <a:pt x="356" y="560"/>
                  </a:cubicBezTo>
                  <a:cubicBezTo>
                    <a:pt x="351" y="562"/>
                    <a:pt x="347" y="555"/>
                    <a:pt x="350" y="551"/>
                  </a:cubicBezTo>
                  <a:cubicBezTo>
                    <a:pt x="352" y="548"/>
                    <a:pt x="355" y="545"/>
                    <a:pt x="358" y="542"/>
                  </a:cubicBezTo>
                  <a:cubicBezTo>
                    <a:pt x="359" y="541"/>
                    <a:pt x="360" y="539"/>
                    <a:pt x="361" y="538"/>
                  </a:cubicBezTo>
                  <a:cubicBezTo>
                    <a:pt x="360" y="537"/>
                    <a:pt x="358" y="536"/>
                    <a:pt x="357" y="535"/>
                  </a:cubicBezTo>
                  <a:cubicBezTo>
                    <a:pt x="356" y="534"/>
                    <a:pt x="356" y="533"/>
                    <a:pt x="355" y="532"/>
                  </a:cubicBezTo>
                  <a:cubicBezTo>
                    <a:pt x="352" y="536"/>
                    <a:pt x="348" y="541"/>
                    <a:pt x="344" y="544"/>
                  </a:cubicBezTo>
                  <a:cubicBezTo>
                    <a:pt x="337" y="548"/>
                    <a:pt x="329" y="538"/>
                    <a:pt x="335" y="533"/>
                  </a:cubicBezTo>
                  <a:cubicBezTo>
                    <a:pt x="340" y="529"/>
                    <a:pt x="344" y="525"/>
                    <a:pt x="349" y="520"/>
                  </a:cubicBezTo>
                  <a:cubicBezTo>
                    <a:pt x="349" y="520"/>
                    <a:pt x="349" y="520"/>
                    <a:pt x="349" y="519"/>
                  </a:cubicBezTo>
                  <a:cubicBezTo>
                    <a:pt x="351" y="511"/>
                    <a:pt x="356" y="502"/>
                    <a:pt x="363" y="496"/>
                  </a:cubicBezTo>
                  <a:cubicBezTo>
                    <a:pt x="366" y="493"/>
                    <a:pt x="370" y="492"/>
                    <a:pt x="374" y="491"/>
                  </a:cubicBezTo>
                  <a:cubicBezTo>
                    <a:pt x="374" y="489"/>
                    <a:pt x="373" y="488"/>
                    <a:pt x="374" y="487"/>
                  </a:cubicBezTo>
                  <a:cubicBezTo>
                    <a:pt x="371" y="481"/>
                    <a:pt x="373" y="474"/>
                    <a:pt x="378" y="469"/>
                  </a:cubicBezTo>
                  <a:cubicBezTo>
                    <a:pt x="381" y="465"/>
                    <a:pt x="386" y="464"/>
                    <a:pt x="390" y="464"/>
                  </a:cubicBezTo>
                  <a:cubicBezTo>
                    <a:pt x="390" y="463"/>
                    <a:pt x="390" y="463"/>
                    <a:pt x="390" y="462"/>
                  </a:cubicBezTo>
                  <a:cubicBezTo>
                    <a:pt x="391" y="459"/>
                    <a:pt x="391" y="455"/>
                    <a:pt x="391" y="452"/>
                  </a:cubicBezTo>
                  <a:cubicBezTo>
                    <a:pt x="392" y="444"/>
                    <a:pt x="391" y="437"/>
                    <a:pt x="390" y="430"/>
                  </a:cubicBezTo>
                  <a:cubicBezTo>
                    <a:pt x="388" y="415"/>
                    <a:pt x="384" y="401"/>
                    <a:pt x="379" y="387"/>
                  </a:cubicBezTo>
                  <a:cubicBezTo>
                    <a:pt x="374" y="375"/>
                    <a:pt x="368" y="363"/>
                    <a:pt x="360" y="352"/>
                  </a:cubicBezTo>
                  <a:cubicBezTo>
                    <a:pt x="357" y="347"/>
                    <a:pt x="353" y="342"/>
                    <a:pt x="348" y="338"/>
                  </a:cubicBezTo>
                  <a:cubicBezTo>
                    <a:pt x="347" y="337"/>
                    <a:pt x="346" y="336"/>
                    <a:pt x="344" y="335"/>
                  </a:cubicBezTo>
                  <a:cubicBezTo>
                    <a:pt x="344" y="339"/>
                    <a:pt x="344" y="343"/>
                    <a:pt x="343" y="347"/>
                  </a:cubicBezTo>
                  <a:cubicBezTo>
                    <a:pt x="343" y="363"/>
                    <a:pt x="342" y="379"/>
                    <a:pt x="341" y="395"/>
                  </a:cubicBezTo>
                  <a:cubicBezTo>
                    <a:pt x="341" y="403"/>
                    <a:pt x="341" y="411"/>
                    <a:pt x="341" y="418"/>
                  </a:cubicBezTo>
                  <a:cubicBezTo>
                    <a:pt x="341" y="422"/>
                    <a:pt x="341" y="426"/>
                    <a:pt x="341" y="430"/>
                  </a:cubicBezTo>
                  <a:cubicBezTo>
                    <a:pt x="341" y="434"/>
                    <a:pt x="342" y="438"/>
                    <a:pt x="341" y="441"/>
                  </a:cubicBezTo>
                  <a:cubicBezTo>
                    <a:pt x="343" y="447"/>
                    <a:pt x="342" y="453"/>
                    <a:pt x="338" y="457"/>
                  </a:cubicBezTo>
                  <a:cubicBezTo>
                    <a:pt x="331" y="465"/>
                    <a:pt x="319" y="463"/>
                    <a:pt x="309" y="462"/>
                  </a:cubicBezTo>
                  <a:cubicBezTo>
                    <a:pt x="305" y="462"/>
                    <a:pt x="300" y="462"/>
                    <a:pt x="296" y="462"/>
                  </a:cubicBezTo>
                  <a:cubicBezTo>
                    <a:pt x="297" y="468"/>
                    <a:pt x="296" y="475"/>
                    <a:pt x="296" y="481"/>
                  </a:cubicBezTo>
                  <a:cubicBezTo>
                    <a:pt x="296" y="490"/>
                    <a:pt x="296" y="499"/>
                    <a:pt x="296" y="509"/>
                  </a:cubicBezTo>
                  <a:cubicBezTo>
                    <a:pt x="296" y="518"/>
                    <a:pt x="297" y="527"/>
                    <a:pt x="297" y="536"/>
                  </a:cubicBezTo>
                  <a:cubicBezTo>
                    <a:pt x="298" y="543"/>
                    <a:pt x="300" y="550"/>
                    <a:pt x="299" y="557"/>
                  </a:cubicBezTo>
                  <a:cubicBezTo>
                    <a:pt x="301" y="558"/>
                    <a:pt x="304" y="559"/>
                    <a:pt x="305" y="561"/>
                  </a:cubicBezTo>
                  <a:cubicBezTo>
                    <a:pt x="310" y="564"/>
                    <a:pt x="315" y="569"/>
                    <a:pt x="319" y="574"/>
                  </a:cubicBezTo>
                  <a:cubicBezTo>
                    <a:pt x="325" y="583"/>
                    <a:pt x="333" y="600"/>
                    <a:pt x="326" y="611"/>
                  </a:cubicBezTo>
                  <a:cubicBezTo>
                    <a:pt x="321" y="617"/>
                    <a:pt x="312" y="619"/>
                    <a:pt x="303" y="619"/>
                  </a:cubicBezTo>
                  <a:cubicBezTo>
                    <a:pt x="303" y="619"/>
                    <a:pt x="303" y="619"/>
                    <a:pt x="303" y="619"/>
                  </a:cubicBezTo>
                  <a:cubicBezTo>
                    <a:pt x="304" y="623"/>
                    <a:pt x="303" y="628"/>
                    <a:pt x="301" y="632"/>
                  </a:cubicBezTo>
                  <a:cubicBezTo>
                    <a:pt x="298" y="642"/>
                    <a:pt x="290" y="650"/>
                    <a:pt x="280" y="652"/>
                  </a:cubicBezTo>
                  <a:cubicBezTo>
                    <a:pt x="258" y="659"/>
                    <a:pt x="244" y="634"/>
                    <a:pt x="240" y="616"/>
                  </a:cubicBezTo>
                  <a:cubicBezTo>
                    <a:pt x="235" y="617"/>
                    <a:pt x="229" y="613"/>
                    <a:pt x="226" y="609"/>
                  </a:cubicBezTo>
                  <a:cubicBezTo>
                    <a:pt x="222" y="603"/>
                    <a:pt x="224" y="593"/>
                    <a:pt x="225" y="586"/>
                  </a:cubicBezTo>
                  <a:cubicBezTo>
                    <a:pt x="227" y="579"/>
                    <a:pt x="231" y="572"/>
                    <a:pt x="237" y="567"/>
                  </a:cubicBezTo>
                  <a:cubicBezTo>
                    <a:pt x="242" y="562"/>
                    <a:pt x="248" y="559"/>
                    <a:pt x="254" y="556"/>
                  </a:cubicBezTo>
                  <a:cubicBezTo>
                    <a:pt x="253" y="554"/>
                    <a:pt x="253" y="551"/>
                    <a:pt x="253" y="549"/>
                  </a:cubicBezTo>
                  <a:cubicBezTo>
                    <a:pt x="253" y="544"/>
                    <a:pt x="253" y="540"/>
                    <a:pt x="253" y="536"/>
                  </a:cubicBezTo>
                  <a:cubicBezTo>
                    <a:pt x="253" y="527"/>
                    <a:pt x="253" y="518"/>
                    <a:pt x="252" y="509"/>
                  </a:cubicBezTo>
                  <a:cubicBezTo>
                    <a:pt x="252" y="500"/>
                    <a:pt x="251" y="491"/>
                    <a:pt x="251" y="482"/>
                  </a:cubicBezTo>
                  <a:cubicBezTo>
                    <a:pt x="251" y="475"/>
                    <a:pt x="250" y="468"/>
                    <a:pt x="251" y="461"/>
                  </a:cubicBezTo>
                  <a:cubicBezTo>
                    <a:pt x="249" y="461"/>
                    <a:pt x="247" y="461"/>
                    <a:pt x="245" y="461"/>
                  </a:cubicBezTo>
                  <a:cubicBezTo>
                    <a:pt x="240" y="461"/>
                    <a:pt x="234" y="461"/>
                    <a:pt x="229" y="461"/>
                  </a:cubicBezTo>
                  <a:cubicBezTo>
                    <a:pt x="223" y="460"/>
                    <a:pt x="216" y="459"/>
                    <a:pt x="213" y="454"/>
                  </a:cubicBezTo>
                  <a:cubicBezTo>
                    <a:pt x="210" y="451"/>
                    <a:pt x="209" y="448"/>
                    <a:pt x="210" y="445"/>
                  </a:cubicBezTo>
                  <a:cubicBezTo>
                    <a:pt x="209" y="444"/>
                    <a:pt x="209" y="443"/>
                    <a:pt x="210" y="441"/>
                  </a:cubicBezTo>
                  <a:cubicBezTo>
                    <a:pt x="212" y="431"/>
                    <a:pt x="211" y="421"/>
                    <a:pt x="210" y="411"/>
                  </a:cubicBezTo>
                  <a:cubicBezTo>
                    <a:pt x="210" y="400"/>
                    <a:pt x="210" y="389"/>
                    <a:pt x="210" y="378"/>
                  </a:cubicBezTo>
                  <a:cubicBezTo>
                    <a:pt x="210" y="364"/>
                    <a:pt x="210" y="350"/>
                    <a:pt x="210" y="336"/>
                  </a:cubicBezTo>
                  <a:cubicBezTo>
                    <a:pt x="210" y="337"/>
                    <a:pt x="210" y="337"/>
                    <a:pt x="209" y="338"/>
                  </a:cubicBezTo>
                  <a:cubicBezTo>
                    <a:pt x="207" y="344"/>
                    <a:pt x="206" y="351"/>
                    <a:pt x="205" y="358"/>
                  </a:cubicBezTo>
                  <a:cubicBezTo>
                    <a:pt x="204" y="364"/>
                    <a:pt x="203" y="370"/>
                    <a:pt x="201" y="377"/>
                  </a:cubicBezTo>
                  <a:cubicBezTo>
                    <a:pt x="199" y="383"/>
                    <a:pt x="195" y="388"/>
                    <a:pt x="191" y="393"/>
                  </a:cubicBezTo>
                  <a:cubicBezTo>
                    <a:pt x="183" y="404"/>
                    <a:pt x="172" y="411"/>
                    <a:pt x="161" y="417"/>
                  </a:cubicBezTo>
                  <a:cubicBezTo>
                    <a:pt x="154" y="419"/>
                    <a:pt x="148" y="422"/>
                    <a:pt x="141" y="423"/>
                  </a:cubicBezTo>
                  <a:cubicBezTo>
                    <a:pt x="137" y="425"/>
                    <a:pt x="134" y="425"/>
                    <a:pt x="130" y="426"/>
                  </a:cubicBezTo>
                  <a:cubicBezTo>
                    <a:pt x="126" y="427"/>
                    <a:pt x="122" y="428"/>
                    <a:pt x="118" y="427"/>
                  </a:cubicBezTo>
                  <a:cubicBezTo>
                    <a:pt x="118" y="428"/>
                    <a:pt x="118" y="430"/>
                    <a:pt x="117" y="432"/>
                  </a:cubicBezTo>
                  <a:cubicBezTo>
                    <a:pt x="114" y="439"/>
                    <a:pt x="106" y="445"/>
                    <a:pt x="98" y="442"/>
                  </a:cubicBezTo>
                  <a:cubicBezTo>
                    <a:pt x="98" y="442"/>
                    <a:pt x="97" y="441"/>
                    <a:pt x="97" y="441"/>
                  </a:cubicBezTo>
                  <a:cubicBezTo>
                    <a:pt x="95" y="445"/>
                    <a:pt x="92" y="448"/>
                    <a:pt x="89" y="451"/>
                  </a:cubicBezTo>
                  <a:cubicBezTo>
                    <a:pt x="84" y="455"/>
                    <a:pt x="78" y="455"/>
                    <a:pt x="72" y="456"/>
                  </a:cubicBezTo>
                  <a:cubicBezTo>
                    <a:pt x="66" y="457"/>
                    <a:pt x="59" y="459"/>
                    <a:pt x="53" y="459"/>
                  </a:cubicBezTo>
                  <a:cubicBezTo>
                    <a:pt x="51" y="460"/>
                    <a:pt x="49" y="459"/>
                    <a:pt x="48" y="458"/>
                  </a:cubicBezTo>
                  <a:cubicBezTo>
                    <a:pt x="47" y="459"/>
                    <a:pt x="46" y="459"/>
                    <a:pt x="46" y="459"/>
                  </a:cubicBezTo>
                  <a:cubicBezTo>
                    <a:pt x="39" y="461"/>
                    <a:pt x="31" y="465"/>
                    <a:pt x="25" y="463"/>
                  </a:cubicBezTo>
                  <a:cubicBezTo>
                    <a:pt x="18" y="461"/>
                    <a:pt x="19" y="453"/>
                    <a:pt x="25" y="451"/>
                  </a:cubicBezTo>
                  <a:cubicBezTo>
                    <a:pt x="28" y="449"/>
                    <a:pt x="31" y="450"/>
                    <a:pt x="35" y="449"/>
                  </a:cubicBezTo>
                  <a:cubicBezTo>
                    <a:pt x="36" y="449"/>
                    <a:pt x="38" y="448"/>
                    <a:pt x="39" y="448"/>
                  </a:cubicBezTo>
                  <a:cubicBezTo>
                    <a:pt x="39" y="447"/>
                    <a:pt x="38" y="445"/>
                    <a:pt x="38" y="444"/>
                  </a:cubicBezTo>
                  <a:cubicBezTo>
                    <a:pt x="34" y="445"/>
                    <a:pt x="30" y="445"/>
                    <a:pt x="26" y="446"/>
                  </a:cubicBezTo>
                  <a:cubicBezTo>
                    <a:pt x="19" y="448"/>
                    <a:pt x="15" y="438"/>
                    <a:pt x="21" y="435"/>
                  </a:cubicBezTo>
                  <a:cubicBezTo>
                    <a:pt x="25" y="434"/>
                    <a:pt x="29" y="434"/>
                    <a:pt x="33" y="434"/>
                  </a:cubicBezTo>
                  <a:cubicBezTo>
                    <a:pt x="34" y="434"/>
                    <a:pt x="34" y="434"/>
                    <a:pt x="35" y="434"/>
                  </a:cubicBezTo>
                  <a:cubicBezTo>
                    <a:pt x="35" y="432"/>
                    <a:pt x="34" y="429"/>
                    <a:pt x="33" y="427"/>
                  </a:cubicBezTo>
                  <a:cubicBezTo>
                    <a:pt x="33" y="426"/>
                    <a:pt x="33" y="426"/>
                    <a:pt x="32" y="425"/>
                  </a:cubicBezTo>
                  <a:cubicBezTo>
                    <a:pt x="31" y="425"/>
                    <a:pt x="29" y="426"/>
                    <a:pt x="27" y="426"/>
                  </a:cubicBezTo>
                  <a:cubicBezTo>
                    <a:pt x="22" y="427"/>
                    <a:pt x="17" y="430"/>
                    <a:pt x="11" y="427"/>
                  </a:cubicBezTo>
                  <a:cubicBezTo>
                    <a:pt x="8" y="426"/>
                    <a:pt x="8" y="421"/>
                    <a:pt x="10" y="418"/>
                  </a:cubicBezTo>
                  <a:cubicBezTo>
                    <a:pt x="14" y="415"/>
                    <a:pt x="21" y="414"/>
                    <a:pt x="26" y="414"/>
                  </a:cubicBezTo>
                  <a:cubicBezTo>
                    <a:pt x="27" y="414"/>
                    <a:pt x="29" y="413"/>
                    <a:pt x="30" y="413"/>
                  </a:cubicBezTo>
                  <a:cubicBezTo>
                    <a:pt x="30" y="413"/>
                    <a:pt x="30" y="412"/>
                    <a:pt x="30" y="412"/>
                  </a:cubicBezTo>
                  <a:cubicBezTo>
                    <a:pt x="30" y="410"/>
                    <a:pt x="30" y="408"/>
                    <a:pt x="29" y="406"/>
                  </a:cubicBezTo>
                  <a:cubicBezTo>
                    <a:pt x="29" y="406"/>
                    <a:pt x="28" y="406"/>
                    <a:pt x="28" y="407"/>
                  </a:cubicBezTo>
                  <a:cubicBezTo>
                    <a:pt x="25" y="407"/>
                    <a:pt x="22" y="407"/>
                    <a:pt x="20" y="407"/>
                  </a:cubicBezTo>
                  <a:cubicBezTo>
                    <a:pt x="17" y="407"/>
                    <a:pt x="15" y="408"/>
                    <a:pt x="12" y="407"/>
                  </a:cubicBezTo>
                  <a:cubicBezTo>
                    <a:pt x="8" y="407"/>
                    <a:pt x="7" y="402"/>
                    <a:pt x="9" y="398"/>
                  </a:cubicBezTo>
                  <a:cubicBezTo>
                    <a:pt x="10" y="395"/>
                    <a:pt x="14" y="394"/>
                    <a:pt x="18" y="394"/>
                  </a:cubicBezTo>
                  <a:cubicBezTo>
                    <a:pt x="20" y="394"/>
                    <a:pt x="21" y="394"/>
                    <a:pt x="23" y="395"/>
                  </a:cubicBezTo>
                  <a:cubicBezTo>
                    <a:pt x="23" y="395"/>
                    <a:pt x="24" y="395"/>
                    <a:pt x="25" y="395"/>
                  </a:cubicBezTo>
                  <a:cubicBezTo>
                    <a:pt x="25" y="395"/>
                    <a:pt x="25" y="395"/>
                    <a:pt x="25" y="395"/>
                  </a:cubicBezTo>
                  <a:cubicBezTo>
                    <a:pt x="25" y="395"/>
                    <a:pt x="25" y="395"/>
                    <a:pt x="25" y="395"/>
                  </a:cubicBezTo>
                  <a:cubicBezTo>
                    <a:pt x="26" y="395"/>
                    <a:pt x="27" y="395"/>
                    <a:pt x="28" y="394"/>
                  </a:cubicBezTo>
                  <a:cubicBezTo>
                    <a:pt x="27" y="392"/>
                    <a:pt x="27" y="390"/>
                    <a:pt x="27" y="388"/>
                  </a:cubicBezTo>
                  <a:cubicBezTo>
                    <a:pt x="21" y="390"/>
                    <a:pt x="15" y="391"/>
                    <a:pt x="9" y="391"/>
                  </a:cubicBezTo>
                  <a:cubicBezTo>
                    <a:pt x="0" y="391"/>
                    <a:pt x="0" y="380"/>
                    <a:pt x="7" y="378"/>
                  </a:cubicBezTo>
                  <a:close/>
                  <a:moveTo>
                    <a:pt x="112" y="141"/>
                  </a:moveTo>
                  <a:cubicBezTo>
                    <a:pt x="112" y="141"/>
                    <a:pt x="112" y="141"/>
                    <a:pt x="112" y="141"/>
                  </a:cubicBezTo>
                  <a:cubicBezTo>
                    <a:pt x="112" y="143"/>
                    <a:pt x="114" y="146"/>
                    <a:pt x="116" y="147"/>
                  </a:cubicBezTo>
                  <a:cubicBezTo>
                    <a:pt x="119" y="149"/>
                    <a:pt x="121" y="149"/>
                    <a:pt x="124" y="147"/>
                  </a:cubicBezTo>
                  <a:cubicBezTo>
                    <a:pt x="126" y="146"/>
                    <a:pt x="128" y="144"/>
                    <a:pt x="128" y="141"/>
                  </a:cubicBezTo>
                  <a:cubicBezTo>
                    <a:pt x="128" y="139"/>
                    <a:pt x="127" y="138"/>
                    <a:pt x="126" y="136"/>
                  </a:cubicBezTo>
                  <a:cubicBezTo>
                    <a:pt x="122" y="137"/>
                    <a:pt x="119" y="136"/>
                    <a:pt x="115" y="137"/>
                  </a:cubicBezTo>
                  <a:cubicBezTo>
                    <a:pt x="114" y="137"/>
                    <a:pt x="112" y="139"/>
                    <a:pt x="112" y="141"/>
                  </a:cubicBezTo>
                  <a:close/>
                  <a:moveTo>
                    <a:pt x="141" y="133"/>
                  </a:moveTo>
                  <a:cubicBezTo>
                    <a:pt x="141" y="133"/>
                    <a:pt x="141" y="133"/>
                    <a:pt x="141" y="133"/>
                  </a:cubicBezTo>
                  <a:cubicBezTo>
                    <a:pt x="141" y="133"/>
                    <a:pt x="141" y="133"/>
                    <a:pt x="141" y="133"/>
                  </a:cubicBezTo>
                  <a:cubicBezTo>
                    <a:pt x="141" y="133"/>
                    <a:pt x="141" y="133"/>
                    <a:pt x="141" y="133"/>
                  </a:cubicBezTo>
                  <a:cubicBezTo>
                    <a:pt x="141" y="133"/>
                    <a:pt x="141" y="133"/>
                    <a:pt x="141" y="133"/>
                  </a:cubicBezTo>
                  <a:close/>
                  <a:moveTo>
                    <a:pt x="440" y="145"/>
                  </a:moveTo>
                  <a:cubicBezTo>
                    <a:pt x="440" y="145"/>
                    <a:pt x="440" y="145"/>
                    <a:pt x="440" y="145"/>
                  </a:cubicBezTo>
                  <a:cubicBezTo>
                    <a:pt x="439" y="144"/>
                    <a:pt x="441" y="146"/>
                    <a:pt x="442" y="146"/>
                  </a:cubicBezTo>
                  <a:cubicBezTo>
                    <a:pt x="444" y="147"/>
                    <a:pt x="443" y="147"/>
                    <a:pt x="446" y="148"/>
                  </a:cubicBezTo>
                  <a:cubicBezTo>
                    <a:pt x="447" y="148"/>
                    <a:pt x="448" y="148"/>
                    <a:pt x="448" y="148"/>
                  </a:cubicBezTo>
                  <a:cubicBezTo>
                    <a:pt x="449" y="148"/>
                    <a:pt x="449" y="149"/>
                    <a:pt x="449" y="149"/>
                  </a:cubicBezTo>
                  <a:cubicBezTo>
                    <a:pt x="449" y="149"/>
                    <a:pt x="450" y="149"/>
                    <a:pt x="450" y="149"/>
                  </a:cubicBezTo>
                  <a:cubicBezTo>
                    <a:pt x="451" y="149"/>
                    <a:pt x="452" y="149"/>
                    <a:pt x="453" y="149"/>
                  </a:cubicBezTo>
                  <a:cubicBezTo>
                    <a:pt x="454" y="149"/>
                    <a:pt x="454" y="149"/>
                    <a:pt x="454" y="149"/>
                  </a:cubicBezTo>
                  <a:cubicBezTo>
                    <a:pt x="454" y="149"/>
                    <a:pt x="455" y="148"/>
                    <a:pt x="455" y="148"/>
                  </a:cubicBezTo>
                  <a:cubicBezTo>
                    <a:pt x="458" y="148"/>
                    <a:pt x="461" y="147"/>
                    <a:pt x="462" y="145"/>
                  </a:cubicBezTo>
                  <a:cubicBezTo>
                    <a:pt x="463" y="141"/>
                    <a:pt x="460" y="138"/>
                    <a:pt x="458" y="135"/>
                  </a:cubicBezTo>
                  <a:cubicBezTo>
                    <a:pt x="458" y="135"/>
                    <a:pt x="458" y="135"/>
                    <a:pt x="458" y="134"/>
                  </a:cubicBezTo>
                  <a:cubicBezTo>
                    <a:pt x="454" y="134"/>
                    <a:pt x="450" y="132"/>
                    <a:pt x="446" y="133"/>
                  </a:cubicBezTo>
                  <a:cubicBezTo>
                    <a:pt x="444" y="134"/>
                    <a:pt x="442" y="135"/>
                    <a:pt x="441" y="137"/>
                  </a:cubicBezTo>
                  <a:cubicBezTo>
                    <a:pt x="440" y="138"/>
                    <a:pt x="439" y="138"/>
                    <a:pt x="439" y="139"/>
                  </a:cubicBezTo>
                  <a:cubicBezTo>
                    <a:pt x="439" y="139"/>
                    <a:pt x="439" y="139"/>
                    <a:pt x="439" y="139"/>
                  </a:cubicBezTo>
                  <a:cubicBezTo>
                    <a:pt x="439" y="141"/>
                    <a:pt x="439" y="142"/>
                    <a:pt x="439" y="144"/>
                  </a:cubicBezTo>
                  <a:cubicBezTo>
                    <a:pt x="439" y="144"/>
                    <a:pt x="439" y="144"/>
                    <a:pt x="439" y="144"/>
                  </a:cubicBezTo>
                  <a:cubicBezTo>
                    <a:pt x="439" y="144"/>
                    <a:pt x="440" y="145"/>
                    <a:pt x="440" y="145"/>
                  </a:cubicBezTo>
                  <a:close/>
                  <a:moveTo>
                    <a:pt x="197" y="285"/>
                  </a:moveTo>
                  <a:cubicBezTo>
                    <a:pt x="197" y="285"/>
                    <a:pt x="197" y="285"/>
                    <a:pt x="197" y="285"/>
                  </a:cubicBezTo>
                  <a:cubicBezTo>
                    <a:pt x="197" y="285"/>
                    <a:pt x="197" y="285"/>
                    <a:pt x="197" y="285"/>
                  </a:cubicBezTo>
                  <a:cubicBezTo>
                    <a:pt x="200" y="287"/>
                    <a:pt x="203" y="289"/>
                    <a:pt x="205" y="292"/>
                  </a:cubicBezTo>
                  <a:cubicBezTo>
                    <a:pt x="207" y="294"/>
                    <a:pt x="209" y="297"/>
                    <a:pt x="210" y="299"/>
                  </a:cubicBezTo>
                  <a:cubicBezTo>
                    <a:pt x="210" y="293"/>
                    <a:pt x="211" y="287"/>
                    <a:pt x="213" y="280"/>
                  </a:cubicBezTo>
                  <a:cubicBezTo>
                    <a:pt x="213" y="278"/>
                    <a:pt x="214" y="276"/>
                    <a:pt x="215" y="274"/>
                  </a:cubicBezTo>
                  <a:cubicBezTo>
                    <a:pt x="209" y="276"/>
                    <a:pt x="204" y="280"/>
                    <a:pt x="199" y="283"/>
                  </a:cubicBezTo>
                  <a:cubicBezTo>
                    <a:pt x="198" y="283"/>
                    <a:pt x="198" y="284"/>
                    <a:pt x="197" y="285"/>
                  </a:cubicBezTo>
                  <a:close/>
                  <a:moveTo>
                    <a:pt x="333" y="307"/>
                  </a:moveTo>
                  <a:cubicBezTo>
                    <a:pt x="333" y="307"/>
                    <a:pt x="333" y="307"/>
                    <a:pt x="333" y="307"/>
                  </a:cubicBezTo>
                  <a:cubicBezTo>
                    <a:pt x="334" y="299"/>
                    <a:pt x="334" y="292"/>
                    <a:pt x="334" y="284"/>
                  </a:cubicBezTo>
                  <a:cubicBezTo>
                    <a:pt x="334" y="284"/>
                    <a:pt x="333" y="284"/>
                    <a:pt x="333" y="283"/>
                  </a:cubicBezTo>
                  <a:cubicBezTo>
                    <a:pt x="331" y="281"/>
                    <a:pt x="331" y="278"/>
                    <a:pt x="329" y="276"/>
                  </a:cubicBezTo>
                  <a:cubicBezTo>
                    <a:pt x="329" y="277"/>
                    <a:pt x="328" y="278"/>
                    <a:pt x="328" y="279"/>
                  </a:cubicBezTo>
                  <a:cubicBezTo>
                    <a:pt x="327" y="283"/>
                    <a:pt x="326" y="287"/>
                    <a:pt x="326" y="291"/>
                  </a:cubicBezTo>
                  <a:cubicBezTo>
                    <a:pt x="325" y="300"/>
                    <a:pt x="326" y="310"/>
                    <a:pt x="332" y="317"/>
                  </a:cubicBezTo>
                  <a:cubicBezTo>
                    <a:pt x="332" y="314"/>
                    <a:pt x="332" y="310"/>
                    <a:pt x="333" y="307"/>
                  </a:cubicBezTo>
                  <a:close/>
                  <a:moveTo>
                    <a:pt x="326" y="398"/>
                  </a:moveTo>
                  <a:cubicBezTo>
                    <a:pt x="326" y="398"/>
                    <a:pt x="326" y="398"/>
                    <a:pt x="326" y="398"/>
                  </a:cubicBezTo>
                  <a:cubicBezTo>
                    <a:pt x="327" y="382"/>
                    <a:pt x="328" y="366"/>
                    <a:pt x="329" y="350"/>
                  </a:cubicBezTo>
                  <a:cubicBezTo>
                    <a:pt x="330" y="342"/>
                    <a:pt x="330" y="335"/>
                    <a:pt x="331" y="328"/>
                  </a:cubicBezTo>
                  <a:cubicBezTo>
                    <a:pt x="319" y="318"/>
                    <a:pt x="317" y="303"/>
                    <a:pt x="319" y="289"/>
                  </a:cubicBezTo>
                  <a:cubicBezTo>
                    <a:pt x="319" y="286"/>
                    <a:pt x="321" y="277"/>
                    <a:pt x="324" y="272"/>
                  </a:cubicBezTo>
                  <a:cubicBezTo>
                    <a:pt x="322" y="272"/>
                    <a:pt x="320" y="272"/>
                    <a:pt x="318" y="271"/>
                  </a:cubicBezTo>
                  <a:cubicBezTo>
                    <a:pt x="316" y="271"/>
                    <a:pt x="315" y="271"/>
                    <a:pt x="313" y="271"/>
                  </a:cubicBezTo>
                  <a:cubicBezTo>
                    <a:pt x="310" y="274"/>
                    <a:pt x="306" y="276"/>
                    <a:pt x="303" y="277"/>
                  </a:cubicBezTo>
                  <a:cubicBezTo>
                    <a:pt x="294" y="281"/>
                    <a:pt x="285" y="283"/>
                    <a:pt x="275" y="285"/>
                  </a:cubicBezTo>
                  <a:cubicBezTo>
                    <a:pt x="267" y="286"/>
                    <a:pt x="260" y="282"/>
                    <a:pt x="254" y="276"/>
                  </a:cubicBezTo>
                  <a:cubicBezTo>
                    <a:pt x="252" y="275"/>
                    <a:pt x="249" y="272"/>
                    <a:pt x="247" y="269"/>
                  </a:cubicBezTo>
                  <a:cubicBezTo>
                    <a:pt x="243" y="269"/>
                    <a:pt x="240" y="269"/>
                    <a:pt x="236" y="270"/>
                  </a:cubicBezTo>
                  <a:cubicBezTo>
                    <a:pt x="236" y="270"/>
                    <a:pt x="236" y="270"/>
                    <a:pt x="236" y="270"/>
                  </a:cubicBezTo>
                  <a:cubicBezTo>
                    <a:pt x="237" y="274"/>
                    <a:pt x="237" y="280"/>
                    <a:pt x="237" y="285"/>
                  </a:cubicBezTo>
                  <a:cubicBezTo>
                    <a:pt x="237" y="290"/>
                    <a:pt x="235" y="295"/>
                    <a:pt x="233" y="300"/>
                  </a:cubicBezTo>
                  <a:cubicBezTo>
                    <a:pt x="233" y="301"/>
                    <a:pt x="233" y="302"/>
                    <a:pt x="232" y="303"/>
                  </a:cubicBezTo>
                  <a:cubicBezTo>
                    <a:pt x="236" y="300"/>
                    <a:pt x="241" y="300"/>
                    <a:pt x="246" y="300"/>
                  </a:cubicBezTo>
                  <a:cubicBezTo>
                    <a:pt x="252" y="301"/>
                    <a:pt x="258" y="301"/>
                    <a:pt x="263" y="305"/>
                  </a:cubicBezTo>
                  <a:cubicBezTo>
                    <a:pt x="264" y="305"/>
                    <a:pt x="264" y="305"/>
                    <a:pt x="265" y="305"/>
                  </a:cubicBezTo>
                  <a:cubicBezTo>
                    <a:pt x="267" y="308"/>
                    <a:pt x="267" y="312"/>
                    <a:pt x="267" y="316"/>
                  </a:cubicBezTo>
                  <a:cubicBezTo>
                    <a:pt x="267" y="320"/>
                    <a:pt x="266" y="325"/>
                    <a:pt x="266" y="329"/>
                  </a:cubicBezTo>
                  <a:cubicBezTo>
                    <a:pt x="266" y="333"/>
                    <a:pt x="266" y="338"/>
                    <a:pt x="266" y="342"/>
                  </a:cubicBezTo>
                  <a:cubicBezTo>
                    <a:pt x="265" y="345"/>
                    <a:pt x="266" y="350"/>
                    <a:pt x="262" y="350"/>
                  </a:cubicBezTo>
                  <a:cubicBezTo>
                    <a:pt x="262" y="351"/>
                    <a:pt x="262" y="351"/>
                    <a:pt x="261" y="351"/>
                  </a:cubicBezTo>
                  <a:cubicBezTo>
                    <a:pt x="257" y="353"/>
                    <a:pt x="251" y="352"/>
                    <a:pt x="246" y="351"/>
                  </a:cubicBezTo>
                  <a:cubicBezTo>
                    <a:pt x="243" y="351"/>
                    <a:pt x="240" y="351"/>
                    <a:pt x="238" y="351"/>
                  </a:cubicBezTo>
                  <a:cubicBezTo>
                    <a:pt x="235" y="351"/>
                    <a:pt x="232" y="351"/>
                    <a:pt x="230" y="350"/>
                  </a:cubicBezTo>
                  <a:cubicBezTo>
                    <a:pt x="228" y="349"/>
                    <a:pt x="227" y="347"/>
                    <a:pt x="228" y="346"/>
                  </a:cubicBezTo>
                  <a:cubicBezTo>
                    <a:pt x="227" y="343"/>
                    <a:pt x="227" y="340"/>
                    <a:pt x="227" y="338"/>
                  </a:cubicBezTo>
                  <a:cubicBezTo>
                    <a:pt x="227" y="333"/>
                    <a:pt x="227" y="329"/>
                    <a:pt x="227" y="325"/>
                  </a:cubicBezTo>
                  <a:cubicBezTo>
                    <a:pt x="227" y="320"/>
                    <a:pt x="227" y="316"/>
                    <a:pt x="228" y="311"/>
                  </a:cubicBezTo>
                  <a:cubicBezTo>
                    <a:pt x="228" y="312"/>
                    <a:pt x="228" y="312"/>
                    <a:pt x="227" y="313"/>
                  </a:cubicBezTo>
                  <a:cubicBezTo>
                    <a:pt x="227" y="313"/>
                    <a:pt x="226" y="314"/>
                    <a:pt x="225" y="315"/>
                  </a:cubicBezTo>
                  <a:cubicBezTo>
                    <a:pt x="225" y="317"/>
                    <a:pt x="225" y="319"/>
                    <a:pt x="225" y="321"/>
                  </a:cubicBezTo>
                  <a:cubicBezTo>
                    <a:pt x="225" y="342"/>
                    <a:pt x="226" y="363"/>
                    <a:pt x="225" y="384"/>
                  </a:cubicBezTo>
                  <a:cubicBezTo>
                    <a:pt x="225" y="394"/>
                    <a:pt x="225" y="404"/>
                    <a:pt x="226" y="414"/>
                  </a:cubicBezTo>
                  <a:cubicBezTo>
                    <a:pt x="226" y="420"/>
                    <a:pt x="226" y="426"/>
                    <a:pt x="226" y="432"/>
                  </a:cubicBezTo>
                  <a:cubicBezTo>
                    <a:pt x="230" y="431"/>
                    <a:pt x="235" y="433"/>
                    <a:pt x="239" y="433"/>
                  </a:cubicBezTo>
                  <a:cubicBezTo>
                    <a:pt x="243" y="433"/>
                    <a:pt x="248" y="434"/>
                    <a:pt x="253" y="434"/>
                  </a:cubicBezTo>
                  <a:cubicBezTo>
                    <a:pt x="263" y="435"/>
                    <a:pt x="272" y="434"/>
                    <a:pt x="282" y="434"/>
                  </a:cubicBezTo>
                  <a:cubicBezTo>
                    <a:pt x="292" y="433"/>
                    <a:pt x="302" y="432"/>
                    <a:pt x="312" y="432"/>
                  </a:cubicBezTo>
                  <a:cubicBezTo>
                    <a:pt x="316" y="432"/>
                    <a:pt x="321" y="432"/>
                    <a:pt x="326" y="432"/>
                  </a:cubicBezTo>
                  <a:cubicBezTo>
                    <a:pt x="326" y="429"/>
                    <a:pt x="326" y="425"/>
                    <a:pt x="326" y="421"/>
                  </a:cubicBezTo>
                  <a:cubicBezTo>
                    <a:pt x="326" y="414"/>
                    <a:pt x="326" y="406"/>
                    <a:pt x="326" y="398"/>
                  </a:cubicBezTo>
                  <a:close/>
                  <a:moveTo>
                    <a:pt x="283" y="270"/>
                  </a:moveTo>
                  <a:cubicBezTo>
                    <a:pt x="283" y="270"/>
                    <a:pt x="283" y="270"/>
                    <a:pt x="283" y="270"/>
                  </a:cubicBezTo>
                  <a:cubicBezTo>
                    <a:pt x="274" y="270"/>
                    <a:pt x="265" y="270"/>
                    <a:pt x="256" y="270"/>
                  </a:cubicBezTo>
                  <a:cubicBezTo>
                    <a:pt x="257" y="271"/>
                    <a:pt x="258" y="271"/>
                    <a:pt x="258" y="272"/>
                  </a:cubicBezTo>
                  <a:cubicBezTo>
                    <a:pt x="263" y="276"/>
                    <a:pt x="269" y="279"/>
                    <a:pt x="275" y="278"/>
                  </a:cubicBezTo>
                  <a:cubicBezTo>
                    <a:pt x="283" y="278"/>
                    <a:pt x="291" y="276"/>
                    <a:pt x="298" y="273"/>
                  </a:cubicBezTo>
                  <a:cubicBezTo>
                    <a:pt x="300" y="272"/>
                    <a:pt x="301" y="271"/>
                    <a:pt x="303" y="271"/>
                  </a:cubicBezTo>
                  <a:cubicBezTo>
                    <a:pt x="296" y="270"/>
                    <a:pt x="290" y="270"/>
                    <a:pt x="283" y="270"/>
                  </a:cubicBezTo>
                  <a:close/>
                  <a:moveTo>
                    <a:pt x="258" y="344"/>
                  </a:moveTo>
                  <a:cubicBezTo>
                    <a:pt x="258" y="344"/>
                    <a:pt x="258" y="344"/>
                    <a:pt x="258" y="344"/>
                  </a:cubicBezTo>
                  <a:cubicBezTo>
                    <a:pt x="258" y="339"/>
                    <a:pt x="258" y="335"/>
                    <a:pt x="259" y="330"/>
                  </a:cubicBezTo>
                  <a:cubicBezTo>
                    <a:pt x="259" y="326"/>
                    <a:pt x="259" y="322"/>
                    <a:pt x="259" y="317"/>
                  </a:cubicBezTo>
                  <a:cubicBezTo>
                    <a:pt x="260" y="314"/>
                    <a:pt x="259" y="311"/>
                    <a:pt x="260" y="309"/>
                  </a:cubicBezTo>
                  <a:cubicBezTo>
                    <a:pt x="256" y="307"/>
                    <a:pt x="251" y="308"/>
                    <a:pt x="246" y="308"/>
                  </a:cubicBezTo>
                  <a:cubicBezTo>
                    <a:pt x="244" y="307"/>
                    <a:pt x="241" y="307"/>
                    <a:pt x="239" y="308"/>
                  </a:cubicBezTo>
                  <a:cubicBezTo>
                    <a:pt x="237" y="309"/>
                    <a:pt x="237" y="312"/>
                    <a:pt x="237" y="314"/>
                  </a:cubicBezTo>
                  <a:cubicBezTo>
                    <a:pt x="236" y="318"/>
                    <a:pt x="236" y="323"/>
                    <a:pt x="236" y="327"/>
                  </a:cubicBezTo>
                  <a:cubicBezTo>
                    <a:pt x="235" y="331"/>
                    <a:pt x="236" y="335"/>
                    <a:pt x="236" y="339"/>
                  </a:cubicBezTo>
                  <a:cubicBezTo>
                    <a:pt x="236" y="340"/>
                    <a:pt x="236" y="342"/>
                    <a:pt x="236" y="343"/>
                  </a:cubicBezTo>
                  <a:cubicBezTo>
                    <a:pt x="237" y="343"/>
                    <a:pt x="237" y="343"/>
                    <a:pt x="238" y="343"/>
                  </a:cubicBezTo>
                  <a:cubicBezTo>
                    <a:pt x="241" y="343"/>
                    <a:pt x="244" y="343"/>
                    <a:pt x="247" y="344"/>
                  </a:cubicBezTo>
                  <a:cubicBezTo>
                    <a:pt x="251" y="344"/>
                    <a:pt x="255" y="344"/>
                    <a:pt x="258" y="346"/>
                  </a:cubicBezTo>
                  <a:cubicBezTo>
                    <a:pt x="258" y="345"/>
                    <a:pt x="258" y="344"/>
                    <a:pt x="258" y="344"/>
                  </a:cubicBezTo>
                  <a:close/>
                  <a:moveTo>
                    <a:pt x="230" y="274"/>
                  </a:moveTo>
                  <a:cubicBezTo>
                    <a:pt x="230" y="274"/>
                    <a:pt x="230" y="274"/>
                    <a:pt x="230" y="274"/>
                  </a:cubicBezTo>
                  <a:cubicBezTo>
                    <a:pt x="229" y="275"/>
                    <a:pt x="229" y="275"/>
                    <a:pt x="229" y="275"/>
                  </a:cubicBezTo>
                  <a:cubicBezTo>
                    <a:pt x="228" y="277"/>
                    <a:pt x="227" y="280"/>
                    <a:pt x="227" y="282"/>
                  </a:cubicBezTo>
                  <a:cubicBezTo>
                    <a:pt x="227" y="282"/>
                    <a:pt x="227" y="283"/>
                    <a:pt x="227" y="283"/>
                  </a:cubicBezTo>
                  <a:cubicBezTo>
                    <a:pt x="227" y="283"/>
                    <a:pt x="227" y="285"/>
                    <a:pt x="227" y="285"/>
                  </a:cubicBezTo>
                  <a:cubicBezTo>
                    <a:pt x="226" y="286"/>
                    <a:pt x="226" y="288"/>
                    <a:pt x="226" y="289"/>
                  </a:cubicBezTo>
                  <a:cubicBezTo>
                    <a:pt x="226" y="293"/>
                    <a:pt x="226" y="297"/>
                    <a:pt x="225" y="301"/>
                  </a:cubicBezTo>
                  <a:cubicBezTo>
                    <a:pt x="225" y="300"/>
                    <a:pt x="225" y="300"/>
                    <a:pt x="225" y="300"/>
                  </a:cubicBezTo>
                  <a:cubicBezTo>
                    <a:pt x="227" y="296"/>
                    <a:pt x="229" y="290"/>
                    <a:pt x="230" y="285"/>
                  </a:cubicBezTo>
                  <a:cubicBezTo>
                    <a:pt x="230" y="281"/>
                    <a:pt x="230" y="278"/>
                    <a:pt x="230" y="274"/>
                  </a:cubicBezTo>
                  <a:close/>
                  <a:moveTo>
                    <a:pt x="352" y="43"/>
                  </a:moveTo>
                  <a:cubicBezTo>
                    <a:pt x="352" y="43"/>
                    <a:pt x="352" y="43"/>
                    <a:pt x="352" y="43"/>
                  </a:cubicBezTo>
                  <a:cubicBezTo>
                    <a:pt x="354" y="48"/>
                    <a:pt x="355" y="54"/>
                    <a:pt x="356" y="59"/>
                  </a:cubicBezTo>
                  <a:cubicBezTo>
                    <a:pt x="357" y="57"/>
                    <a:pt x="359" y="56"/>
                    <a:pt x="360" y="56"/>
                  </a:cubicBezTo>
                  <a:cubicBezTo>
                    <a:pt x="361" y="56"/>
                    <a:pt x="362" y="56"/>
                    <a:pt x="362" y="57"/>
                  </a:cubicBezTo>
                  <a:cubicBezTo>
                    <a:pt x="362" y="55"/>
                    <a:pt x="361" y="53"/>
                    <a:pt x="360" y="51"/>
                  </a:cubicBezTo>
                  <a:cubicBezTo>
                    <a:pt x="357" y="48"/>
                    <a:pt x="355" y="45"/>
                    <a:pt x="352" y="43"/>
                  </a:cubicBezTo>
                  <a:close/>
                  <a:moveTo>
                    <a:pt x="370" y="69"/>
                  </a:moveTo>
                  <a:cubicBezTo>
                    <a:pt x="370" y="69"/>
                    <a:pt x="370" y="69"/>
                    <a:pt x="370" y="69"/>
                  </a:cubicBezTo>
                  <a:cubicBezTo>
                    <a:pt x="368" y="67"/>
                    <a:pt x="366" y="64"/>
                    <a:pt x="365" y="61"/>
                  </a:cubicBezTo>
                  <a:cubicBezTo>
                    <a:pt x="365" y="63"/>
                    <a:pt x="363" y="65"/>
                    <a:pt x="360" y="65"/>
                  </a:cubicBezTo>
                  <a:cubicBezTo>
                    <a:pt x="359" y="65"/>
                    <a:pt x="358" y="64"/>
                    <a:pt x="357" y="63"/>
                  </a:cubicBezTo>
                  <a:cubicBezTo>
                    <a:pt x="357" y="64"/>
                    <a:pt x="358" y="66"/>
                    <a:pt x="358" y="67"/>
                  </a:cubicBezTo>
                  <a:cubicBezTo>
                    <a:pt x="361" y="85"/>
                    <a:pt x="363" y="104"/>
                    <a:pt x="364" y="122"/>
                  </a:cubicBezTo>
                  <a:cubicBezTo>
                    <a:pt x="364" y="127"/>
                    <a:pt x="364" y="131"/>
                    <a:pt x="364" y="135"/>
                  </a:cubicBezTo>
                  <a:cubicBezTo>
                    <a:pt x="367" y="134"/>
                    <a:pt x="371" y="134"/>
                    <a:pt x="374" y="134"/>
                  </a:cubicBezTo>
                  <a:cubicBezTo>
                    <a:pt x="378" y="134"/>
                    <a:pt x="382" y="134"/>
                    <a:pt x="385" y="134"/>
                  </a:cubicBezTo>
                  <a:cubicBezTo>
                    <a:pt x="384" y="118"/>
                    <a:pt x="384" y="103"/>
                    <a:pt x="380" y="88"/>
                  </a:cubicBezTo>
                  <a:cubicBezTo>
                    <a:pt x="377" y="82"/>
                    <a:pt x="374" y="75"/>
                    <a:pt x="370" y="69"/>
                  </a:cubicBezTo>
                  <a:close/>
                  <a:moveTo>
                    <a:pt x="385" y="232"/>
                  </a:moveTo>
                  <a:cubicBezTo>
                    <a:pt x="385" y="232"/>
                    <a:pt x="385" y="232"/>
                    <a:pt x="385" y="232"/>
                  </a:cubicBezTo>
                  <a:cubicBezTo>
                    <a:pt x="386" y="231"/>
                    <a:pt x="387" y="230"/>
                    <a:pt x="388" y="229"/>
                  </a:cubicBezTo>
                  <a:cubicBezTo>
                    <a:pt x="388" y="229"/>
                    <a:pt x="389" y="228"/>
                    <a:pt x="389" y="228"/>
                  </a:cubicBezTo>
                  <a:cubicBezTo>
                    <a:pt x="389" y="223"/>
                    <a:pt x="389" y="219"/>
                    <a:pt x="389" y="215"/>
                  </a:cubicBezTo>
                  <a:cubicBezTo>
                    <a:pt x="389" y="207"/>
                    <a:pt x="389" y="198"/>
                    <a:pt x="389" y="190"/>
                  </a:cubicBezTo>
                  <a:cubicBezTo>
                    <a:pt x="389" y="176"/>
                    <a:pt x="388" y="162"/>
                    <a:pt x="387" y="149"/>
                  </a:cubicBezTo>
                  <a:cubicBezTo>
                    <a:pt x="383" y="149"/>
                    <a:pt x="380" y="149"/>
                    <a:pt x="376" y="149"/>
                  </a:cubicBezTo>
                  <a:cubicBezTo>
                    <a:pt x="373" y="149"/>
                    <a:pt x="370" y="149"/>
                    <a:pt x="367" y="148"/>
                  </a:cubicBezTo>
                  <a:cubicBezTo>
                    <a:pt x="366" y="148"/>
                    <a:pt x="365" y="148"/>
                    <a:pt x="364" y="148"/>
                  </a:cubicBezTo>
                  <a:cubicBezTo>
                    <a:pt x="364" y="158"/>
                    <a:pt x="364" y="168"/>
                    <a:pt x="364" y="178"/>
                  </a:cubicBezTo>
                  <a:cubicBezTo>
                    <a:pt x="364" y="187"/>
                    <a:pt x="364" y="197"/>
                    <a:pt x="364" y="206"/>
                  </a:cubicBezTo>
                  <a:cubicBezTo>
                    <a:pt x="364" y="211"/>
                    <a:pt x="364" y="215"/>
                    <a:pt x="364" y="220"/>
                  </a:cubicBezTo>
                  <a:cubicBezTo>
                    <a:pt x="364" y="224"/>
                    <a:pt x="364" y="228"/>
                    <a:pt x="363" y="232"/>
                  </a:cubicBezTo>
                  <a:cubicBezTo>
                    <a:pt x="371" y="232"/>
                    <a:pt x="378" y="232"/>
                    <a:pt x="385" y="232"/>
                  </a:cubicBezTo>
                  <a:close/>
                  <a:moveTo>
                    <a:pt x="337" y="232"/>
                  </a:moveTo>
                  <a:cubicBezTo>
                    <a:pt x="337" y="232"/>
                    <a:pt x="337" y="232"/>
                    <a:pt x="337" y="232"/>
                  </a:cubicBezTo>
                  <a:cubicBezTo>
                    <a:pt x="343" y="232"/>
                    <a:pt x="350" y="232"/>
                    <a:pt x="356" y="232"/>
                  </a:cubicBezTo>
                  <a:cubicBezTo>
                    <a:pt x="355" y="224"/>
                    <a:pt x="356" y="216"/>
                    <a:pt x="356" y="208"/>
                  </a:cubicBezTo>
                  <a:cubicBezTo>
                    <a:pt x="356" y="199"/>
                    <a:pt x="356" y="190"/>
                    <a:pt x="356" y="181"/>
                  </a:cubicBezTo>
                  <a:cubicBezTo>
                    <a:pt x="356" y="168"/>
                    <a:pt x="356" y="156"/>
                    <a:pt x="357" y="144"/>
                  </a:cubicBezTo>
                  <a:cubicBezTo>
                    <a:pt x="355" y="143"/>
                    <a:pt x="355" y="140"/>
                    <a:pt x="357" y="139"/>
                  </a:cubicBezTo>
                  <a:cubicBezTo>
                    <a:pt x="357" y="134"/>
                    <a:pt x="357" y="130"/>
                    <a:pt x="357" y="125"/>
                  </a:cubicBezTo>
                  <a:cubicBezTo>
                    <a:pt x="357" y="107"/>
                    <a:pt x="355" y="89"/>
                    <a:pt x="352" y="71"/>
                  </a:cubicBezTo>
                  <a:cubicBezTo>
                    <a:pt x="351" y="63"/>
                    <a:pt x="350" y="55"/>
                    <a:pt x="347" y="47"/>
                  </a:cubicBezTo>
                  <a:cubicBezTo>
                    <a:pt x="346" y="43"/>
                    <a:pt x="344" y="39"/>
                    <a:pt x="342" y="35"/>
                  </a:cubicBezTo>
                  <a:cubicBezTo>
                    <a:pt x="342" y="35"/>
                    <a:pt x="342" y="35"/>
                    <a:pt x="342" y="35"/>
                  </a:cubicBezTo>
                  <a:cubicBezTo>
                    <a:pt x="337" y="32"/>
                    <a:pt x="332" y="29"/>
                    <a:pt x="327" y="27"/>
                  </a:cubicBezTo>
                  <a:cubicBezTo>
                    <a:pt x="311" y="20"/>
                    <a:pt x="293" y="17"/>
                    <a:pt x="276" y="18"/>
                  </a:cubicBezTo>
                  <a:cubicBezTo>
                    <a:pt x="244" y="20"/>
                    <a:pt x="212" y="36"/>
                    <a:pt x="193" y="62"/>
                  </a:cubicBezTo>
                  <a:cubicBezTo>
                    <a:pt x="177" y="84"/>
                    <a:pt x="171" y="111"/>
                    <a:pt x="170" y="138"/>
                  </a:cubicBezTo>
                  <a:cubicBezTo>
                    <a:pt x="169" y="153"/>
                    <a:pt x="169" y="168"/>
                    <a:pt x="169" y="183"/>
                  </a:cubicBezTo>
                  <a:cubicBezTo>
                    <a:pt x="169" y="198"/>
                    <a:pt x="170" y="212"/>
                    <a:pt x="168" y="226"/>
                  </a:cubicBezTo>
                  <a:cubicBezTo>
                    <a:pt x="168" y="227"/>
                    <a:pt x="169" y="228"/>
                    <a:pt x="169" y="229"/>
                  </a:cubicBezTo>
                  <a:cubicBezTo>
                    <a:pt x="170" y="229"/>
                    <a:pt x="170" y="229"/>
                    <a:pt x="172" y="229"/>
                  </a:cubicBezTo>
                  <a:cubicBezTo>
                    <a:pt x="176" y="230"/>
                    <a:pt x="180" y="230"/>
                    <a:pt x="184" y="230"/>
                  </a:cubicBezTo>
                  <a:cubicBezTo>
                    <a:pt x="195" y="232"/>
                    <a:pt x="204" y="232"/>
                    <a:pt x="215" y="233"/>
                  </a:cubicBezTo>
                  <a:cubicBezTo>
                    <a:pt x="225" y="233"/>
                    <a:pt x="235" y="232"/>
                    <a:pt x="245" y="232"/>
                  </a:cubicBezTo>
                  <a:cubicBezTo>
                    <a:pt x="256" y="231"/>
                    <a:pt x="266" y="231"/>
                    <a:pt x="276" y="231"/>
                  </a:cubicBezTo>
                  <a:cubicBezTo>
                    <a:pt x="297" y="231"/>
                    <a:pt x="317" y="232"/>
                    <a:pt x="337" y="232"/>
                  </a:cubicBezTo>
                  <a:close/>
                  <a:moveTo>
                    <a:pt x="297" y="251"/>
                  </a:moveTo>
                  <a:cubicBezTo>
                    <a:pt x="297" y="251"/>
                    <a:pt x="297" y="251"/>
                    <a:pt x="297" y="251"/>
                  </a:cubicBezTo>
                  <a:cubicBezTo>
                    <a:pt x="297" y="249"/>
                    <a:pt x="297" y="248"/>
                    <a:pt x="297" y="246"/>
                  </a:cubicBezTo>
                  <a:cubicBezTo>
                    <a:pt x="287" y="246"/>
                    <a:pt x="278" y="246"/>
                    <a:pt x="268" y="246"/>
                  </a:cubicBezTo>
                  <a:cubicBezTo>
                    <a:pt x="266" y="246"/>
                    <a:pt x="264" y="247"/>
                    <a:pt x="262" y="247"/>
                  </a:cubicBezTo>
                  <a:cubicBezTo>
                    <a:pt x="262" y="248"/>
                    <a:pt x="262" y="249"/>
                    <a:pt x="262" y="250"/>
                  </a:cubicBezTo>
                  <a:cubicBezTo>
                    <a:pt x="262" y="252"/>
                    <a:pt x="262" y="255"/>
                    <a:pt x="262" y="257"/>
                  </a:cubicBezTo>
                  <a:cubicBezTo>
                    <a:pt x="267" y="258"/>
                    <a:pt x="271" y="258"/>
                    <a:pt x="276" y="258"/>
                  </a:cubicBezTo>
                  <a:cubicBezTo>
                    <a:pt x="283" y="258"/>
                    <a:pt x="291" y="258"/>
                    <a:pt x="298" y="258"/>
                  </a:cubicBezTo>
                  <a:cubicBezTo>
                    <a:pt x="298" y="256"/>
                    <a:pt x="298" y="253"/>
                    <a:pt x="297" y="251"/>
                  </a:cubicBezTo>
                  <a:close/>
                  <a:moveTo>
                    <a:pt x="345" y="281"/>
                  </a:moveTo>
                  <a:cubicBezTo>
                    <a:pt x="345" y="281"/>
                    <a:pt x="345" y="281"/>
                    <a:pt x="345" y="281"/>
                  </a:cubicBezTo>
                  <a:cubicBezTo>
                    <a:pt x="347" y="287"/>
                    <a:pt x="347" y="295"/>
                    <a:pt x="346" y="302"/>
                  </a:cubicBezTo>
                  <a:cubicBezTo>
                    <a:pt x="347" y="301"/>
                    <a:pt x="348" y="300"/>
                    <a:pt x="348" y="299"/>
                  </a:cubicBezTo>
                  <a:cubicBezTo>
                    <a:pt x="351" y="296"/>
                    <a:pt x="355" y="292"/>
                    <a:pt x="358" y="289"/>
                  </a:cubicBezTo>
                  <a:cubicBezTo>
                    <a:pt x="354" y="286"/>
                    <a:pt x="350" y="283"/>
                    <a:pt x="345" y="281"/>
                  </a:cubicBezTo>
                  <a:close/>
                  <a:moveTo>
                    <a:pt x="407" y="341"/>
                  </a:moveTo>
                  <a:cubicBezTo>
                    <a:pt x="407" y="341"/>
                    <a:pt x="407" y="341"/>
                    <a:pt x="407" y="341"/>
                  </a:cubicBezTo>
                  <a:cubicBezTo>
                    <a:pt x="401" y="345"/>
                    <a:pt x="395" y="350"/>
                    <a:pt x="389" y="354"/>
                  </a:cubicBezTo>
                  <a:cubicBezTo>
                    <a:pt x="386" y="355"/>
                    <a:pt x="383" y="357"/>
                    <a:pt x="380" y="359"/>
                  </a:cubicBezTo>
                  <a:cubicBezTo>
                    <a:pt x="383" y="364"/>
                    <a:pt x="385" y="369"/>
                    <a:pt x="387" y="374"/>
                  </a:cubicBezTo>
                  <a:cubicBezTo>
                    <a:pt x="390" y="373"/>
                    <a:pt x="393" y="371"/>
                    <a:pt x="395" y="371"/>
                  </a:cubicBezTo>
                  <a:cubicBezTo>
                    <a:pt x="402" y="368"/>
                    <a:pt x="410" y="367"/>
                    <a:pt x="418" y="365"/>
                  </a:cubicBezTo>
                  <a:cubicBezTo>
                    <a:pt x="418" y="365"/>
                    <a:pt x="418" y="365"/>
                    <a:pt x="418" y="365"/>
                  </a:cubicBezTo>
                  <a:cubicBezTo>
                    <a:pt x="417" y="361"/>
                    <a:pt x="415" y="358"/>
                    <a:pt x="414" y="354"/>
                  </a:cubicBezTo>
                  <a:cubicBezTo>
                    <a:pt x="412" y="349"/>
                    <a:pt x="410" y="345"/>
                    <a:pt x="407" y="341"/>
                  </a:cubicBezTo>
                  <a:close/>
                  <a:moveTo>
                    <a:pt x="431" y="400"/>
                  </a:moveTo>
                  <a:cubicBezTo>
                    <a:pt x="431" y="400"/>
                    <a:pt x="431" y="400"/>
                    <a:pt x="431" y="400"/>
                  </a:cubicBezTo>
                  <a:cubicBezTo>
                    <a:pt x="429" y="400"/>
                    <a:pt x="428" y="400"/>
                    <a:pt x="426" y="400"/>
                  </a:cubicBezTo>
                  <a:cubicBezTo>
                    <a:pt x="423" y="400"/>
                    <a:pt x="421" y="401"/>
                    <a:pt x="418" y="401"/>
                  </a:cubicBezTo>
                  <a:cubicBezTo>
                    <a:pt x="414" y="401"/>
                    <a:pt x="410" y="402"/>
                    <a:pt x="406" y="403"/>
                  </a:cubicBezTo>
                  <a:cubicBezTo>
                    <a:pt x="404" y="404"/>
                    <a:pt x="401" y="405"/>
                    <a:pt x="399" y="405"/>
                  </a:cubicBezTo>
                  <a:cubicBezTo>
                    <a:pt x="400" y="410"/>
                    <a:pt x="401" y="415"/>
                    <a:pt x="402" y="421"/>
                  </a:cubicBezTo>
                  <a:cubicBezTo>
                    <a:pt x="412" y="419"/>
                    <a:pt x="429" y="419"/>
                    <a:pt x="437" y="422"/>
                  </a:cubicBezTo>
                  <a:cubicBezTo>
                    <a:pt x="437" y="421"/>
                    <a:pt x="437" y="421"/>
                    <a:pt x="437" y="420"/>
                  </a:cubicBezTo>
                  <a:cubicBezTo>
                    <a:pt x="435" y="413"/>
                    <a:pt x="433" y="407"/>
                    <a:pt x="431" y="400"/>
                  </a:cubicBezTo>
                  <a:close/>
                  <a:moveTo>
                    <a:pt x="439" y="429"/>
                  </a:moveTo>
                  <a:cubicBezTo>
                    <a:pt x="439" y="429"/>
                    <a:pt x="439" y="429"/>
                    <a:pt x="439" y="429"/>
                  </a:cubicBezTo>
                  <a:cubicBezTo>
                    <a:pt x="438" y="429"/>
                    <a:pt x="438" y="429"/>
                    <a:pt x="438" y="428"/>
                  </a:cubicBezTo>
                  <a:cubicBezTo>
                    <a:pt x="438" y="428"/>
                    <a:pt x="436" y="428"/>
                    <a:pt x="436" y="427"/>
                  </a:cubicBezTo>
                  <a:cubicBezTo>
                    <a:pt x="434" y="427"/>
                    <a:pt x="432" y="427"/>
                    <a:pt x="430" y="427"/>
                  </a:cubicBezTo>
                  <a:cubicBezTo>
                    <a:pt x="425" y="427"/>
                    <a:pt x="420" y="427"/>
                    <a:pt x="415" y="427"/>
                  </a:cubicBezTo>
                  <a:cubicBezTo>
                    <a:pt x="411" y="428"/>
                    <a:pt x="407" y="428"/>
                    <a:pt x="403" y="428"/>
                  </a:cubicBezTo>
                  <a:cubicBezTo>
                    <a:pt x="404" y="433"/>
                    <a:pt x="404" y="437"/>
                    <a:pt x="405" y="441"/>
                  </a:cubicBezTo>
                  <a:cubicBezTo>
                    <a:pt x="411" y="441"/>
                    <a:pt x="417" y="442"/>
                    <a:pt x="424" y="443"/>
                  </a:cubicBezTo>
                  <a:cubicBezTo>
                    <a:pt x="427" y="443"/>
                    <a:pt x="430" y="444"/>
                    <a:pt x="434" y="445"/>
                  </a:cubicBezTo>
                  <a:cubicBezTo>
                    <a:pt x="436" y="446"/>
                    <a:pt x="438" y="448"/>
                    <a:pt x="440" y="449"/>
                  </a:cubicBezTo>
                  <a:cubicBezTo>
                    <a:pt x="440" y="442"/>
                    <a:pt x="440" y="436"/>
                    <a:pt x="439" y="429"/>
                  </a:cubicBezTo>
                  <a:close/>
                  <a:moveTo>
                    <a:pt x="437" y="468"/>
                  </a:moveTo>
                  <a:cubicBezTo>
                    <a:pt x="437" y="468"/>
                    <a:pt x="437" y="468"/>
                    <a:pt x="437" y="468"/>
                  </a:cubicBezTo>
                  <a:cubicBezTo>
                    <a:pt x="438" y="464"/>
                    <a:pt x="439" y="460"/>
                    <a:pt x="439" y="455"/>
                  </a:cubicBezTo>
                  <a:cubicBezTo>
                    <a:pt x="439" y="455"/>
                    <a:pt x="439" y="455"/>
                    <a:pt x="439" y="454"/>
                  </a:cubicBezTo>
                  <a:cubicBezTo>
                    <a:pt x="434" y="452"/>
                    <a:pt x="429" y="450"/>
                    <a:pt x="423" y="449"/>
                  </a:cubicBezTo>
                  <a:cubicBezTo>
                    <a:pt x="417" y="448"/>
                    <a:pt x="410" y="448"/>
                    <a:pt x="405" y="446"/>
                  </a:cubicBezTo>
                  <a:cubicBezTo>
                    <a:pt x="405" y="448"/>
                    <a:pt x="405" y="450"/>
                    <a:pt x="405" y="452"/>
                  </a:cubicBezTo>
                  <a:cubicBezTo>
                    <a:pt x="405" y="453"/>
                    <a:pt x="405" y="454"/>
                    <a:pt x="405" y="454"/>
                  </a:cubicBezTo>
                  <a:cubicBezTo>
                    <a:pt x="407" y="455"/>
                    <a:pt x="409" y="455"/>
                    <a:pt x="410" y="455"/>
                  </a:cubicBezTo>
                  <a:cubicBezTo>
                    <a:pt x="415" y="455"/>
                    <a:pt x="420" y="457"/>
                    <a:pt x="424" y="460"/>
                  </a:cubicBezTo>
                  <a:cubicBezTo>
                    <a:pt x="428" y="464"/>
                    <a:pt x="433" y="465"/>
                    <a:pt x="437" y="468"/>
                  </a:cubicBezTo>
                  <a:close/>
                  <a:moveTo>
                    <a:pt x="363" y="521"/>
                  </a:moveTo>
                  <a:cubicBezTo>
                    <a:pt x="363" y="521"/>
                    <a:pt x="363" y="521"/>
                    <a:pt x="363" y="521"/>
                  </a:cubicBezTo>
                  <a:cubicBezTo>
                    <a:pt x="363" y="521"/>
                    <a:pt x="363" y="521"/>
                    <a:pt x="363" y="521"/>
                  </a:cubicBezTo>
                  <a:cubicBezTo>
                    <a:pt x="365" y="523"/>
                    <a:pt x="367" y="525"/>
                    <a:pt x="369" y="527"/>
                  </a:cubicBezTo>
                  <a:cubicBezTo>
                    <a:pt x="374" y="530"/>
                    <a:pt x="380" y="534"/>
                    <a:pt x="385" y="537"/>
                  </a:cubicBezTo>
                  <a:cubicBezTo>
                    <a:pt x="392" y="541"/>
                    <a:pt x="400" y="544"/>
                    <a:pt x="409" y="547"/>
                  </a:cubicBezTo>
                  <a:cubicBezTo>
                    <a:pt x="412" y="548"/>
                    <a:pt x="416" y="550"/>
                    <a:pt x="420" y="551"/>
                  </a:cubicBezTo>
                  <a:cubicBezTo>
                    <a:pt x="422" y="552"/>
                    <a:pt x="424" y="553"/>
                    <a:pt x="426" y="554"/>
                  </a:cubicBezTo>
                  <a:cubicBezTo>
                    <a:pt x="426" y="554"/>
                    <a:pt x="426" y="554"/>
                    <a:pt x="426" y="553"/>
                  </a:cubicBezTo>
                  <a:cubicBezTo>
                    <a:pt x="427" y="551"/>
                    <a:pt x="428" y="549"/>
                    <a:pt x="428" y="547"/>
                  </a:cubicBezTo>
                  <a:cubicBezTo>
                    <a:pt x="429" y="542"/>
                    <a:pt x="429" y="537"/>
                    <a:pt x="429" y="533"/>
                  </a:cubicBezTo>
                  <a:cubicBezTo>
                    <a:pt x="429" y="529"/>
                    <a:pt x="428" y="526"/>
                    <a:pt x="427" y="524"/>
                  </a:cubicBezTo>
                  <a:cubicBezTo>
                    <a:pt x="426" y="521"/>
                    <a:pt x="425" y="517"/>
                    <a:pt x="425" y="515"/>
                  </a:cubicBezTo>
                  <a:cubicBezTo>
                    <a:pt x="419" y="512"/>
                    <a:pt x="414" y="509"/>
                    <a:pt x="409" y="507"/>
                  </a:cubicBezTo>
                  <a:cubicBezTo>
                    <a:pt x="403" y="504"/>
                    <a:pt x="397" y="500"/>
                    <a:pt x="391" y="498"/>
                  </a:cubicBezTo>
                  <a:cubicBezTo>
                    <a:pt x="390" y="497"/>
                    <a:pt x="389" y="497"/>
                    <a:pt x="388" y="497"/>
                  </a:cubicBezTo>
                  <a:cubicBezTo>
                    <a:pt x="383" y="500"/>
                    <a:pt x="377" y="502"/>
                    <a:pt x="373" y="506"/>
                  </a:cubicBezTo>
                  <a:cubicBezTo>
                    <a:pt x="368" y="510"/>
                    <a:pt x="365" y="515"/>
                    <a:pt x="363" y="521"/>
                  </a:cubicBezTo>
                  <a:close/>
                  <a:moveTo>
                    <a:pt x="389" y="478"/>
                  </a:moveTo>
                  <a:cubicBezTo>
                    <a:pt x="389" y="478"/>
                    <a:pt x="389" y="478"/>
                    <a:pt x="389" y="478"/>
                  </a:cubicBezTo>
                  <a:cubicBezTo>
                    <a:pt x="388" y="478"/>
                    <a:pt x="387" y="479"/>
                    <a:pt x="387" y="481"/>
                  </a:cubicBezTo>
                  <a:cubicBezTo>
                    <a:pt x="386" y="481"/>
                    <a:pt x="386" y="481"/>
                    <a:pt x="386" y="482"/>
                  </a:cubicBezTo>
                  <a:cubicBezTo>
                    <a:pt x="397" y="484"/>
                    <a:pt x="407" y="490"/>
                    <a:pt x="417" y="496"/>
                  </a:cubicBezTo>
                  <a:cubicBezTo>
                    <a:pt x="422" y="499"/>
                    <a:pt x="428" y="502"/>
                    <a:pt x="433" y="505"/>
                  </a:cubicBezTo>
                  <a:cubicBezTo>
                    <a:pt x="435" y="506"/>
                    <a:pt x="437" y="508"/>
                    <a:pt x="439" y="510"/>
                  </a:cubicBezTo>
                  <a:cubicBezTo>
                    <a:pt x="441" y="509"/>
                    <a:pt x="442" y="509"/>
                    <a:pt x="442" y="506"/>
                  </a:cubicBezTo>
                  <a:cubicBezTo>
                    <a:pt x="442" y="504"/>
                    <a:pt x="441" y="501"/>
                    <a:pt x="440" y="498"/>
                  </a:cubicBezTo>
                  <a:cubicBezTo>
                    <a:pt x="439" y="498"/>
                    <a:pt x="439" y="497"/>
                    <a:pt x="438" y="497"/>
                  </a:cubicBezTo>
                  <a:cubicBezTo>
                    <a:pt x="434" y="495"/>
                    <a:pt x="430" y="494"/>
                    <a:pt x="427" y="492"/>
                  </a:cubicBezTo>
                  <a:cubicBezTo>
                    <a:pt x="419" y="489"/>
                    <a:pt x="413" y="486"/>
                    <a:pt x="406" y="483"/>
                  </a:cubicBezTo>
                  <a:cubicBezTo>
                    <a:pt x="403" y="482"/>
                    <a:pt x="400" y="481"/>
                    <a:pt x="397" y="480"/>
                  </a:cubicBezTo>
                  <a:cubicBezTo>
                    <a:pt x="395" y="479"/>
                    <a:pt x="392" y="477"/>
                    <a:pt x="389" y="478"/>
                  </a:cubicBezTo>
                  <a:close/>
                  <a:moveTo>
                    <a:pt x="403" y="467"/>
                  </a:moveTo>
                  <a:cubicBezTo>
                    <a:pt x="403" y="467"/>
                    <a:pt x="403" y="467"/>
                    <a:pt x="403" y="467"/>
                  </a:cubicBezTo>
                  <a:cubicBezTo>
                    <a:pt x="407" y="469"/>
                    <a:pt x="411" y="470"/>
                    <a:pt x="415" y="472"/>
                  </a:cubicBezTo>
                  <a:cubicBezTo>
                    <a:pt x="419" y="474"/>
                    <a:pt x="423" y="477"/>
                    <a:pt x="428" y="479"/>
                  </a:cubicBezTo>
                  <a:cubicBezTo>
                    <a:pt x="430" y="480"/>
                    <a:pt x="432" y="481"/>
                    <a:pt x="434" y="482"/>
                  </a:cubicBezTo>
                  <a:cubicBezTo>
                    <a:pt x="435" y="480"/>
                    <a:pt x="435" y="477"/>
                    <a:pt x="436" y="474"/>
                  </a:cubicBezTo>
                  <a:cubicBezTo>
                    <a:pt x="434" y="473"/>
                    <a:pt x="432" y="473"/>
                    <a:pt x="430" y="472"/>
                  </a:cubicBezTo>
                  <a:cubicBezTo>
                    <a:pt x="426" y="470"/>
                    <a:pt x="422" y="469"/>
                    <a:pt x="419" y="466"/>
                  </a:cubicBezTo>
                  <a:cubicBezTo>
                    <a:pt x="415" y="463"/>
                    <a:pt x="411" y="462"/>
                    <a:pt x="406" y="462"/>
                  </a:cubicBezTo>
                  <a:cubicBezTo>
                    <a:pt x="405" y="462"/>
                    <a:pt x="404" y="462"/>
                    <a:pt x="404" y="462"/>
                  </a:cubicBezTo>
                  <a:cubicBezTo>
                    <a:pt x="403" y="464"/>
                    <a:pt x="403" y="466"/>
                    <a:pt x="402" y="467"/>
                  </a:cubicBezTo>
                  <a:cubicBezTo>
                    <a:pt x="402" y="467"/>
                    <a:pt x="402" y="467"/>
                    <a:pt x="403" y="467"/>
                  </a:cubicBezTo>
                  <a:close/>
                  <a:moveTo>
                    <a:pt x="391" y="382"/>
                  </a:moveTo>
                  <a:cubicBezTo>
                    <a:pt x="391" y="382"/>
                    <a:pt x="391" y="382"/>
                    <a:pt x="391" y="382"/>
                  </a:cubicBezTo>
                  <a:cubicBezTo>
                    <a:pt x="393" y="388"/>
                    <a:pt x="395" y="393"/>
                    <a:pt x="397" y="399"/>
                  </a:cubicBezTo>
                  <a:cubicBezTo>
                    <a:pt x="399" y="398"/>
                    <a:pt x="402" y="397"/>
                    <a:pt x="404" y="396"/>
                  </a:cubicBezTo>
                  <a:cubicBezTo>
                    <a:pt x="409" y="395"/>
                    <a:pt x="413" y="395"/>
                    <a:pt x="418" y="394"/>
                  </a:cubicBezTo>
                  <a:cubicBezTo>
                    <a:pt x="422" y="394"/>
                    <a:pt x="426" y="394"/>
                    <a:pt x="429" y="395"/>
                  </a:cubicBezTo>
                  <a:cubicBezTo>
                    <a:pt x="428" y="392"/>
                    <a:pt x="427" y="389"/>
                    <a:pt x="426" y="385"/>
                  </a:cubicBezTo>
                  <a:cubicBezTo>
                    <a:pt x="424" y="380"/>
                    <a:pt x="422" y="375"/>
                    <a:pt x="420" y="369"/>
                  </a:cubicBezTo>
                  <a:cubicBezTo>
                    <a:pt x="420" y="370"/>
                    <a:pt x="419" y="370"/>
                    <a:pt x="419" y="370"/>
                  </a:cubicBezTo>
                  <a:cubicBezTo>
                    <a:pt x="413" y="371"/>
                    <a:pt x="406" y="373"/>
                    <a:pt x="400" y="376"/>
                  </a:cubicBezTo>
                  <a:cubicBezTo>
                    <a:pt x="397" y="377"/>
                    <a:pt x="394" y="379"/>
                    <a:pt x="390" y="380"/>
                  </a:cubicBezTo>
                  <a:cubicBezTo>
                    <a:pt x="390" y="380"/>
                    <a:pt x="390" y="381"/>
                    <a:pt x="390" y="381"/>
                  </a:cubicBezTo>
                  <a:cubicBezTo>
                    <a:pt x="390" y="381"/>
                    <a:pt x="390" y="382"/>
                    <a:pt x="391" y="382"/>
                  </a:cubicBezTo>
                  <a:close/>
                  <a:moveTo>
                    <a:pt x="376" y="353"/>
                  </a:moveTo>
                  <a:cubicBezTo>
                    <a:pt x="376" y="353"/>
                    <a:pt x="376" y="353"/>
                    <a:pt x="376" y="353"/>
                  </a:cubicBezTo>
                  <a:cubicBezTo>
                    <a:pt x="380" y="350"/>
                    <a:pt x="385" y="348"/>
                    <a:pt x="389" y="346"/>
                  </a:cubicBezTo>
                  <a:cubicBezTo>
                    <a:pt x="394" y="342"/>
                    <a:pt x="399" y="339"/>
                    <a:pt x="405" y="337"/>
                  </a:cubicBezTo>
                  <a:cubicBezTo>
                    <a:pt x="400" y="329"/>
                    <a:pt x="394" y="321"/>
                    <a:pt x="388" y="314"/>
                  </a:cubicBezTo>
                  <a:cubicBezTo>
                    <a:pt x="384" y="318"/>
                    <a:pt x="380" y="322"/>
                    <a:pt x="376" y="326"/>
                  </a:cubicBezTo>
                  <a:cubicBezTo>
                    <a:pt x="372" y="329"/>
                    <a:pt x="370" y="334"/>
                    <a:pt x="366" y="338"/>
                  </a:cubicBezTo>
                  <a:cubicBezTo>
                    <a:pt x="368" y="340"/>
                    <a:pt x="369" y="341"/>
                    <a:pt x="370" y="343"/>
                  </a:cubicBezTo>
                  <a:cubicBezTo>
                    <a:pt x="372" y="346"/>
                    <a:pt x="375" y="349"/>
                    <a:pt x="376" y="353"/>
                  </a:cubicBezTo>
                  <a:close/>
                  <a:moveTo>
                    <a:pt x="356" y="328"/>
                  </a:moveTo>
                  <a:cubicBezTo>
                    <a:pt x="356" y="328"/>
                    <a:pt x="356" y="328"/>
                    <a:pt x="356" y="328"/>
                  </a:cubicBezTo>
                  <a:cubicBezTo>
                    <a:pt x="359" y="330"/>
                    <a:pt x="361" y="332"/>
                    <a:pt x="363" y="334"/>
                  </a:cubicBezTo>
                  <a:cubicBezTo>
                    <a:pt x="366" y="324"/>
                    <a:pt x="376" y="317"/>
                    <a:pt x="384" y="311"/>
                  </a:cubicBezTo>
                  <a:cubicBezTo>
                    <a:pt x="381" y="308"/>
                    <a:pt x="378" y="305"/>
                    <a:pt x="375" y="302"/>
                  </a:cubicBezTo>
                  <a:cubicBezTo>
                    <a:pt x="371" y="298"/>
                    <a:pt x="367" y="295"/>
                    <a:pt x="363" y="292"/>
                  </a:cubicBezTo>
                  <a:cubicBezTo>
                    <a:pt x="360" y="296"/>
                    <a:pt x="357" y="299"/>
                    <a:pt x="353" y="303"/>
                  </a:cubicBezTo>
                  <a:cubicBezTo>
                    <a:pt x="351" y="305"/>
                    <a:pt x="350" y="308"/>
                    <a:pt x="348" y="310"/>
                  </a:cubicBezTo>
                  <a:cubicBezTo>
                    <a:pt x="347" y="312"/>
                    <a:pt x="346" y="314"/>
                    <a:pt x="345" y="316"/>
                  </a:cubicBezTo>
                  <a:cubicBezTo>
                    <a:pt x="345" y="318"/>
                    <a:pt x="345" y="319"/>
                    <a:pt x="345" y="321"/>
                  </a:cubicBezTo>
                  <a:cubicBezTo>
                    <a:pt x="349" y="323"/>
                    <a:pt x="353" y="326"/>
                    <a:pt x="356" y="328"/>
                  </a:cubicBezTo>
                  <a:close/>
                  <a:moveTo>
                    <a:pt x="285" y="535"/>
                  </a:moveTo>
                  <a:cubicBezTo>
                    <a:pt x="285" y="535"/>
                    <a:pt x="285" y="535"/>
                    <a:pt x="285" y="535"/>
                  </a:cubicBezTo>
                  <a:cubicBezTo>
                    <a:pt x="284" y="530"/>
                    <a:pt x="284" y="526"/>
                    <a:pt x="284" y="521"/>
                  </a:cubicBezTo>
                  <a:cubicBezTo>
                    <a:pt x="280" y="522"/>
                    <a:pt x="277" y="522"/>
                    <a:pt x="273" y="522"/>
                  </a:cubicBezTo>
                  <a:cubicBezTo>
                    <a:pt x="271" y="522"/>
                    <a:pt x="268" y="522"/>
                    <a:pt x="265" y="521"/>
                  </a:cubicBezTo>
                  <a:cubicBezTo>
                    <a:pt x="265" y="526"/>
                    <a:pt x="265" y="530"/>
                    <a:pt x="265" y="534"/>
                  </a:cubicBezTo>
                  <a:cubicBezTo>
                    <a:pt x="266" y="536"/>
                    <a:pt x="265" y="538"/>
                    <a:pt x="265" y="539"/>
                  </a:cubicBezTo>
                  <a:cubicBezTo>
                    <a:pt x="269" y="538"/>
                    <a:pt x="273" y="539"/>
                    <a:pt x="276" y="538"/>
                  </a:cubicBezTo>
                  <a:cubicBezTo>
                    <a:pt x="279" y="538"/>
                    <a:pt x="282" y="538"/>
                    <a:pt x="285" y="538"/>
                  </a:cubicBezTo>
                  <a:cubicBezTo>
                    <a:pt x="285" y="537"/>
                    <a:pt x="285" y="536"/>
                    <a:pt x="285" y="535"/>
                  </a:cubicBezTo>
                  <a:close/>
                  <a:moveTo>
                    <a:pt x="264" y="507"/>
                  </a:moveTo>
                  <a:cubicBezTo>
                    <a:pt x="264" y="507"/>
                    <a:pt x="264" y="507"/>
                    <a:pt x="264" y="507"/>
                  </a:cubicBezTo>
                  <a:cubicBezTo>
                    <a:pt x="265" y="510"/>
                    <a:pt x="265" y="512"/>
                    <a:pt x="265" y="515"/>
                  </a:cubicBezTo>
                  <a:cubicBezTo>
                    <a:pt x="268" y="514"/>
                    <a:pt x="271" y="515"/>
                    <a:pt x="273" y="515"/>
                  </a:cubicBezTo>
                  <a:cubicBezTo>
                    <a:pt x="277" y="516"/>
                    <a:pt x="280" y="516"/>
                    <a:pt x="284" y="516"/>
                  </a:cubicBezTo>
                  <a:cubicBezTo>
                    <a:pt x="284" y="514"/>
                    <a:pt x="283" y="511"/>
                    <a:pt x="283" y="509"/>
                  </a:cubicBezTo>
                  <a:cubicBezTo>
                    <a:pt x="283" y="505"/>
                    <a:pt x="283" y="502"/>
                    <a:pt x="283" y="498"/>
                  </a:cubicBezTo>
                  <a:cubicBezTo>
                    <a:pt x="278" y="499"/>
                    <a:pt x="269" y="500"/>
                    <a:pt x="264" y="498"/>
                  </a:cubicBezTo>
                  <a:cubicBezTo>
                    <a:pt x="264" y="501"/>
                    <a:pt x="264" y="504"/>
                    <a:pt x="264" y="507"/>
                  </a:cubicBezTo>
                  <a:close/>
                  <a:moveTo>
                    <a:pt x="286" y="558"/>
                  </a:moveTo>
                  <a:cubicBezTo>
                    <a:pt x="286" y="558"/>
                    <a:pt x="286" y="558"/>
                    <a:pt x="286" y="558"/>
                  </a:cubicBezTo>
                  <a:cubicBezTo>
                    <a:pt x="286" y="558"/>
                    <a:pt x="286" y="557"/>
                    <a:pt x="286" y="557"/>
                  </a:cubicBezTo>
                  <a:cubicBezTo>
                    <a:pt x="287" y="554"/>
                    <a:pt x="286" y="550"/>
                    <a:pt x="286" y="547"/>
                  </a:cubicBezTo>
                  <a:cubicBezTo>
                    <a:pt x="286" y="546"/>
                    <a:pt x="286" y="545"/>
                    <a:pt x="285" y="544"/>
                  </a:cubicBezTo>
                  <a:cubicBezTo>
                    <a:pt x="282" y="545"/>
                    <a:pt x="279" y="545"/>
                    <a:pt x="276" y="545"/>
                  </a:cubicBezTo>
                  <a:cubicBezTo>
                    <a:pt x="273" y="545"/>
                    <a:pt x="269" y="546"/>
                    <a:pt x="266" y="545"/>
                  </a:cubicBezTo>
                  <a:cubicBezTo>
                    <a:pt x="266" y="546"/>
                    <a:pt x="266" y="547"/>
                    <a:pt x="266" y="548"/>
                  </a:cubicBezTo>
                  <a:cubicBezTo>
                    <a:pt x="266" y="550"/>
                    <a:pt x="266" y="553"/>
                    <a:pt x="266" y="556"/>
                  </a:cubicBezTo>
                  <a:cubicBezTo>
                    <a:pt x="267" y="556"/>
                    <a:pt x="267" y="557"/>
                    <a:pt x="268" y="557"/>
                  </a:cubicBezTo>
                  <a:cubicBezTo>
                    <a:pt x="271" y="558"/>
                    <a:pt x="273" y="559"/>
                    <a:pt x="276" y="559"/>
                  </a:cubicBezTo>
                  <a:cubicBezTo>
                    <a:pt x="279" y="559"/>
                    <a:pt x="282" y="559"/>
                    <a:pt x="285" y="558"/>
                  </a:cubicBezTo>
                  <a:cubicBezTo>
                    <a:pt x="285" y="558"/>
                    <a:pt x="286" y="558"/>
                    <a:pt x="286" y="558"/>
                  </a:cubicBezTo>
                  <a:close/>
                  <a:moveTo>
                    <a:pt x="263" y="480"/>
                  </a:moveTo>
                  <a:cubicBezTo>
                    <a:pt x="263" y="480"/>
                    <a:pt x="263" y="480"/>
                    <a:pt x="263" y="480"/>
                  </a:cubicBezTo>
                  <a:cubicBezTo>
                    <a:pt x="263" y="484"/>
                    <a:pt x="263" y="488"/>
                    <a:pt x="263" y="491"/>
                  </a:cubicBezTo>
                  <a:cubicBezTo>
                    <a:pt x="264" y="491"/>
                    <a:pt x="265" y="492"/>
                    <a:pt x="266" y="492"/>
                  </a:cubicBezTo>
                  <a:cubicBezTo>
                    <a:pt x="268" y="492"/>
                    <a:pt x="271" y="493"/>
                    <a:pt x="273" y="493"/>
                  </a:cubicBezTo>
                  <a:cubicBezTo>
                    <a:pt x="276" y="493"/>
                    <a:pt x="280" y="493"/>
                    <a:pt x="283" y="493"/>
                  </a:cubicBezTo>
                  <a:cubicBezTo>
                    <a:pt x="283" y="489"/>
                    <a:pt x="284" y="486"/>
                    <a:pt x="284" y="482"/>
                  </a:cubicBezTo>
                  <a:cubicBezTo>
                    <a:pt x="284" y="481"/>
                    <a:pt x="284" y="480"/>
                    <a:pt x="284" y="479"/>
                  </a:cubicBezTo>
                  <a:cubicBezTo>
                    <a:pt x="281" y="479"/>
                    <a:pt x="278" y="480"/>
                    <a:pt x="274" y="480"/>
                  </a:cubicBezTo>
                  <a:cubicBezTo>
                    <a:pt x="271" y="480"/>
                    <a:pt x="266" y="482"/>
                    <a:pt x="263" y="479"/>
                  </a:cubicBezTo>
                  <a:cubicBezTo>
                    <a:pt x="263" y="479"/>
                    <a:pt x="263" y="479"/>
                    <a:pt x="263" y="479"/>
                  </a:cubicBezTo>
                  <a:cubicBezTo>
                    <a:pt x="263" y="479"/>
                    <a:pt x="263" y="480"/>
                    <a:pt x="263" y="480"/>
                  </a:cubicBezTo>
                  <a:close/>
                  <a:moveTo>
                    <a:pt x="277" y="638"/>
                  </a:moveTo>
                  <a:cubicBezTo>
                    <a:pt x="277" y="638"/>
                    <a:pt x="277" y="638"/>
                    <a:pt x="277" y="638"/>
                  </a:cubicBezTo>
                  <a:cubicBezTo>
                    <a:pt x="284" y="636"/>
                    <a:pt x="288" y="631"/>
                    <a:pt x="290" y="625"/>
                  </a:cubicBezTo>
                  <a:cubicBezTo>
                    <a:pt x="291" y="624"/>
                    <a:pt x="291" y="621"/>
                    <a:pt x="292" y="618"/>
                  </a:cubicBezTo>
                  <a:cubicBezTo>
                    <a:pt x="291" y="618"/>
                    <a:pt x="290" y="618"/>
                    <a:pt x="289" y="618"/>
                  </a:cubicBezTo>
                  <a:cubicBezTo>
                    <a:pt x="282" y="617"/>
                    <a:pt x="274" y="617"/>
                    <a:pt x="267" y="617"/>
                  </a:cubicBezTo>
                  <a:cubicBezTo>
                    <a:pt x="263" y="617"/>
                    <a:pt x="260" y="617"/>
                    <a:pt x="256" y="617"/>
                  </a:cubicBezTo>
                  <a:cubicBezTo>
                    <a:pt x="260" y="628"/>
                    <a:pt x="265" y="641"/>
                    <a:pt x="277" y="638"/>
                  </a:cubicBezTo>
                  <a:close/>
                  <a:moveTo>
                    <a:pt x="242" y="585"/>
                  </a:moveTo>
                  <a:cubicBezTo>
                    <a:pt x="242" y="585"/>
                    <a:pt x="242" y="585"/>
                    <a:pt x="242" y="585"/>
                  </a:cubicBezTo>
                  <a:cubicBezTo>
                    <a:pt x="239" y="589"/>
                    <a:pt x="239" y="595"/>
                    <a:pt x="239" y="600"/>
                  </a:cubicBezTo>
                  <a:cubicBezTo>
                    <a:pt x="239" y="599"/>
                    <a:pt x="239" y="600"/>
                    <a:pt x="239" y="601"/>
                  </a:cubicBezTo>
                  <a:cubicBezTo>
                    <a:pt x="240" y="601"/>
                    <a:pt x="240" y="602"/>
                    <a:pt x="240" y="602"/>
                  </a:cubicBezTo>
                  <a:cubicBezTo>
                    <a:pt x="242" y="602"/>
                    <a:pt x="243" y="603"/>
                    <a:pt x="244" y="604"/>
                  </a:cubicBezTo>
                  <a:cubicBezTo>
                    <a:pt x="245" y="604"/>
                    <a:pt x="246" y="603"/>
                    <a:pt x="248" y="603"/>
                  </a:cubicBezTo>
                  <a:cubicBezTo>
                    <a:pt x="251" y="603"/>
                    <a:pt x="255" y="603"/>
                    <a:pt x="260" y="603"/>
                  </a:cubicBezTo>
                  <a:cubicBezTo>
                    <a:pt x="266" y="603"/>
                    <a:pt x="273" y="603"/>
                    <a:pt x="280" y="603"/>
                  </a:cubicBezTo>
                  <a:cubicBezTo>
                    <a:pt x="291" y="604"/>
                    <a:pt x="302" y="607"/>
                    <a:pt x="312" y="604"/>
                  </a:cubicBezTo>
                  <a:cubicBezTo>
                    <a:pt x="315" y="603"/>
                    <a:pt x="316" y="602"/>
                    <a:pt x="315" y="598"/>
                  </a:cubicBezTo>
                  <a:cubicBezTo>
                    <a:pt x="314" y="593"/>
                    <a:pt x="312" y="588"/>
                    <a:pt x="309" y="583"/>
                  </a:cubicBezTo>
                  <a:cubicBezTo>
                    <a:pt x="306" y="579"/>
                    <a:pt x="302" y="575"/>
                    <a:pt x="298" y="571"/>
                  </a:cubicBezTo>
                  <a:cubicBezTo>
                    <a:pt x="297" y="570"/>
                    <a:pt x="295" y="569"/>
                    <a:pt x="293" y="567"/>
                  </a:cubicBezTo>
                  <a:cubicBezTo>
                    <a:pt x="290" y="568"/>
                    <a:pt x="288" y="569"/>
                    <a:pt x="285" y="570"/>
                  </a:cubicBezTo>
                  <a:cubicBezTo>
                    <a:pt x="282" y="571"/>
                    <a:pt x="278" y="571"/>
                    <a:pt x="274" y="571"/>
                  </a:cubicBezTo>
                  <a:cubicBezTo>
                    <a:pt x="269" y="571"/>
                    <a:pt x="262" y="570"/>
                    <a:pt x="258" y="566"/>
                  </a:cubicBezTo>
                  <a:cubicBezTo>
                    <a:pt x="256" y="568"/>
                    <a:pt x="254" y="570"/>
                    <a:pt x="252" y="572"/>
                  </a:cubicBezTo>
                  <a:cubicBezTo>
                    <a:pt x="248" y="575"/>
                    <a:pt x="244" y="580"/>
                    <a:pt x="242" y="585"/>
                  </a:cubicBezTo>
                  <a:close/>
                  <a:moveTo>
                    <a:pt x="262" y="476"/>
                  </a:moveTo>
                  <a:cubicBezTo>
                    <a:pt x="262" y="476"/>
                    <a:pt x="262" y="476"/>
                    <a:pt x="262" y="476"/>
                  </a:cubicBezTo>
                  <a:cubicBezTo>
                    <a:pt x="263" y="476"/>
                    <a:pt x="263" y="476"/>
                    <a:pt x="263" y="476"/>
                  </a:cubicBezTo>
                  <a:cubicBezTo>
                    <a:pt x="265" y="473"/>
                    <a:pt x="269" y="473"/>
                    <a:pt x="273" y="473"/>
                  </a:cubicBezTo>
                  <a:cubicBezTo>
                    <a:pt x="277" y="473"/>
                    <a:pt x="281" y="473"/>
                    <a:pt x="284" y="473"/>
                  </a:cubicBezTo>
                  <a:cubicBezTo>
                    <a:pt x="285" y="469"/>
                    <a:pt x="285" y="465"/>
                    <a:pt x="285" y="462"/>
                  </a:cubicBezTo>
                  <a:cubicBezTo>
                    <a:pt x="281" y="461"/>
                    <a:pt x="276" y="461"/>
                    <a:pt x="272" y="461"/>
                  </a:cubicBezTo>
                  <a:cubicBezTo>
                    <a:pt x="268" y="461"/>
                    <a:pt x="265" y="461"/>
                    <a:pt x="261" y="461"/>
                  </a:cubicBezTo>
                  <a:cubicBezTo>
                    <a:pt x="262" y="466"/>
                    <a:pt x="262" y="471"/>
                    <a:pt x="262" y="476"/>
                  </a:cubicBezTo>
                  <a:close/>
                  <a:moveTo>
                    <a:pt x="245" y="445"/>
                  </a:moveTo>
                  <a:cubicBezTo>
                    <a:pt x="245" y="445"/>
                    <a:pt x="245" y="445"/>
                    <a:pt x="245" y="445"/>
                  </a:cubicBezTo>
                  <a:cubicBezTo>
                    <a:pt x="257" y="445"/>
                    <a:pt x="268" y="446"/>
                    <a:pt x="280" y="446"/>
                  </a:cubicBezTo>
                  <a:cubicBezTo>
                    <a:pt x="292" y="446"/>
                    <a:pt x="304" y="446"/>
                    <a:pt x="316" y="447"/>
                  </a:cubicBezTo>
                  <a:cubicBezTo>
                    <a:pt x="319" y="448"/>
                    <a:pt x="323" y="449"/>
                    <a:pt x="326" y="447"/>
                  </a:cubicBezTo>
                  <a:cubicBezTo>
                    <a:pt x="327" y="447"/>
                    <a:pt x="327" y="444"/>
                    <a:pt x="327" y="445"/>
                  </a:cubicBezTo>
                  <a:cubicBezTo>
                    <a:pt x="327" y="444"/>
                    <a:pt x="327" y="442"/>
                    <a:pt x="327" y="440"/>
                  </a:cubicBezTo>
                  <a:cubicBezTo>
                    <a:pt x="327" y="440"/>
                    <a:pt x="327" y="439"/>
                    <a:pt x="327" y="438"/>
                  </a:cubicBezTo>
                  <a:cubicBezTo>
                    <a:pt x="324" y="438"/>
                    <a:pt x="322" y="438"/>
                    <a:pt x="320" y="438"/>
                  </a:cubicBezTo>
                  <a:cubicBezTo>
                    <a:pt x="316" y="438"/>
                    <a:pt x="312" y="439"/>
                    <a:pt x="309" y="439"/>
                  </a:cubicBezTo>
                  <a:cubicBezTo>
                    <a:pt x="299" y="439"/>
                    <a:pt x="290" y="440"/>
                    <a:pt x="281" y="440"/>
                  </a:cubicBezTo>
                  <a:cubicBezTo>
                    <a:pt x="271" y="441"/>
                    <a:pt x="262" y="441"/>
                    <a:pt x="253" y="441"/>
                  </a:cubicBezTo>
                  <a:cubicBezTo>
                    <a:pt x="248" y="440"/>
                    <a:pt x="243" y="440"/>
                    <a:pt x="239" y="440"/>
                  </a:cubicBezTo>
                  <a:cubicBezTo>
                    <a:pt x="235" y="439"/>
                    <a:pt x="230" y="440"/>
                    <a:pt x="226" y="438"/>
                  </a:cubicBezTo>
                  <a:cubicBezTo>
                    <a:pt x="225" y="440"/>
                    <a:pt x="225" y="442"/>
                    <a:pt x="224" y="444"/>
                  </a:cubicBezTo>
                  <a:cubicBezTo>
                    <a:pt x="225" y="445"/>
                    <a:pt x="226" y="445"/>
                    <a:pt x="227" y="445"/>
                  </a:cubicBezTo>
                  <a:cubicBezTo>
                    <a:pt x="232" y="446"/>
                    <a:pt x="239" y="446"/>
                    <a:pt x="245" y="445"/>
                  </a:cubicBezTo>
                  <a:close/>
                  <a:moveTo>
                    <a:pt x="210" y="316"/>
                  </a:moveTo>
                  <a:cubicBezTo>
                    <a:pt x="210" y="316"/>
                    <a:pt x="210" y="316"/>
                    <a:pt x="210" y="316"/>
                  </a:cubicBezTo>
                  <a:cubicBezTo>
                    <a:pt x="210" y="315"/>
                    <a:pt x="210" y="313"/>
                    <a:pt x="210" y="311"/>
                  </a:cubicBezTo>
                  <a:cubicBezTo>
                    <a:pt x="210" y="311"/>
                    <a:pt x="210" y="310"/>
                    <a:pt x="210" y="310"/>
                  </a:cubicBezTo>
                  <a:cubicBezTo>
                    <a:pt x="207" y="304"/>
                    <a:pt x="204" y="300"/>
                    <a:pt x="200" y="296"/>
                  </a:cubicBezTo>
                  <a:cubicBezTo>
                    <a:pt x="197" y="293"/>
                    <a:pt x="195" y="291"/>
                    <a:pt x="193" y="289"/>
                  </a:cubicBezTo>
                  <a:cubicBezTo>
                    <a:pt x="192" y="289"/>
                    <a:pt x="192" y="289"/>
                    <a:pt x="192" y="289"/>
                  </a:cubicBezTo>
                  <a:cubicBezTo>
                    <a:pt x="188" y="292"/>
                    <a:pt x="184" y="295"/>
                    <a:pt x="181" y="299"/>
                  </a:cubicBezTo>
                  <a:cubicBezTo>
                    <a:pt x="186" y="299"/>
                    <a:pt x="191" y="304"/>
                    <a:pt x="195" y="308"/>
                  </a:cubicBezTo>
                  <a:cubicBezTo>
                    <a:pt x="199" y="311"/>
                    <a:pt x="202" y="316"/>
                    <a:pt x="205" y="320"/>
                  </a:cubicBezTo>
                  <a:cubicBezTo>
                    <a:pt x="207" y="319"/>
                    <a:pt x="208" y="318"/>
                    <a:pt x="210" y="316"/>
                  </a:cubicBezTo>
                  <a:close/>
                  <a:moveTo>
                    <a:pt x="193" y="351"/>
                  </a:moveTo>
                  <a:cubicBezTo>
                    <a:pt x="193" y="351"/>
                    <a:pt x="193" y="351"/>
                    <a:pt x="193" y="351"/>
                  </a:cubicBezTo>
                  <a:cubicBezTo>
                    <a:pt x="190" y="349"/>
                    <a:pt x="186" y="346"/>
                    <a:pt x="184" y="343"/>
                  </a:cubicBezTo>
                  <a:cubicBezTo>
                    <a:pt x="179" y="339"/>
                    <a:pt x="173" y="335"/>
                    <a:pt x="169" y="330"/>
                  </a:cubicBezTo>
                  <a:cubicBezTo>
                    <a:pt x="169" y="328"/>
                    <a:pt x="169" y="327"/>
                    <a:pt x="171" y="327"/>
                  </a:cubicBezTo>
                  <a:cubicBezTo>
                    <a:pt x="177" y="327"/>
                    <a:pt x="182" y="332"/>
                    <a:pt x="185" y="336"/>
                  </a:cubicBezTo>
                  <a:cubicBezTo>
                    <a:pt x="188" y="339"/>
                    <a:pt x="191" y="342"/>
                    <a:pt x="194" y="345"/>
                  </a:cubicBezTo>
                  <a:cubicBezTo>
                    <a:pt x="196" y="338"/>
                    <a:pt x="198" y="331"/>
                    <a:pt x="202" y="325"/>
                  </a:cubicBezTo>
                  <a:cubicBezTo>
                    <a:pt x="198" y="321"/>
                    <a:pt x="195" y="318"/>
                    <a:pt x="192" y="314"/>
                  </a:cubicBezTo>
                  <a:cubicBezTo>
                    <a:pt x="189" y="312"/>
                    <a:pt x="187" y="310"/>
                    <a:pt x="184" y="308"/>
                  </a:cubicBezTo>
                  <a:cubicBezTo>
                    <a:pt x="182" y="306"/>
                    <a:pt x="180" y="305"/>
                    <a:pt x="179" y="302"/>
                  </a:cubicBezTo>
                  <a:cubicBezTo>
                    <a:pt x="174" y="308"/>
                    <a:pt x="171" y="314"/>
                    <a:pt x="169" y="321"/>
                  </a:cubicBezTo>
                  <a:cubicBezTo>
                    <a:pt x="166" y="330"/>
                    <a:pt x="166" y="339"/>
                    <a:pt x="164" y="347"/>
                  </a:cubicBezTo>
                  <a:cubicBezTo>
                    <a:pt x="164" y="350"/>
                    <a:pt x="163" y="352"/>
                    <a:pt x="163" y="354"/>
                  </a:cubicBezTo>
                  <a:cubicBezTo>
                    <a:pt x="164" y="355"/>
                    <a:pt x="165" y="356"/>
                    <a:pt x="166" y="356"/>
                  </a:cubicBezTo>
                  <a:cubicBezTo>
                    <a:pt x="169" y="358"/>
                    <a:pt x="173" y="361"/>
                    <a:pt x="176" y="363"/>
                  </a:cubicBezTo>
                  <a:cubicBezTo>
                    <a:pt x="178" y="365"/>
                    <a:pt x="179" y="367"/>
                    <a:pt x="181" y="370"/>
                  </a:cubicBezTo>
                  <a:cubicBezTo>
                    <a:pt x="182" y="372"/>
                    <a:pt x="184" y="375"/>
                    <a:pt x="186" y="377"/>
                  </a:cubicBezTo>
                  <a:cubicBezTo>
                    <a:pt x="190" y="369"/>
                    <a:pt x="191" y="360"/>
                    <a:pt x="193" y="351"/>
                  </a:cubicBezTo>
                  <a:close/>
                  <a:moveTo>
                    <a:pt x="183" y="383"/>
                  </a:moveTo>
                  <a:cubicBezTo>
                    <a:pt x="183" y="383"/>
                    <a:pt x="183" y="383"/>
                    <a:pt x="183" y="383"/>
                  </a:cubicBezTo>
                  <a:cubicBezTo>
                    <a:pt x="183" y="382"/>
                    <a:pt x="184" y="381"/>
                    <a:pt x="185" y="380"/>
                  </a:cubicBezTo>
                  <a:cubicBezTo>
                    <a:pt x="180" y="378"/>
                    <a:pt x="177" y="373"/>
                    <a:pt x="174" y="370"/>
                  </a:cubicBezTo>
                  <a:cubicBezTo>
                    <a:pt x="171" y="367"/>
                    <a:pt x="168" y="365"/>
                    <a:pt x="164" y="362"/>
                  </a:cubicBezTo>
                  <a:cubicBezTo>
                    <a:pt x="163" y="362"/>
                    <a:pt x="162" y="361"/>
                    <a:pt x="161" y="360"/>
                  </a:cubicBezTo>
                  <a:cubicBezTo>
                    <a:pt x="159" y="365"/>
                    <a:pt x="156" y="369"/>
                    <a:pt x="153" y="372"/>
                  </a:cubicBezTo>
                  <a:cubicBezTo>
                    <a:pt x="153" y="372"/>
                    <a:pt x="153" y="372"/>
                    <a:pt x="153" y="372"/>
                  </a:cubicBezTo>
                  <a:cubicBezTo>
                    <a:pt x="156" y="374"/>
                    <a:pt x="159" y="378"/>
                    <a:pt x="161" y="381"/>
                  </a:cubicBezTo>
                  <a:cubicBezTo>
                    <a:pt x="164" y="386"/>
                    <a:pt x="166" y="392"/>
                    <a:pt x="168" y="397"/>
                  </a:cubicBezTo>
                  <a:cubicBezTo>
                    <a:pt x="174" y="393"/>
                    <a:pt x="179" y="388"/>
                    <a:pt x="183" y="383"/>
                  </a:cubicBezTo>
                  <a:close/>
                  <a:moveTo>
                    <a:pt x="118" y="413"/>
                  </a:moveTo>
                  <a:cubicBezTo>
                    <a:pt x="118" y="413"/>
                    <a:pt x="118" y="413"/>
                    <a:pt x="118" y="413"/>
                  </a:cubicBezTo>
                  <a:cubicBezTo>
                    <a:pt x="118" y="414"/>
                    <a:pt x="118" y="414"/>
                    <a:pt x="118" y="415"/>
                  </a:cubicBezTo>
                  <a:cubicBezTo>
                    <a:pt x="120" y="414"/>
                    <a:pt x="123" y="413"/>
                    <a:pt x="126" y="413"/>
                  </a:cubicBezTo>
                  <a:cubicBezTo>
                    <a:pt x="130" y="412"/>
                    <a:pt x="134" y="411"/>
                    <a:pt x="137" y="410"/>
                  </a:cubicBezTo>
                  <a:cubicBezTo>
                    <a:pt x="144" y="409"/>
                    <a:pt x="149" y="407"/>
                    <a:pt x="155" y="404"/>
                  </a:cubicBezTo>
                  <a:cubicBezTo>
                    <a:pt x="158" y="403"/>
                    <a:pt x="161" y="401"/>
                    <a:pt x="164" y="399"/>
                  </a:cubicBezTo>
                  <a:cubicBezTo>
                    <a:pt x="162" y="395"/>
                    <a:pt x="159" y="391"/>
                    <a:pt x="157" y="386"/>
                  </a:cubicBezTo>
                  <a:cubicBezTo>
                    <a:pt x="155" y="383"/>
                    <a:pt x="151" y="380"/>
                    <a:pt x="149" y="376"/>
                  </a:cubicBezTo>
                  <a:cubicBezTo>
                    <a:pt x="145" y="379"/>
                    <a:pt x="141" y="381"/>
                    <a:pt x="137" y="383"/>
                  </a:cubicBezTo>
                  <a:cubicBezTo>
                    <a:pt x="137" y="384"/>
                    <a:pt x="137" y="385"/>
                    <a:pt x="137" y="385"/>
                  </a:cubicBezTo>
                  <a:cubicBezTo>
                    <a:pt x="140" y="392"/>
                    <a:pt x="141" y="398"/>
                    <a:pt x="143" y="404"/>
                  </a:cubicBezTo>
                  <a:cubicBezTo>
                    <a:pt x="144" y="407"/>
                    <a:pt x="139" y="409"/>
                    <a:pt x="138" y="407"/>
                  </a:cubicBezTo>
                  <a:cubicBezTo>
                    <a:pt x="135" y="402"/>
                    <a:pt x="134" y="396"/>
                    <a:pt x="132" y="391"/>
                  </a:cubicBezTo>
                  <a:cubicBezTo>
                    <a:pt x="131" y="389"/>
                    <a:pt x="131" y="387"/>
                    <a:pt x="130" y="385"/>
                  </a:cubicBezTo>
                  <a:cubicBezTo>
                    <a:pt x="125" y="387"/>
                    <a:pt x="118" y="389"/>
                    <a:pt x="112" y="388"/>
                  </a:cubicBezTo>
                  <a:cubicBezTo>
                    <a:pt x="113" y="389"/>
                    <a:pt x="113" y="389"/>
                    <a:pt x="113" y="389"/>
                  </a:cubicBezTo>
                  <a:cubicBezTo>
                    <a:pt x="116" y="397"/>
                    <a:pt x="117" y="405"/>
                    <a:pt x="118" y="413"/>
                  </a:cubicBezTo>
                  <a:close/>
                  <a:moveTo>
                    <a:pt x="104" y="429"/>
                  </a:moveTo>
                  <a:cubicBezTo>
                    <a:pt x="104" y="429"/>
                    <a:pt x="104" y="429"/>
                    <a:pt x="104" y="429"/>
                  </a:cubicBezTo>
                  <a:cubicBezTo>
                    <a:pt x="104" y="429"/>
                    <a:pt x="105" y="428"/>
                    <a:pt x="105" y="426"/>
                  </a:cubicBezTo>
                  <a:cubicBezTo>
                    <a:pt x="106" y="423"/>
                    <a:pt x="105" y="417"/>
                    <a:pt x="105" y="413"/>
                  </a:cubicBezTo>
                  <a:cubicBezTo>
                    <a:pt x="104" y="407"/>
                    <a:pt x="103" y="400"/>
                    <a:pt x="101" y="394"/>
                  </a:cubicBezTo>
                  <a:cubicBezTo>
                    <a:pt x="101" y="392"/>
                    <a:pt x="100" y="390"/>
                    <a:pt x="100" y="388"/>
                  </a:cubicBezTo>
                  <a:cubicBezTo>
                    <a:pt x="97" y="384"/>
                    <a:pt x="96" y="379"/>
                    <a:pt x="94" y="375"/>
                  </a:cubicBezTo>
                  <a:cubicBezTo>
                    <a:pt x="94" y="376"/>
                    <a:pt x="93" y="376"/>
                    <a:pt x="93" y="376"/>
                  </a:cubicBezTo>
                  <a:cubicBezTo>
                    <a:pt x="92" y="378"/>
                    <a:pt x="91" y="380"/>
                    <a:pt x="91" y="382"/>
                  </a:cubicBezTo>
                  <a:cubicBezTo>
                    <a:pt x="91" y="389"/>
                    <a:pt x="94" y="396"/>
                    <a:pt x="96" y="403"/>
                  </a:cubicBezTo>
                  <a:cubicBezTo>
                    <a:pt x="98" y="411"/>
                    <a:pt x="99" y="419"/>
                    <a:pt x="102" y="427"/>
                  </a:cubicBezTo>
                  <a:cubicBezTo>
                    <a:pt x="102" y="428"/>
                    <a:pt x="102" y="429"/>
                    <a:pt x="102" y="430"/>
                  </a:cubicBezTo>
                  <a:cubicBezTo>
                    <a:pt x="103" y="429"/>
                    <a:pt x="103" y="429"/>
                    <a:pt x="104" y="429"/>
                  </a:cubicBezTo>
                  <a:close/>
                  <a:moveTo>
                    <a:pt x="80" y="441"/>
                  </a:moveTo>
                  <a:cubicBezTo>
                    <a:pt x="80" y="441"/>
                    <a:pt x="80" y="441"/>
                    <a:pt x="80" y="441"/>
                  </a:cubicBezTo>
                  <a:cubicBezTo>
                    <a:pt x="83" y="440"/>
                    <a:pt x="85" y="437"/>
                    <a:pt x="87" y="434"/>
                  </a:cubicBezTo>
                  <a:cubicBezTo>
                    <a:pt x="87" y="432"/>
                    <a:pt x="88" y="429"/>
                    <a:pt x="88" y="427"/>
                  </a:cubicBezTo>
                  <a:cubicBezTo>
                    <a:pt x="87" y="424"/>
                    <a:pt x="87" y="421"/>
                    <a:pt x="86" y="419"/>
                  </a:cubicBezTo>
                  <a:cubicBezTo>
                    <a:pt x="85" y="412"/>
                    <a:pt x="83" y="406"/>
                    <a:pt x="81" y="399"/>
                  </a:cubicBezTo>
                  <a:cubicBezTo>
                    <a:pt x="80" y="397"/>
                    <a:pt x="80" y="394"/>
                    <a:pt x="79" y="392"/>
                  </a:cubicBezTo>
                  <a:cubicBezTo>
                    <a:pt x="77" y="391"/>
                    <a:pt x="76" y="390"/>
                    <a:pt x="74" y="389"/>
                  </a:cubicBezTo>
                  <a:cubicBezTo>
                    <a:pt x="71" y="387"/>
                    <a:pt x="68" y="386"/>
                    <a:pt x="64" y="385"/>
                  </a:cubicBezTo>
                  <a:cubicBezTo>
                    <a:pt x="59" y="385"/>
                    <a:pt x="55" y="384"/>
                    <a:pt x="50" y="385"/>
                  </a:cubicBezTo>
                  <a:cubicBezTo>
                    <a:pt x="48" y="385"/>
                    <a:pt x="45" y="387"/>
                    <a:pt x="42" y="387"/>
                  </a:cubicBezTo>
                  <a:cubicBezTo>
                    <a:pt x="42" y="394"/>
                    <a:pt x="44" y="401"/>
                    <a:pt x="44" y="408"/>
                  </a:cubicBezTo>
                  <a:cubicBezTo>
                    <a:pt x="45" y="416"/>
                    <a:pt x="47" y="423"/>
                    <a:pt x="50" y="431"/>
                  </a:cubicBezTo>
                  <a:cubicBezTo>
                    <a:pt x="51" y="435"/>
                    <a:pt x="51" y="439"/>
                    <a:pt x="52" y="442"/>
                  </a:cubicBezTo>
                  <a:cubicBezTo>
                    <a:pt x="53" y="443"/>
                    <a:pt x="53" y="444"/>
                    <a:pt x="53" y="445"/>
                  </a:cubicBezTo>
                  <a:cubicBezTo>
                    <a:pt x="62" y="444"/>
                    <a:pt x="71" y="443"/>
                    <a:pt x="80" y="441"/>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7" name="íṩḻïďê"/>
            <p:cNvSpPr/>
            <p:nvPr/>
          </p:nvSpPr>
          <p:spPr bwMode="auto">
            <a:xfrm>
              <a:off x="6616196" y="3674424"/>
              <a:ext cx="77914" cy="169375"/>
            </a:xfrm>
            <a:custGeom>
              <a:avLst/>
              <a:gdLst>
                <a:gd name="T0" fmla="*/ 0 w 11"/>
                <a:gd name="T1" fmla="*/ 18 h 24"/>
                <a:gd name="T2" fmla="*/ 2 w 11"/>
                <a:gd name="T3" fmla="*/ 2 h 24"/>
                <a:gd name="T4" fmla="*/ 9 w 11"/>
                <a:gd name="T5" fmla="*/ 2 h 24"/>
                <a:gd name="T6" fmla="*/ 10 w 11"/>
                <a:gd name="T7" fmla="*/ 18 h 24"/>
                <a:gd name="T8" fmla="*/ 0 w 11"/>
                <a:gd name="T9" fmla="*/ 18 h 24"/>
              </a:gdLst>
              <a:ahLst/>
              <a:cxnLst>
                <a:cxn ang="0">
                  <a:pos x="T0" y="T1"/>
                </a:cxn>
                <a:cxn ang="0">
                  <a:pos x="T2" y="T3"/>
                </a:cxn>
                <a:cxn ang="0">
                  <a:pos x="T4" y="T5"/>
                </a:cxn>
                <a:cxn ang="0">
                  <a:pos x="T6" y="T7"/>
                </a:cxn>
                <a:cxn ang="0">
                  <a:pos x="T8" y="T9"/>
                </a:cxn>
              </a:cxnLst>
              <a:rect l="0" t="0" r="r" b="b"/>
              <a:pathLst>
                <a:path w="11" h="24">
                  <a:moveTo>
                    <a:pt x="0" y="18"/>
                  </a:moveTo>
                  <a:cubicBezTo>
                    <a:pt x="0" y="13"/>
                    <a:pt x="0" y="7"/>
                    <a:pt x="2" y="2"/>
                  </a:cubicBezTo>
                  <a:cubicBezTo>
                    <a:pt x="3" y="0"/>
                    <a:pt x="8" y="0"/>
                    <a:pt x="9" y="2"/>
                  </a:cubicBezTo>
                  <a:cubicBezTo>
                    <a:pt x="11" y="7"/>
                    <a:pt x="11" y="13"/>
                    <a:pt x="10" y="18"/>
                  </a:cubicBezTo>
                  <a:cubicBezTo>
                    <a:pt x="10" y="24"/>
                    <a:pt x="1" y="24"/>
                    <a:pt x="0" y="18"/>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8" name="išḷiḍè"/>
            <p:cNvSpPr/>
            <p:nvPr/>
          </p:nvSpPr>
          <p:spPr bwMode="auto">
            <a:xfrm>
              <a:off x="6517959" y="3681199"/>
              <a:ext cx="84689" cy="138889"/>
            </a:xfrm>
            <a:custGeom>
              <a:avLst/>
              <a:gdLst>
                <a:gd name="T0" fmla="*/ 8 w 12"/>
                <a:gd name="T1" fmla="*/ 19 h 20"/>
                <a:gd name="T2" fmla="*/ 3 w 12"/>
                <a:gd name="T3" fmla="*/ 19 h 20"/>
                <a:gd name="T4" fmla="*/ 1 w 12"/>
                <a:gd name="T5" fmla="*/ 9 h 20"/>
                <a:gd name="T6" fmla="*/ 7 w 12"/>
                <a:gd name="T7" fmla="*/ 0 h 20"/>
                <a:gd name="T8" fmla="*/ 11 w 12"/>
                <a:gd name="T9" fmla="*/ 3 h 20"/>
                <a:gd name="T10" fmla="*/ 11 w 12"/>
                <a:gd name="T11" fmla="*/ 10 h 20"/>
                <a:gd name="T12" fmla="*/ 8 w 12"/>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8" y="19"/>
                  </a:moveTo>
                  <a:cubicBezTo>
                    <a:pt x="7" y="20"/>
                    <a:pt x="4" y="20"/>
                    <a:pt x="3" y="19"/>
                  </a:cubicBezTo>
                  <a:cubicBezTo>
                    <a:pt x="0" y="16"/>
                    <a:pt x="1" y="12"/>
                    <a:pt x="1" y="9"/>
                  </a:cubicBezTo>
                  <a:cubicBezTo>
                    <a:pt x="2" y="5"/>
                    <a:pt x="3" y="0"/>
                    <a:pt x="7" y="0"/>
                  </a:cubicBezTo>
                  <a:cubicBezTo>
                    <a:pt x="9" y="0"/>
                    <a:pt x="11" y="1"/>
                    <a:pt x="11" y="3"/>
                  </a:cubicBezTo>
                  <a:cubicBezTo>
                    <a:pt x="12" y="5"/>
                    <a:pt x="11" y="8"/>
                    <a:pt x="11" y="10"/>
                  </a:cubicBezTo>
                  <a:cubicBezTo>
                    <a:pt x="11" y="14"/>
                    <a:pt x="11" y="17"/>
                    <a:pt x="8" y="19"/>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59" name="işḻîḑe"/>
            <p:cNvSpPr/>
            <p:nvPr/>
          </p:nvSpPr>
          <p:spPr bwMode="auto">
            <a:xfrm>
              <a:off x="6419720" y="3667649"/>
              <a:ext cx="84689" cy="165989"/>
            </a:xfrm>
            <a:custGeom>
              <a:avLst/>
              <a:gdLst>
                <a:gd name="T0" fmla="*/ 1 w 12"/>
                <a:gd name="T1" fmla="*/ 20 h 24"/>
                <a:gd name="T2" fmla="*/ 4 w 12"/>
                <a:gd name="T3" fmla="*/ 2 h 24"/>
                <a:gd name="T4" fmla="*/ 10 w 12"/>
                <a:gd name="T5" fmla="*/ 2 h 24"/>
                <a:gd name="T6" fmla="*/ 10 w 12"/>
                <a:gd name="T7" fmla="*/ 20 h 24"/>
                <a:gd name="T8" fmla="*/ 1 w 12"/>
                <a:gd name="T9" fmla="*/ 20 h 24"/>
              </a:gdLst>
              <a:ahLst/>
              <a:cxnLst>
                <a:cxn ang="0">
                  <a:pos x="T0" y="T1"/>
                </a:cxn>
                <a:cxn ang="0">
                  <a:pos x="T2" y="T3"/>
                </a:cxn>
                <a:cxn ang="0">
                  <a:pos x="T4" y="T5"/>
                </a:cxn>
                <a:cxn ang="0">
                  <a:pos x="T6" y="T7"/>
                </a:cxn>
                <a:cxn ang="0">
                  <a:pos x="T8" y="T9"/>
                </a:cxn>
              </a:cxnLst>
              <a:rect l="0" t="0" r="r" b="b"/>
              <a:pathLst>
                <a:path w="12" h="24">
                  <a:moveTo>
                    <a:pt x="1" y="20"/>
                  </a:moveTo>
                  <a:cubicBezTo>
                    <a:pt x="0" y="14"/>
                    <a:pt x="1" y="7"/>
                    <a:pt x="4" y="2"/>
                  </a:cubicBezTo>
                  <a:cubicBezTo>
                    <a:pt x="5" y="0"/>
                    <a:pt x="8" y="0"/>
                    <a:pt x="10" y="2"/>
                  </a:cubicBezTo>
                  <a:cubicBezTo>
                    <a:pt x="12" y="7"/>
                    <a:pt x="11" y="14"/>
                    <a:pt x="10" y="20"/>
                  </a:cubicBezTo>
                  <a:cubicBezTo>
                    <a:pt x="8" y="23"/>
                    <a:pt x="3" y="24"/>
                    <a:pt x="1" y="20"/>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0" name="î$ļiḋê"/>
            <p:cNvSpPr/>
            <p:nvPr/>
          </p:nvSpPr>
          <p:spPr bwMode="auto">
            <a:xfrm>
              <a:off x="6419720" y="3667649"/>
              <a:ext cx="84689" cy="165989"/>
            </a:xfrm>
            <a:custGeom>
              <a:avLst/>
              <a:gdLst>
                <a:gd name="T0" fmla="*/ 1 w 12"/>
                <a:gd name="T1" fmla="*/ 20 h 24"/>
                <a:gd name="T2" fmla="*/ 4 w 12"/>
                <a:gd name="T3" fmla="*/ 2 h 24"/>
                <a:gd name="T4" fmla="*/ 10 w 12"/>
                <a:gd name="T5" fmla="*/ 2 h 24"/>
                <a:gd name="T6" fmla="*/ 10 w 12"/>
                <a:gd name="T7" fmla="*/ 20 h 24"/>
                <a:gd name="T8" fmla="*/ 1 w 12"/>
                <a:gd name="T9" fmla="*/ 20 h 24"/>
              </a:gdLst>
              <a:ahLst/>
              <a:cxnLst>
                <a:cxn ang="0">
                  <a:pos x="T0" y="T1"/>
                </a:cxn>
                <a:cxn ang="0">
                  <a:pos x="T2" y="T3"/>
                </a:cxn>
                <a:cxn ang="0">
                  <a:pos x="T4" y="T5"/>
                </a:cxn>
                <a:cxn ang="0">
                  <a:pos x="T6" y="T7"/>
                </a:cxn>
                <a:cxn ang="0">
                  <a:pos x="T8" y="T9"/>
                </a:cxn>
              </a:cxnLst>
              <a:rect l="0" t="0" r="r" b="b"/>
              <a:pathLst>
                <a:path w="12" h="24">
                  <a:moveTo>
                    <a:pt x="1" y="20"/>
                  </a:moveTo>
                  <a:cubicBezTo>
                    <a:pt x="0" y="14"/>
                    <a:pt x="1" y="7"/>
                    <a:pt x="4" y="2"/>
                  </a:cubicBezTo>
                  <a:cubicBezTo>
                    <a:pt x="5" y="0"/>
                    <a:pt x="8" y="0"/>
                    <a:pt x="10" y="2"/>
                  </a:cubicBezTo>
                  <a:cubicBezTo>
                    <a:pt x="12" y="7"/>
                    <a:pt x="11" y="14"/>
                    <a:pt x="10" y="20"/>
                  </a:cubicBezTo>
                  <a:cubicBezTo>
                    <a:pt x="8" y="23"/>
                    <a:pt x="3" y="24"/>
                    <a:pt x="1" y="20"/>
                  </a:cubicBezTo>
                  <a:close/>
                </a:path>
              </a:pathLst>
            </a:custGeom>
            <a:solidFill>
              <a:srgbClr val="493220"/>
            </a:solidFill>
            <a:ln w="6350" cap="flat">
              <a:solidFill>
                <a:srgbClr val="FBBA20"/>
              </a:solidFill>
              <a:prstDash val="solid"/>
              <a:miter lim="800000"/>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1" name="îṧľíḑe"/>
            <p:cNvSpPr/>
            <p:nvPr/>
          </p:nvSpPr>
          <p:spPr bwMode="auto">
            <a:xfrm>
              <a:off x="6517959" y="3681199"/>
              <a:ext cx="84689" cy="138889"/>
            </a:xfrm>
            <a:custGeom>
              <a:avLst/>
              <a:gdLst>
                <a:gd name="T0" fmla="*/ 8 w 12"/>
                <a:gd name="T1" fmla="*/ 19 h 20"/>
                <a:gd name="T2" fmla="*/ 3 w 12"/>
                <a:gd name="T3" fmla="*/ 19 h 20"/>
                <a:gd name="T4" fmla="*/ 1 w 12"/>
                <a:gd name="T5" fmla="*/ 9 h 20"/>
                <a:gd name="T6" fmla="*/ 7 w 12"/>
                <a:gd name="T7" fmla="*/ 0 h 20"/>
                <a:gd name="T8" fmla="*/ 11 w 12"/>
                <a:gd name="T9" fmla="*/ 3 h 20"/>
                <a:gd name="T10" fmla="*/ 11 w 12"/>
                <a:gd name="T11" fmla="*/ 10 h 20"/>
                <a:gd name="T12" fmla="*/ 8 w 12"/>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12" h="20">
                  <a:moveTo>
                    <a:pt x="8" y="19"/>
                  </a:moveTo>
                  <a:cubicBezTo>
                    <a:pt x="7" y="20"/>
                    <a:pt x="4" y="20"/>
                    <a:pt x="3" y="19"/>
                  </a:cubicBezTo>
                  <a:cubicBezTo>
                    <a:pt x="0" y="16"/>
                    <a:pt x="1" y="12"/>
                    <a:pt x="1" y="9"/>
                  </a:cubicBezTo>
                  <a:cubicBezTo>
                    <a:pt x="2" y="5"/>
                    <a:pt x="3" y="0"/>
                    <a:pt x="7" y="0"/>
                  </a:cubicBezTo>
                  <a:cubicBezTo>
                    <a:pt x="9" y="0"/>
                    <a:pt x="11" y="1"/>
                    <a:pt x="11" y="3"/>
                  </a:cubicBezTo>
                  <a:cubicBezTo>
                    <a:pt x="12" y="5"/>
                    <a:pt x="11" y="8"/>
                    <a:pt x="11" y="10"/>
                  </a:cubicBezTo>
                  <a:cubicBezTo>
                    <a:pt x="11" y="14"/>
                    <a:pt x="11" y="17"/>
                    <a:pt x="8" y="19"/>
                  </a:cubicBezTo>
                  <a:close/>
                </a:path>
              </a:pathLst>
            </a:custGeom>
            <a:solidFill>
              <a:srgbClr val="493220"/>
            </a:solidFill>
            <a:ln w="6350" cap="flat">
              <a:solidFill>
                <a:srgbClr val="FBBA20"/>
              </a:solidFill>
              <a:prstDash val="solid"/>
              <a:miter lim="800000"/>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2" name="íSlîďe"/>
            <p:cNvSpPr/>
            <p:nvPr/>
          </p:nvSpPr>
          <p:spPr bwMode="auto">
            <a:xfrm>
              <a:off x="6616196" y="3674424"/>
              <a:ext cx="77914" cy="169375"/>
            </a:xfrm>
            <a:custGeom>
              <a:avLst/>
              <a:gdLst>
                <a:gd name="T0" fmla="*/ 0 w 11"/>
                <a:gd name="T1" fmla="*/ 18 h 24"/>
                <a:gd name="T2" fmla="*/ 2 w 11"/>
                <a:gd name="T3" fmla="*/ 2 h 24"/>
                <a:gd name="T4" fmla="*/ 9 w 11"/>
                <a:gd name="T5" fmla="*/ 2 h 24"/>
                <a:gd name="T6" fmla="*/ 10 w 11"/>
                <a:gd name="T7" fmla="*/ 18 h 24"/>
                <a:gd name="T8" fmla="*/ 0 w 11"/>
                <a:gd name="T9" fmla="*/ 18 h 24"/>
              </a:gdLst>
              <a:ahLst/>
              <a:cxnLst>
                <a:cxn ang="0">
                  <a:pos x="T0" y="T1"/>
                </a:cxn>
                <a:cxn ang="0">
                  <a:pos x="T2" y="T3"/>
                </a:cxn>
                <a:cxn ang="0">
                  <a:pos x="T4" y="T5"/>
                </a:cxn>
                <a:cxn ang="0">
                  <a:pos x="T6" y="T7"/>
                </a:cxn>
                <a:cxn ang="0">
                  <a:pos x="T8" y="T9"/>
                </a:cxn>
              </a:cxnLst>
              <a:rect l="0" t="0" r="r" b="b"/>
              <a:pathLst>
                <a:path w="11" h="24">
                  <a:moveTo>
                    <a:pt x="0" y="18"/>
                  </a:moveTo>
                  <a:cubicBezTo>
                    <a:pt x="0" y="13"/>
                    <a:pt x="0" y="7"/>
                    <a:pt x="2" y="2"/>
                  </a:cubicBezTo>
                  <a:cubicBezTo>
                    <a:pt x="3" y="0"/>
                    <a:pt x="8" y="0"/>
                    <a:pt x="9" y="2"/>
                  </a:cubicBezTo>
                  <a:cubicBezTo>
                    <a:pt x="11" y="7"/>
                    <a:pt x="11" y="13"/>
                    <a:pt x="10" y="18"/>
                  </a:cubicBezTo>
                  <a:cubicBezTo>
                    <a:pt x="10" y="24"/>
                    <a:pt x="1" y="24"/>
                    <a:pt x="0" y="18"/>
                  </a:cubicBezTo>
                  <a:close/>
                </a:path>
              </a:pathLst>
            </a:custGeom>
            <a:solidFill>
              <a:srgbClr val="493220"/>
            </a:solidFill>
            <a:ln w="6350" cap="flat">
              <a:solidFill>
                <a:srgbClr val="FBBA20"/>
              </a:solidFill>
              <a:prstDash val="solid"/>
              <a:miter lim="800000"/>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3" name="îṩļiḓe"/>
            <p:cNvSpPr/>
            <p:nvPr/>
          </p:nvSpPr>
          <p:spPr bwMode="auto">
            <a:xfrm>
              <a:off x="6968496" y="4863441"/>
              <a:ext cx="464090" cy="399726"/>
            </a:xfrm>
            <a:custGeom>
              <a:avLst/>
              <a:gdLst>
                <a:gd name="T0" fmla="*/ 0 w 66"/>
                <a:gd name="T1" fmla="*/ 24 h 57"/>
                <a:gd name="T2" fmla="*/ 0 w 66"/>
                <a:gd name="T3" fmla="*/ 24 h 57"/>
                <a:gd name="T4" fmla="*/ 0 w 66"/>
                <a:gd name="T5" fmla="*/ 24 h 57"/>
                <a:gd name="T6" fmla="*/ 6 w 66"/>
                <a:gd name="T7" fmla="*/ 30 h 57"/>
                <a:gd name="T8" fmla="*/ 22 w 66"/>
                <a:gd name="T9" fmla="*/ 40 h 57"/>
                <a:gd name="T10" fmla="*/ 46 w 66"/>
                <a:gd name="T11" fmla="*/ 50 h 57"/>
                <a:gd name="T12" fmla="*/ 57 w 66"/>
                <a:gd name="T13" fmla="*/ 54 h 57"/>
                <a:gd name="T14" fmla="*/ 63 w 66"/>
                <a:gd name="T15" fmla="*/ 57 h 57"/>
                <a:gd name="T16" fmla="*/ 63 w 66"/>
                <a:gd name="T17" fmla="*/ 56 h 57"/>
                <a:gd name="T18" fmla="*/ 65 w 66"/>
                <a:gd name="T19" fmla="*/ 50 h 57"/>
                <a:gd name="T20" fmla="*/ 66 w 66"/>
                <a:gd name="T21" fmla="*/ 36 h 57"/>
                <a:gd name="T22" fmla="*/ 64 w 66"/>
                <a:gd name="T23" fmla="*/ 27 h 57"/>
                <a:gd name="T24" fmla="*/ 62 w 66"/>
                <a:gd name="T25" fmla="*/ 18 h 57"/>
                <a:gd name="T26" fmla="*/ 46 w 66"/>
                <a:gd name="T27" fmla="*/ 10 h 57"/>
                <a:gd name="T28" fmla="*/ 28 w 66"/>
                <a:gd name="T29" fmla="*/ 1 h 57"/>
                <a:gd name="T30" fmla="*/ 25 w 66"/>
                <a:gd name="T31" fmla="*/ 0 h 57"/>
                <a:gd name="T32" fmla="*/ 10 w 66"/>
                <a:gd name="T33" fmla="*/ 9 h 57"/>
                <a:gd name="T34" fmla="*/ 0 w 66"/>
                <a:gd name="T35" fmla="*/ 24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 h="57">
                  <a:moveTo>
                    <a:pt x="0" y="24"/>
                  </a:moveTo>
                  <a:cubicBezTo>
                    <a:pt x="0" y="24"/>
                    <a:pt x="0" y="24"/>
                    <a:pt x="0" y="24"/>
                  </a:cubicBezTo>
                  <a:cubicBezTo>
                    <a:pt x="0" y="24"/>
                    <a:pt x="0" y="24"/>
                    <a:pt x="0" y="24"/>
                  </a:cubicBezTo>
                  <a:cubicBezTo>
                    <a:pt x="2" y="26"/>
                    <a:pt x="4" y="28"/>
                    <a:pt x="6" y="30"/>
                  </a:cubicBezTo>
                  <a:cubicBezTo>
                    <a:pt x="11" y="33"/>
                    <a:pt x="17" y="37"/>
                    <a:pt x="22" y="40"/>
                  </a:cubicBezTo>
                  <a:cubicBezTo>
                    <a:pt x="29" y="44"/>
                    <a:pt x="37" y="47"/>
                    <a:pt x="46" y="50"/>
                  </a:cubicBezTo>
                  <a:cubicBezTo>
                    <a:pt x="49" y="51"/>
                    <a:pt x="53" y="53"/>
                    <a:pt x="57" y="54"/>
                  </a:cubicBezTo>
                  <a:cubicBezTo>
                    <a:pt x="59" y="55"/>
                    <a:pt x="61" y="56"/>
                    <a:pt x="63" y="57"/>
                  </a:cubicBezTo>
                  <a:cubicBezTo>
                    <a:pt x="63" y="57"/>
                    <a:pt x="63" y="57"/>
                    <a:pt x="63" y="56"/>
                  </a:cubicBezTo>
                  <a:cubicBezTo>
                    <a:pt x="64" y="54"/>
                    <a:pt x="65" y="52"/>
                    <a:pt x="65" y="50"/>
                  </a:cubicBezTo>
                  <a:cubicBezTo>
                    <a:pt x="66" y="45"/>
                    <a:pt x="66" y="40"/>
                    <a:pt x="66" y="36"/>
                  </a:cubicBezTo>
                  <a:cubicBezTo>
                    <a:pt x="66" y="32"/>
                    <a:pt x="65" y="29"/>
                    <a:pt x="64" y="27"/>
                  </a:cubicBezTo>
                  <a:cubicBezTo>
                    <a:pt x="63" y="24"/>
                    <a:pt x="62" y="20"/>
                    <a:pt x="62" y="18"/>
                  </a:cubicBezTo>
                  <a:cubicBezTo>
                    <a:pt x="56" y="15"/>
                    <a:pt x="51" y="12"/>
                    <a:pt x="46" y="10"/>
                  </a:cubicBezTo>
                  <a:cubicBezTo>
                    <a:pt x="40" y="7"/>
                    <a:pt x="34" y="3"/>
                    <a:pt x="28" y="1"/>
                  </a:cubicBezTo>
                  <a:cubicBezTo>
                    <a:pt x="27" y="0"/>
                    <a:pt x="26" y="0"/>
                    <a:pt x="25" y="0"/>
                  </a:cubicBezTo>
                  <a:cubicBezTo>
                    <a:pt x="20" y="3"/>
                    <a:pt x="14" y="5"/>
                    <a:pt x="10" y="9"/>
                  </a:cubicBezTo>
                  <a:cubicBezTo>
                    <a:pt x="5" y="13"/>
                    <a:pt x="2" y="18"/>
                    <a:pt x="0" y="24"/>
                  </a:cubicBezTo>
                  <a:close/>
                </a:path>
              </a:pathLst>
            </a:custGeom>
            <a:solidFill>
              <a:srgbClr val="FBBA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4" name="îśḻîďè"/>
            <p:cNvSpPr/>
            <p:nvPr/>
          </p:nvSpPr>
          <p:spPr bwMode="auto">
            <a:xfrm>
              <a:off x="6968496" y="4863441"/>
              <a:ext cx="240514" cy="250676"/>
            </a:xfrm>
            <a:custGeom>
              <a:avLst/>
              <a:gdLst>
                <a:gd name="T0" fmla="*/ 0 w 34"/>
                <a:gd name="T1" fmla="*/ 24 h 36"/>
                <a:gd name="T2" fmla="*/ 0 w 34"/>
                <a:gd name="T3" fmla="*/ 24 h 36"/>
                <a:gd name="T4" fmla="*/ 0 w 34"/>
                <a:gd name="T5" fmla="*/ 24 h 36"/>
                <a:gd name="T6" fmla="*/ 6 w 34"/>
                <a:gd name="T7" fmla="*/ 30 h 36"/>
                <a:gd name="T8" fmla="*/ 14 w 34"/>
                <a:gd name="T9" fmla="*/ 36 h 36"/>
                <a:gd name="T10" fmla="*/ 34 w 34"/>
                <a:gd name="T11" fmla="*/ 3 h 36"/>
                <a:gd name="T12" fmla="*/ 28 w 34"/>
                <a:gd name="T13" fmla="*/ 1 h 36"/>
                <a:gd name="T14" fmla="*/ 25 w 34"/>
                <a:gd name="T15" fmla="*/ 0 h 36"/>
                <a:gd name="T16" fmla="*/ 10 w 34"/>
                <a:gd name="T17" fmla="*/ 9 h 36"/>
                <a:gd name="T18" fmla="*/ 0 w 34"/>
                <a:gd name="T19" fmla="*/ 24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 h="36">
                  <a:moveTo>
                    <a:pt x="0" y="24"/>
                  </a:moveTo>
                  <a:cubicBezTo>
                    <a:pt x="0" y="24"/>
                    <a:pt x="0" y="24"/>
                    <a:pt x="0" y="24"/>
                  </a:cubicBezTo>
                  <a:cubicBezTo>
                    <a:pt x="0" y="24"/>
                    <a:pt x="0" y="24"/>
                    <a:pt x="0" y="24"/>
                  </a:cubicBezTo>
                  <a:cubicBezTo>
                    <a:pt x="2" y="26"/>
                    <a:pt x="4" y="28"/>
                    <a:pt x="6" y="30"/>
                  </a:cubicBezTo>
                  <a:cubicBezTo>
                    <a:pt x="9" y="32"/>
                    <a:pt x="11" y="34"/>
                    <a:pt x="14" y="36"/>
                  </a:cubicBezTo>
                  <a:cubicBezTo>
                    <a:pt x="17" y="20"/>
                    <a:pt x="28" y="10"/>
                    <a:pt x="34" y="3"/>
                  </a:cubicBezTo>
                  <a:cubicBezTo>
                    <a:pt x="32" y="2"/>
                    <a:pt x="30" y="2"/>
                    <a:pt x="28" y="1"/>
                  </a:cubicBezTo>
                  <a:cubicBezTo>
                    <a:pt x="27" y="0"/>
                    <a:pt x="26" y="0"/>
                    <a:pt x="25" y="0"/>
                  </a:cubicBezTo>
                  <a:cubicBezTo>
                    <a:pt x="20" y="3"/>
                    <a:pt x="14" y="5"/>
                    <a:pt x="10" y="9"/>
                  </a:cubicBezTo>
                  <a:cubicBezTo>
                    <a:pt x="5" y="13"/>
                    <a:pt x="2" y="18"/>
                    <a:pt x="0" y="24"/>
                  </a:cubicBezTo>
                  <a:close/>
                </a:path>
              </a:pathLst>
            </a:custGeom>
            <a:solidFill>
              <a:srgbClr val="F694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5" name="iṣlïďê"/>
            <p:cNvSpPr/>
            <p:nvPr/>
          </p:nvSpPr>
          <p:spPr bwMode="auto">
            <a:xfrm>
              <a:off x="6097908" y="5347853"/>
              <a:ext cx="542001" cy="287939"/>
            </a:xfrm>
            <a:custGeom>
              <a:avLst/>
              <a:gdLst>
                <a:gd name="T0" fmla="*/ 3 w 77"/>
                <a:gd name="T1" fmla="*/ 19 h 41"/>
                <a:gd name="T2" fmla="*/ 3 w 77"/>
                <a:gd name="T3" fmla="*/ 19 h 41"/>
                <a:gd name="T4" fmla="*/ 0 w 77"/>
                <a:gd name="T5" fmla="*/ 34 h 41"/>
                <a:gd name="T6" fmla="*/ 0 w 77"/>
                <a:gd name="T7" fmla="*/ 35 h 41"/>
                <a:gd name="T8" fmla="*/ 1 w 77"/>
                <a:gd name="T9" fmla="*/ 36 h 41"/>
                <a:gd name="T10" fmla="*/ 5 w 77"/>
                <a:gd name="T11" fmla="*/ 38 h 41"/>
                <a:gd name="T12" fmla="*/ 9 w 77"/>
                <a:gd name="T13" fmla="*/ 37 h 41"/>
                <a:gd name="T14" fmla="*/ 21 w 77"/>
                <a:gd name="T15" fmla="*/ 37 h 41"/>
                <a:gd name="T16" fmla="*/ 41 w 77"/>
                <a:gd name="T17" fmla="*/ 37 h 41"/>
                <a:gd name="T18" fmla="*/ 73 w 77"/>
                <a:gd name="T19" fmla="*/ 38 h 41"/>
                <a:gd name="T20" fmla="*/ 76 w 77"/>
                <a:gd name="T21" fmla="*/ 32 h 41"/>
                <a:gd name="T22" fmla="*/ 70 w 77"/>
                <a:gd name="T23" fmla="*/ 17 h 41"/>
                <a:gd name="T24" fmla="*/ 59 w 77"/>
                <a:gd name="T25" fmla="*/ 5 h 41"/>
                <a:gd name="T26" fmla="*/ 54 w 77"/>
                <a:gd name="T27" fmla="*/ 1 h 41"/>
                <a:gd name="T28" fmla="*/ 46 w 77"/>
                <a:gd name="T29" fmla="*/ 4 h 41"/>
                <a:gd name="T30" fmla="*/ 35 w 77"/>
                <a:gd name="T31" fmla="*/ 5 h 41"/>
                <a:gd name="T32" fmla="*/ 19 w 77"/>
                <a:gd name="T33" fmla="*/ 0 h 41"/>
                <a:gd name="T34" fmla="*/ 13 w 77"/>
                <a:gd name="T35" fmla="*/ 6 h 41"/>
                <a:gd name="T36" fmla="*/ 3 w 77"/>
                <a:gd name="T37" fmla="*/ 1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41">
                  <a:moveTo>
                    <a:pt x="3" y="19"/>
                  </a:moveTo>
                  <a:cubicBezTo>
                    <a:pt x="3" y="19"/>
                    <a:pt x="3" y="19"/>
                    <a:pt x="3" y="19"/>
                  </a:cubicBezTo>
                  <a:cubicBezTo>
                    <a:pt x="0" y="23"/>
                    <a:pt x="0" y="29"/>
                    <a:pt x="0" y="34"/>
                  </a:cubicBezTo>
                  <a:cubicBezTo>
                    <a:pt x="0" y="33"/>
                    <a:pt x="0" y="34"/>
                    <a:pt x="0" y="35"/>
                  </a:cubicBezTo>
                  <a:cubicBezTo>
                    <a:pt x="1" y="35"/>
                    <a:pt x="1" y="36"/>
                    <a:pt x="1" y="36"/>
                  </a:cubicBezTo>
                  <a:cubicBezTo>
                    <a:pt x="3" y="36"/>
                    <a:pt x="4" y="37"/>
                    <a:pt x="5" y="38"/>
                  </a:cubicBezTo>
                  <a:cubicBezTo>
                    <a:pt x="6" y="38"/>
                    <a:pt x="7" y="37"/>
                    <a:pt x="9" y="37"/>
                  </a:cubicBezTo>
                  <a:cubicBezTo>
                    <a:pt x="12" y="37"/>
                    <a:pt x="16" y="37"/>
                    <a:pt x="21" y="37"/>
                  </a:cubicBezTo>
                  <a:cubicBezTo>
                    <a:pt x="27" y="37"/>
                    <a:pt x="34" y="37"/>
                    <a:pt x="41" y="37"/>
                  </a:cubicBezTo>
                  <a:cubicBezTo>
                    <a:pt x="52" y="38"/>
                    <a:pt x="63" y="41"/>
                    <a:pt x="73" y="38"/>
                  </a:cubicBezTo>
                  <a:cubicBezTo>
                    <a:pt x="76" y="37"/>
                    <a:pt x="77" y="36"/>
                    <a:pt x="76" y="32"/>
                  </a:cubicBezTo>
                  <a:cubicBezTo>
                    <a:pt x="75" y="27"/>
                    <a:pt x="73" y="22"/>
                    <a:pt x="70" y="17"/>
                  </a:cubicBezTo>
                  <a:cubicBezTo>
                    <a:pt x="67" y="13"/>
                    <a:pt x="63" y="9"/>
                    <a:pt x="59" y="5"/>
                  </a:cubicBezTo>
                  <a:cubicBezTo>
                    <a:pt x="58" y="4"/>
                    <a:pt x="56" y="3"/>
                    <a:pt x="54" y="1"/>
                  </a:cubicBezTo>
                  <a:cubicBezTo>
                    <a:pt x="51" y="2"/>
                    <a:pt x="49" y="3"/>
                    <a:pt x="46" y="4"/>
                  </a:cubicBezTo>
                  <a:cubicBezTo>
                    <a:pt x="43" y="5"/>
                    <a:pt x="39" y="5"/>
                    <a:pt x="35" y="5"/>
                  </a:cubicBezTo>
                  <a:cubicBezTo>
                    <a:pt x="30" y="5"/>
                    <a:pt x="23" y="4"/>
                    <a:pt x="19" y="0"/>
                  </a:cubicBezTo>
                  <a:cubicBezTo>
                    <a:pt x="17" y="2"/>
                    <a:pt x="15" y="4"/>
                    <a:pt x="13" y="6"/>
                  </a:cubicBezTo>
                  <a:cubicBezTo>
                    <a:pt x="9" y="9"/>
                    <a:pt x="5" y="14"/>
                    <a:pt x="3" y="19"/>
                  </a:cubicBezTo>
                  <a:close/>
                </a:path>
              </a:pathLst>
            </a:custGeom>
            <a:solidFill>
              <a:srgbClr val="FBBA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6" name="íslide"/>
            <p:cNvSpPr/>
            <p:nvPr/>
          </p:nvSpPr>
          <p:spPr bwMode="auto">
            <a:xfrm>
              <a:off x="6341808" y="5354628"/>
              <a:ext cx="298101" cy="281164"/>
            </a:xfrm>
            <a:custGeom>
              <a:avLst/>
              <a:gdLst>
                <a:gd name="T0" fmla="*/ 6 w 42"/>
                <a:gd name="T1" fmla="*/ 36 h 40"/>
                <a:gd name="T2" fmla="*/ 38 w 42"/>
                <a:gd name="T3" fmla="*/ 37 h 40"/>
                <a:gd name="T4" fmla="*/ 41 w 42"/>
                <a:gd name="T5" fmla="*/ 31 h 40"/>
                <a:gd name="T6" fmla="*/ 35 w 42"/>
                <a:gd name="T7" fmla="*/ 16 h 40"/>
                <a:gd name="T8" fmla="*/ 24 w 42"/>
                <a:gd name="T9" fmla="*/ 4 h 40"/>
                <a:gd name="T10" fmla="*/ 19 w 42"/>
                <a:gd name="T11" fmla="*/ 0 h 40"/>
                <a:gd name="T12" fmla="*/ 11 w 42"/>
                <a:gd name="T13" fmla="*/ 3 h 40"/>
                <a:gd name="T14" fmla="*/ 0 w 42"/>
                <a:gd name="T15" fmla="*/ 4 h 40"/>
                <a:gd name="T16" fmla="*/ 6 w 42"/>
                <a:gd name="T1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40">
                  <a:moveTo>
                    <a:pt x="6" y="36"/>
                  </a:moveTo>
                  <a:cubicBezTo>
                    <a:pt x="17" y="37"/>
                    <a:pt x="28" y="40"/>
                    <a:pt x="38" y="37"/>
                  </a:cubicBezTo>
                  <a:cubicBezTo>
                    <a:pt x="41" y="36"/>
                    <a:pt x="42" y="35"/>
                    <a:pt x="41" y="31"/>
                  </a:cubicBezTo>
                  <a:cubicBezTo>
                    <a:pt x="40" y="26"/>
                    <a:pt x="38" y="21"/>
                    <a:pt x="35" y="16"/>
                  </a:cubicBezTo>
                  <a:cubicBezTo>
                    <a:pt x="32" y="12"/>
                    <a:pt x="28" y="8"/>
                    <a:pt x="24" y="4"/>
                  </a:cubicBezTo>
                  <a:cubicBezTo>
                    <a:pt x="23" y="3"/>
                    <a:pt x="21" y="2"/>
                    <a:pt x="19" y="0"/>
                  </a:cubicBezTo>
                  <a:cubicBezTo>
                    <a:pt x="16" y="1"/>
                    <a:pt x="14" y="2"/>
                    <a:pt x="11" y="3"/>
                  </a:cubicBezTo>
                  <a:cubicBezTo>
                    <a:pt x="8" y="4"/>
                    <a:pt x="4" y="4"/>
                    <a:pt x="0" y="4"/>
                  </a:cubicBezTo>
                  <a:cubicBezTo>
                    <a:pt x="0" y="4"/>
                    <a:pt x="13" y="12"/>
                    <a:pt x="6" y="36"/>
                  </a:cubicBezTo>
                  <a:close/>
                </a:path>
              </a:pathLst>
            </a:custGeom>
            <a:solidFill>
              <a:srgbClr val="F694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7" name="íšlîḓè"/>
            <p:cNvSpPr/>
            <p:nvPr/>
          </p:nvSpPr>
          <p:spPr bwMode="auto">
            <a:xfrm>
              <a:off x="4709029" y="4067375"/>
              <a:ext cx="325201" cy="430214"/>
            </a:xfrm>
            <a:custGeom>
              <a:avLst/>
              <a:gdLst>
                <a:gd name="T0" fmla="*/ 38 w 46"/>
                <a:gd name="T1" fmla="*/ 57 h 61"/>
                <a:gd name="T2" fmla="*/ 38 w 46"/>
                <a:gd name="T3" fmla="*/ 57 h 61"/>
                <a:gd name="T4" fmla="*/ 45 w 46"/>
                <a:gd name="T5" fmla="*/ 50 h 61"/>
                <a:gd name="T6" fmla="*/ 46 w 46"/>
                <a:gd name="T7" fmla="*/ 43 h 61"/>
                <a:gd name="T8" fmla="*/ 44 w 46"/>
                <a:gd name="T9" fmla="*/ 35 h 61"/>
                <a:gd name="T10" fmla="*/ 39 w 46"/>
                <a:gd name="T11" fmla="*/ 15 h 61"/>
                <a:gd name="T12" fmla="*/ 37 w 46"/>
                <a:gd name="T13" fmla="*/ 8 h 61"/>
                <a:gd name="T14" fmla="*/ 32 w 46"/>
                <a:gd name="T15" fmla="*/ 5 h 61"/>
                <a:gd name="T16" fmla="*/ 22 w 46"/>
                <a:gd name="T17" fmla="*/ 1 h 61"/>
                <a:gd name="T18" fmla="*/ 8 w 46"/>
                <a:gd name="T19" fmla="*/ 1 h 61"/>
                <a:gd name="T20" fmla="*/ 0 w 46"/>
                <a:gd name="T21" fmla="*/ 3 h 61"/>
                <a:gd name="T22" fmla="*/ 2 w 46"/>
                <a:gd name="T23" fmla="*/ 24 h 61"/>
                <a:gd name="T24" fmla="*/ 8 w 46"/>
                <a:gd name="T25" fmla="*/ 47 h 61"/>
                <a:gd name="T26" fmla="*/ 10 w 46"/>
                <a:gd name="T27" fmla="*/ 58 h 61"/>
                <a:gd name="T28" fmla="*/ 11 w 46"/>
                <a:gd name="T29" fmla="*/ 61 h 61"/>
                <a:gd name="T30" fmla="*/ 38 w 46"/>
                <a:gd name="T31" fmla="*/ 5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61">
                  <a:moveTo>
                    <a:pt x="38" y="57"/>
                  </a:moveTo>
                  <a:cubicBezTo>
                    <a:pt x="38" y="57"/>
                    <a:pt x="38" y="57"/>
                    <a:pt x="38" y="57"/>
                  </a:cubicBezTo>
                  <a:cubicBezTo>
                    <a:pt x="41" y="56"/>
                    <a:pt x="43" y="53"/>
                    <a:pt x="45" y="50"/>
                  </a:cubicBezTo>
                  <a:cubicBezTo>
                    <a:pt x="45" y="48"/>
                    <a:pt x="46" y="45"/>
                    <a:pt x="46" y="43"/>
                  </a:cubicBezTo>
                  <a:cubicBezTo>
                    <a:pt x="45" y="40"/>
                    <a:pt x="45" y="37"/>
                    <a:pt x="44" y="35"/>
                  </a:cubicBezTo>
                  <a:cubicBezTo>
                    <a:pt x="43" y="28"/>
                    <a:pt x="41" y="22"/>
                    <a:pt x="39" y="15"/>
                  </a:cubicBezTo>
                  <a:cubicBezTo>
                    <a:pt x="38" y="13"/>
                    <a:pt x="38" y="10"/>
                    <a:pt x="37" y="8"/>
                  </a:cubicBezTo>
                  <a:cubicBezTo>
                    <a:pt x="35" y="7"/>
                    <a:pt x="34" y="6"/>
                    <a:pt x="32" y="5"/>
                  </a:cubicBezTo>
                  <a:cubicBezTo>
                    <a:pt x="29" y="3"/>
                    <a:pt x="26" y="2"/>
                    <a:pt x="22" y="1"/>
                  </a:cubicBezTo>
                  <a:cubicBezTo>
                    <a:pt x="17" y="1"/>
                    <a:pt x="13" y="0"/>
                    <a:pt x="8" y="1"/>
                  </a:cubicBezTo>
                  <a:cubicBezTo>
                    <a:pt x="6" y="1"/>
                    <a:pt x="3" y="3"/>
                    <a:pt x="0" y="3"/>
                  </a:cubicBezTo>
                  <a:cubicBezTo>
                    <a:pt x="0" y="10"/>
                    <a:pt x="2" y="17"/>
                    <a:pt x="2" y="24"/>
                  </a:cubicBezTo>
                  <a:cubicBezTo>
                    <a:pt x="3" y="32"/>
                    <a:pt x="5" y="39"/>
                    <a:pt x="8" y="47"/>
                  </a:cubicBezTo>
                  <a:cubicBezTo>
                    <a:pt x="9" y="51"/>
                    <a:pt x="9" y="55"/>
                    <a:pt x="10" y="58"/>
                  </a:cubicBezTo>
                  <a:cubicBezTo>
                    <a:pt x="11" y="59"/>
                    <a:pt x="11" y="60"/>
                    <a:pt x="11" y="61"/>
                  </a:cubicBezTo>
                  <a:cubicBezTo>
                    <a:pt x="20" y="60"/>
                    <a:pt x="29" y="59"/>
                    <a:pt x="38" y="57"/>
                  </a:cubicBezTo>
                  <a:close/>
                </a:path>
              </a:pathLst>
            </a:custGeom>
            <a:solidFill>
              <a:srgbClr val="FBBA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8" name="iṥ1ïďe"/>
            <p:cNvSpPr/>
            <p:nvPr/>
          </p:nvSpPr>
          <p:spPr bwMode="auto">
            <a:xfrm>
              <a:off x="4736129" y="4263851"/>
              <a:ext cx="298101" cy="233739"/>
            </a:xfrm>
            <a:custGeom>
              <a:avLst/>
              <a:gdLst>
                <a:gd name="T0" fmla="*/ 34 w 42"/>
                <a:gd name="T1" fmla="*/ 29 h 33"/>
                <a:gd name="T2" fmla="*/ 34 w 42"/>
                <a:gd name="T3" fmla="*/ 29 h 33"/>
                <a:gd name="T4" fmla="*/ 41 w 42"/>
                <a:gd name="T5" fmla="*/ 22 h 33"/>
                <a:gd name="T6" fmla="*/ 42 w 42"/>
                <a:gd name="T7" fmla="*/ 15 h 33"/>
                <a:gd name="T8" fmla="*/ 40 w 42"/>
                <a:gd name="T9" fmla="*/ 7 h 33"/>
                <a:gd name="T10" fmla="*/ 39 w 42"/>
                <a:gd name="T11" fmla="*/ 0 h 33"/>
                <a:gd name="T12" fmla="*/ 0 w 42"/>
                <a:gd name="T13" fmla="*/ 3 h 33"/>
                <a:gd name="T14" fmla="*/ 4 w 42"/>
                <a:gd name="T15" fmla="*/ 19 h 33"/>
                <a:gd name="T16" fmla="*/ 6 w 42"/>
                <a:gd name="T17" fmla="*/ 30 h 33"/>
                <a:gd name="T18" fmla="*/ 7 w 42"/>
                <a:gd name="T19" fmla="*/ 33 h 33"/>
                <a:gd name="T20" fmla="*/ 34 w 42"/>
                <a:gd name="T21" fmla="*/ 2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2" h="33">
                  <a:moveTo>
                    <a:pt x="34" y="29"/>
                  </a:moveTo>
                  <a:cubicBezTo>
                    <a:pt x="34" y="29"/>
                    <a:pt x="34" y="29"/>
                    <a:pt x="34" y="29"/>
                  </a:cubicBezTo>
                  <a:cubicBezTo>
                    <a:pt x="37" y="28"/>
                    <a:pt x="39" y="25"/>
                    <a:pt x="41" y="22"/>
                  </a:cubicBezTo>
                  <a:cubicBezTo>
                    <a:pt x="41" y="20"/>
                    <a:pt x="42" y="17"/>
                    <a:pt x="42" y="15"/>
                  </a:cubicBezTo>
                  <a:cubicBezTo>
                    <a:pt x="41" y="12"/>
                    <a:pt x="41" y="9"/>
                    <a:pt x="40" y="7"/>
                  </a:cubicBezTo>
                  <a:cubicBezTo>
                    <a:pt x="40" y="5"/>
                    <a:pt x="39" y="2"/>
                    <a:pt x="39" y="0"/>
                  </a:cubicBezTo>
                  <a:cubicBezTo>
                    <a:pt x="26" y="2"/>
                    <a:pt x="13" y="3"/>
                    <a:pt x="0" y="3"/>
                  </a:cubicBezTo>
                  <a:cubicBezTo>
                    <a:pt x="1" y="9"/>
                    <a:pt x="2" y="14"/>
                    <a:pt x="4" y="19"/>
                  </a:cubicBezTo>
                  <a:cubicBezTo>
                    <a:pt x="5" y="23"/>
                    <a:pt x="5" y="27"/>
                    <a:pt x="6" y="30"/>
                  </a:cubicBezTo>
                  <a:cubicBezTo>
                    <a:pt x="7" y="31"/>
                    <a:pt x="7" y="32"/>
                    <a:pt x="7" y="33"/>
                  </a:cubicBezTo>
                  <a:cubicBezTo>
                    <a:pt x="16" y="32"/>
                    <a:pt x="25" y="31"/>
                    <a:pt x="34" y="29"/>
                  </a:cubicBezTo>
                  <a:close/>
                </a:path>
              </a:pathLst>
            </a:custGeom>
            <a:solidFill>
              <a:srgbClr val="F694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69" name="îṥľíḑê"/>
            <p:cNvSpPr/>
            <p:nvPr/>
          </p:nvSpPr>
          <p:spPr bwMode="auto">
            <a:xfrm>
              <a:off x="6250345" y="4609376"/>
              <a:ext cx="182925" cy="687665"/>
            </a:xfrm>
            <a:custGeom>
              <a:avLst/>
              <a:gdLst>
                <a:gd name="T0" fmla="*/ 2 w 26"/>
                <a:gd name="T1" fmla="*/ 19 h 98"/>
                <a:gd name="T2" fmla="*/ 2 w 26"/>
                <a:gd name="T3" fmla="*/ 19 h 98"/>
                <a:gd name="T4" fmla="*/ 2 w 26"/>
                <a:gd name="T5" fmla="*/ 30 h 98"/>
                <a:gd name="T6" fmla="*/ 5 w 26"/>
                <a:gd name="T7" fmla="*/ 31 h 98"/>
                <a:gd name="T8" fmla="*/ 12 w 26"/>
                <a:gd name="T9" fmla="*/ 32 h 98"/>
                <a:gd name="T10" fmla="*/ 22 w 26"/>
                <a:gd name="T11" fmla="*/ 32 h 98"/>
                <a:gd name="T12" fmla="*/ 23 w 26"/>
                <a:gd name="T13" fmla="*/ 21 h 98"/>
                <a:gd name="T14" fmla="*/ 23 w 26"/>
                <a:gd name="T15" fmla="*/ 18 h 98"/>
                <a:gd name="T16" fmla="*/ 13 w 26"/>
                <a:gd name="T17" fmla="*/ 19 h 98"/>
                <a:gd name="T18" fmla="*/ 2 w 26"/>
                <a:gd name="T19" fmla="*/ 18 h 98"/>
                <a:gd name="T20" fmla="*/ 2 w 26"/>
                <a:gd name="T21" fmla="*/ 18 h 98"/>
                <a:gd name="T22" fmla="*/ 2 w 26"/>
                <a:gd name="T23" fmla="*/ 19 h 98"/>
                <a:gd name="T24" fmla="*/ 1 w 26"/>
                <a:gd name="T25" fmla="*/ 15 h 98"/>
                <a:gd name="T26" fmla="*/ 1 w 26"/>
                <a:gd name="T27" fmla="*/ 15 h 98"/>
                <a:gd name="T28" fmla="*/ 2 w 26"/>
                <a:gd name="T29" fmla="*/ 15 h 98"/>
                <a:gd name="T30" fmla="*/ 12 w 26"/>
                <a:gd name="T31" fmla="*/ 12 h 98"/>
                <a:gd name="T32" fmla="*/ 23 w 26"/>
                <a:gd name="T33" fmla="*/ 12 h 98"/>
                <a:gd name="T34" fmla="*/ 24 w 26"/>
                <a:gd name="T35" fmla="*/ 1 h 98"/>
                <a:gd name="T36" fmla="*/ 11 w 26"/>
                <a:gd name="T37" fmla="*/ 0 h 98"/>
                <a:gd name="T38" fmla="*/ 0 w 26"/>
                <a:gd name="T39" fmla="*/ 0 h 98"/>
                <a:gd name="T40" fmla="*/ 1 w 26"/>
                <a:gd name="T41" fmla="*/ 15 h 98"/>
                <a:gd name="T42" fmla="*/ 24 w 26"/>
                <a:gd name="T43" fmla="*/ 74 h 98"/>
                <a:gd name="T44" fmla="*/ 24 w 26"/>
                <a:gd name="T45" fmla="*/ 74 h 98"/>
                <a:gd name="T46" fmla="*/ 23 w 26"/>
                <a:gd name="T47" fmla="*/ 60 h 98"/>
                <a:gd name="T48" fmla="*/ 12 w 26"/>
                <a:gd name="T49" fmla="*/ 61 h 98"/>
                <a:gd name="T50" fmla="*/ 4 w 26"/>
                <a:gd name="T51" fmla="*/ 60 h 98"/>
                <a:gd name="T52" fmla="*/ 4 w 26"/>
                <a:gd name="T53" fmla="*/ 73 h 98"/>
                <a:gd name="T54" fmla="*/ 4 w 26"/>
                <a:gd name="T55" fmla="*/ 78 h 98"/>
                <a:gd name="T56" fmla="*/ 15 w 26"/>
                <a:gd name="T57" fmla="*/ 77 h 98"/>
                <a:gd name="T58" fmla="*/ 24 w 26"/>
                <a:gd name="T59" fmla="*/ 77 h 98"/>
                <a:gd name="T60" fmla="*/ 24 w 26"/>
                <a:gd name="T61" fmla="*/ 74 h 98"/>
                <a:gd name="T62" fmla="*/ 3 w 26"/>
                <a:gd name="T63" fmla="*/ 46 h 98"/>
                <a:gd name="T64" fmla="*/ 3 w 26"/>
                <a:gd name="T65" fmla="*/ 46 h 98"/>
                <a:gd name="T66" fmla="*/ 4 w 26"/>
                <a:gd name="T67" fmla="*/ 54 h 98"/>
                <a:gd name="T68" fmla="*/ 12 w 26"/>
                <a:gd name="T69" fmla="*/ 54 h 98"/>
                <a:gd name="T70" fmla="*/ 23 w 26"/>
                <a:gd name="T71" fmla="*/ 55 h 98"/>
                <a:gd name="T72" fmla="*/ 22 w 26"/>
                <a:gd name="T73" fmla="*/ 48 h 98"/>
                <a:gd name="T74" fmla="*/ 22 w 26"/>
                <a:gd name="T75" fmla="*/ 37 h 98"/>
                <a:gd name="T76" fmla="*/ 3 w 26"/>
                <a:gd name="T77" fmla="*/ 37 h 98"/>
                <a:gd name="T78" fmla="*/ 3 w 26"/>
                <a:gd name="T79" fmla="*/ 46 h 98"/>
                <a:gd name="T80" fmla="*/ 25 w 26"/>
                <a:gd name="T81" fmla="*/ 97 h 98"/>
                <a:gd name="T82" fmla="*/ 25 w 26"/>
                <a:gd name="T83" fmla="*/ 97 h 98"/>
                <a:gd name="T84" fmla="*/ 25 w 26"/>
                <a:gd name="T85" fmla="*/ 96 h 98"/>
                <a:gd name="T86" fmla="*/ 25 w 26"/>
                <a:gd name="T87" fmla="*/ 86 h 98"/>
                <a:gd name="T88" fmla="*/ 24 w 26"/>
                <a:gd name="T89" fmla="*/ 83 h 98"/>
                <a:gd name="T90" fmla="*/ 15 w 26"/>
                <a:gd name="T91" fmla="*/ 84 h 98"/>
                <a:gd name="T92" fmla="*/ 5 w 26"/>
                <a:gd name="T93" fmla="*/ 84 h 98"/>
                <a:gd name="T94" fmla="*/ 5 w 26"/>
                <a:gd name="T95" fmla="*/ 87 h 98"/>
                <a:gd name="T96" fmla="*/ 5 w 26"/>
                <a:gd name="T97" fmla="*/ 95 h 98"/>
                <a:gd name="T98" fmla="*/ 7 w 26"/>
                <a:gd name="T99" fmla="*/ 96 h 98"/>
                <a:gd name="T100" fmla="*/ 15 w 26"/>
                <a:gd name="T101" fmla="*/ 98 h 98"/>
                <a:gd name="T102" fmla="*/ 24 w 26"/>
                <a:gd name="T103" fmla="*/ 97 h 98"/>
                <a:gd name="T104" fmla="*/ 25 w 26"/>
                <a:gd name="T105" fmla="*/ 97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 h="98">
                  <a:moveTo>
                    <a:pt x="2" y="19"/>
                  </a:moveTo>
                  <a:cubicBezTo>
                    <a:pt x="2" y="19"/>
                    <a:pt x="2" y="19"/>
                    <a:pt x="2" y="19"/>
                  </a:cubicBezTo>
                  <a:cubicBezTo>
                    <a:pt x="2" y="23"/>
                    <a:pt x="2" y="27"/>
                    <a:pt x="2" y="30"/>
                  </a:cubicBezTo>
                  <a:cubicBezTo>
                    <a:pt x="3" y="30"/>
                    <a:pt x="4" y="31"/>
                    <a:pt x="5" y="31"/>
                  </a:cubicBezTo>
                  <a:cubicBezTo>
                    <a:pt x="7" y="31"/>
                    <a:pt x="10" y="32"/>
                    <a:pt x="12" y="32"/>
                  </a:cubicBezTo>
                  <a:cubicBezTo>
                    <a:pt x="15" y="32"/>
                    <a:pt x="19" y="32"/>
                    <a:pt x="22" y="32"/>
                  </a:cubicBezTo>
                  <a:cubicBezTo>
                    <a:pt x="22" y="28"/>
                    <a:pt x="23" y="25"/>
                    <a:pt x="23" y="21"/>
                  </a:cubicBezTo>
                  <a:cubicBezTo>
                    <a:pt x="23" y="20"/>
                    <a:pt x="23" y="19"/>
                    <a:pt x="23" y="18"/>
                  </a:cubicBezTo>
                  <a:cubicBezTo>
                    <a:pt x="20" y="18"/>
                    <a:pt x="17" y="19"/>
                    <a:pt x="13" y="19"/>
                  </a:cubicBezTo>
                  <a:cubicBezTo>
                    <a:pt x="10" y="19"/>
                    <a:pt x="5" y="21"/>
                    <a:pt x="2" y="18"/>
                  </a:cubicBezTo>
                  <a:cubicBezTo>
                    <a:pt x="2" y="18"/>
                    <a:pt x="2" y="18"/>
                    <a:pt x="2" y="18"/>
                  </a:cubicBezTo>
                  <a:cubicBezTo>
                    <a:pt x="2" y="18"/>
                    <a:pt x="2" y="19"/>
                    <a:pt x="2" y="19"/>
                  </a:cubicBezTo>
                  <a:close/>
                  <a:moveTo>
                    <a:pt x="1" y="15"/>
                  </a:moveTo>
                  <a:cubicBezTo>
                    <a:pt x="1" y="15"/>
                    <a:pt x="1" y="15"/>
                    <a:pt x="1" y="15"/>
                  </a:cubicBezTo>
                  <a:cubicBezTo>
                    <a:pt x="2" y="15"/>
                    <a:pt x="2" y="15"/>
                    <a:pt x="2" y="15"/>
                  </a:cubicBezTo>
                  <a:cubicBezTo>
                    <a:pt x="4" y="12"/>
                    <a:pt x="8" y="12"/>
                    <a:pt x="12" y="12"/>
                  </a:cubicBezTo>
                  <a:cubicBezTo>
                    <a:pt x="16" y="12"/>
                    <a:pt x="20" y="12"/>
                    <a:pt x="23" y="12"/>
                  </a:cubicBezTo>
                  <a:cubicBezTo>
                    <a:pt x="24" y="8"/>
                    <a:pt x="24" y="4"/>
                    <a:pt x="24" y="1"/>
                  </a:cubicBezTo>
                  <a:cubicBezTo>
                    <a:pt x="20" y="0"/>
                    <a:pt x="15" y="0"/>
                    <a:pt x="11" y="0"/>
                  </a:cubicBezTo>
                  <a:cubicBezTo>
                    <a:pt x="7" y="0"/>
                    <a:pt x="4" y="0"/>
                    <a:pt x="0" y="0"/>
                  </a:cubicBezTo>
                  <a:cubicBezTo>
                    <a:pt x="1" y="5"/>
                    <a:pt x="1" y="10"/>
                    <a:pt x="1" y="15"/>
                  </a:cubicBezTo>
                  <a:close/>
                  <a:moveTo>
                    <a:pt x="24" y="74"/>
                  </a:moveTo>
                  <a:cubicBezTo>
                    <a:pt x="24" y="74"/>
                    <a:pt x="24" y="74"/>
                    <a:pt x="24" y="74"/>
                  </a:cubicBezTo>
                  <a:cubicBezTo>
                    <a:pt x="23" y="69"/>
                    <a:pt x="23" y="65"/>
                    <a:pt x="23" y="60"/>
                  </a:cubicBezTo>
                  <a:cubicBezTo>
                    <a:pt x="19" y="61"/>
                    <a:pt x="16" y="61"/>
                    <a:pt x="12" y="61"/>
                  </a:cubicBezTo>
                  <a:cubicBezTo>
                    <a:pt x="10" y="61"/>
                    <a:pt x="7" y="61"/>
                    <a:pt x="4" y="60"/>
                  </a:cubicBezTo>
                  <a:cubicBezTo>
                    <a:pt x="4" y="65"/>
                    <a:pt x="4" y="69"/>
                    <a:pt x="4" y="73"/>
                  </a:cubicBezTo>
                  <a:cubicBezTo>
                    <a:pt x="5" y="75"/>
                    <a:pt x="4" y="77"/>
                    <a:pt x="4" y="78"/>
                  </a:cubicBezTo>
                  <a:cubicBezTo>
                    <a:pt x="8" y="77"/>
                    <a:pt x="12" y="78"/>
                    <a:pt x="15" y="77"/>
                  </a:cubicBezTo>
                  <a:cubicBezTo>
                    <a:pt x="18" y="77"/>
                    <a:pt x="21" y="77"/>
                    <a:pt x="24" y="77"/>
                  </a:cubicBezTo>
                  <a:cubicBezTo>
                    <a:pt x="24" y="76"/>
                    <a:pt x="24" y="75"/>
                    <a:pt x="24" y="74"/>
                  </a:cubicBezTo>
                  <a:close/>
                  <a:moveTo>
                    <a:pt x="3" y="46"/>
                  </a:moveTo>
                  <a:cubicBezTo>
                    <a:pt x="3" y="46"/>
                    <a:pt x="3" y="46"/>
                    <a:pt x="3" y="46"/>
                  </a:cubicBezTo>
                  <a:cubicBezTo>
                    <a:pt x="4" y="49"/>
                    <a:pt x="4" y="51"/>
                    <a:pt x="4" y="54"/>
                  </a:cubicBezTo>
                  <a:cubicBezTo>
                    <a:pt x="7" y="53"/>
                    <a:pt x="10" y="54"/>
                    <a:pt x="12" y="54"/>
                  </a:cubicBezTo>
                  <a:cubicBezTo>
                    <a:pt x="16" y="55"/>
                    <a:pt x="19" y="55"/>
                    <a:pt x="23" y="55"/>
                  </a:cubicBezTo>
                  <a:cubicBezTo>
                    <a:pt x="23" y="53"/>
                    <a:pt x="22" y="50"/>
                    <a:pt x="22" y="48"/>
                  </a:cubicBezTo>
                  <a:cubicBezTo>
                    <a:pt x="22" y="44"/>
                    <a:pt x="22" y="41"/>
                    <a:pt x="22" y="37"/>
                  </a:cubicBezTo>
                  <a:cubicBezTo>
                    <a:pt x="17" y="38"/>
                    <a:pt x="8" y="39"/>
                    <a:pt x="3" y="37"/>
                  </a:cubicBezTo>
                  <a:cubicBezTo>
                    <a:pt x="3" y="40"/>
                    <a:pt x="3" y="43"/>
                    <a:pt x="3" y="46"/>
                  </a:cubicBezTo>
                  <a:close/>
                  <a:moveTo>
                    <a:pt x="25" y="97"/>
                  </a:moveTo>
                  <a:cubicBezTo>
                    <a:pt x="25" y="97"/>
                    <a:pt x="25" y="97"/>
                    <a:pt x="25" y="97"/>
                  </a:cubicBezTo>
                  <a:cubicBezTo>
                    <a:pt x="25" y="97"/>
                    <a:pt x="25" y="96"/>
                    <a:pt x="25" y="96"/>
                  </a:cubicBezTo>
                  <a:cubicBezTo>
                    <a:pt x="26" y="93"/>
                    <a:pt x="25" y="89"/>
                    <a:pt x="25" y="86"/>
                  </a:cubicBezTo>
                  <a:cubicBezTo>
                    <a:pt x="25" y="85"/>
                    <a:pt x="25" y="84"/>
                    <a:pt x="24" y="83"/>
                  </a:cubicBezTo>
                  <a:cubicBezTo>
                    <a:pt x="21" y="84"/>
                    <a:pt x="18" y="84"/>
                    <a:pt x="15" y="84"/>
                  </a:cubicBezTo>
                  <a:cubicBezTo>
                    <a:pt x="12" y="84"/>
                    <a:pt x="8" y="85"/>
                    <a:pt x="5" y="84"/>
                  </a:cubicBezTo>
                  <a:cubicBezTo>
                    <a:pt x="5" y="85"/>
                    <a:pt x="5" y="86"/>
                    <a:pt x="5" y="87"/>
                  </a:cubicBezTo>
                  <a:cubicBezTo>
                    <a:pt x="5" y="89"/>
                    <a:pt x="5" y="92"/>
                    <a:pt x="5" y="95"/>
                  </a:cubicBezTo>
                  <a:cubicBezTo>
                    <a:pt x="6" y="95"/>
                    <a:pt x="6" y="96"/>
                    <a:pt x="7" y="96"/>
                  </a:cubicBezTo>
                  <a:cubicBezTo>
                    <a:pt x="10" y="97"/>
                    <a:pt x="12" y="98"/>
                    <a:pt x="15" y="98"/>
                  </a:cubicBezTo>
                  <a:cubicBezTo>
                    <a:pt x="18" y="98"/>
                    <a:pt x="21" y="98"/>
                    <a:pt x="24" y="97"/>
                  </a:cubicBezTo>
                  <a:cubicBezTo>
                    <a:pt x="24" y="97"/>
                    <a:pt x="25" y="97"/>
                    <a:pt x="25" y="97"/>
                  </a:cubicBezTo>
                  <a:close/>
                </a:path>
              </a:pathLst>
            </a:custGeom>
            <a:solidFill>
              <a:srgbClr val="8A63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0" name="iSḷiḋê"/>
            <p:cNvSpPr/>
            <p:nvPr/>
          </p:nvSpPr>
          <p:spPr bwMode="auto">
            <a:xfrm>
              <a:off x="6314708" y="4609376"/>
              <a:ext cx="118564" cy="687665"/>
            </a:xfrm>
            <a:custGeom>
              <a:avLst/>
              <a:gdLst>
                <a:gd name="T0" fmla="*/ 3 w 17"/>
                <a:gd name="T1" fmla="*/ 32 h 98"/>
                <a:gd name="T2" fmla="*/ 13 w 17"/>
                <a:gd name="T3" fmla="*/ 32 h 98"/>
                <a:gd name="T4" fmla="*/ 14 w 17"/>
                <a:gd name="T5" fmla="*/ 21 h 98"/>
                <a:gd name="T6" fmla="*/ 14 w 17"/>
                <a:gd name="T7" fmla="*/ 18 h 98"/>
                <a:gd name="T8" fmla="*/ 4 w 17"/>
                <a:gd name="T9" fmla="*/ 19 h 98"/>
                <a:gd name="T10" fmla="*/ 2 w 17"/>
                <a:gd name="T11" fmla="*/ 19 h 98"/>
                <a:gd name="T12" fmla="*/ 3 w 17"/>
                <a:gd name="T13" fmla="*/ 32 h 98"/>
                <a:gd name="T14" fmla="*/ 0 w 17"/>
                <a:gd name="T15" fmla="*/ 0 h 98"/>
                <a:gd name="T16" fmla="*/ 2 w 17"/>
                <a:gd name="T17" fmla="*/ 12 h 98"/>
                <a:gd name="T18" fmla="*/ 3 w 17"/>
                <a:gd name="T19" fmla="*/ 12 h 98"/>
                <a:gd name="T20" fmla="*/ 14 w 17"/>
                <a:gd name="T21" fmla="*/ 12 h 98"/>
                <a:gd name="T22" fmla="*/ 15 w 17"/>
                <a:gd name="T23" fmla="*/ 1 h 98"/>
                <a:gd name="T24" fmla="*/ 2 w 17"/>
                <a:gd name="T25" fmla="*/ 0 h 98"/>
                <a:gd name="T26" fmla="*/ 0 w 17"/>
                <a:gd name="T27" fmla="*/ 0 h 98"/>
                <a:gd name="T28" fmla="*/ 4 w 17"/>
                <a:gd name="T29" fmla="*/ 38 h 98"/>
                <a:gd name="T30" fmla="*/ 5 w 17"/>
                <a:gd name="T31" fmla="*/ 55 h 98"/>
                <a:gd name="T32" fmla="*/ 14 w 17"/>
                <a:gd name="T33" fmla="*/ 55 h 98"/>
                <a:gd name="T34" fmla="*/ 13 w 17"/>
                <a:gd name="T35" fmla="*/ 48 h 98"/>
                <a:gd name="T36" fmla="*/ 13 w 17"/>
                <a:gd name="T37" fmla="*/ 37 h 98"/>
                <a:gd name="T38" fmla="*/ 4 w 17"/>
                <a:gd name="T39" fmla="*/ 38 h 98"/>
                <a:gd name="T40" fmla="*/ 5 w 17"/>
                <a:gd name="T41" fmla="*/ 61 h 98"/>
                <a:gd name="T42" fmla="*/ 5 w 17"/>
                <a:gd name="T43" fmla="*/ 77 h 98"/>
                <a:gd name="T44" fmla="*/ 6 w 17"/>
                <a:gd name="T45" fmla="*/ 77 h 98"/>
                <a:gd name="T46" fmla="*/ 15 w 17"/>
                <a:gd name="T47" fmla="*/ 77 h 98"/>
                <a:gd name="T48" fmla="*/ 15 w 17"/>
                <a:gd name="T49" fmla="*/ 74 h 98"/>
                <a:gd name="T50" fmla="*/ 15 w 17"/>
                <a:gd name="T51" fmla="*/ 74 h 98"/>
                <a:gd name="T52" fmla="*/ 14 w 17"/>
                <a:gd name="T53" fmla="*/ 60 h 98"/>
                <a:gd name="T54" fmla="*/ 5 w 17"/>
                <a:gd name="T55" fmla="*/ 61 h 98"/>
                <a:gd name="T56" fmla="*/ 5 w 17"/>
                <a:gd name="T57" fmla="*/ 84 h 98"/>
                <a:gd name="T58" fmla="*/ 5 w 17"/>
                <a:gd name="T59" fmla="*/ 98 h 98"/>
                <a:gd name="T60" fmla="*/ 6 w 17"/>
                <a:gd name="T61" fmla="*/ 98 h 98"/>
                <a:gd name="T62" fmla="*/ 15 w 17"/>
                <a:gd name="T63" fmla="*/ 97 h 98"/>
                <a:gd name="T64" fmla="*/ 16 w 17"/>
                <a:gd name="T65" fmla="*/ 97 h 98"/>
                <a:gd name="T66" fmla="*/ 16 w 17"/>
                <a:gd name="T67" fmla="*/ 97 h 98"/>
                <a:gd name="T68" fmla="*/ 16 w 17"/>
                <a:gd name="T69" fmla="*/ 96 h 98"/>
                <a:gd name="T70" fmla="*/ 16 w 17"/>
                <a:gd name="T71" fmla="*/ 86 h 98"/>
                <a:gd name="T72" fmla="*/ 15 w 17"/>
                <a:gd name="T73" fmla="*/ 83 h 98"/>
                <a:gd name="T74" fmla="*/ 6 w 17"/>
                <a:gd name="T75" fmla="*/ 84 h 98"/>
                <a:gd name="T76" fmla="*/ 5 w 17"/>
                <a:gd name="T7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 h="98">
                  <a:moveTo>
                    <a:pt x="3" y="32"/>
                  </a:moveTo>
                  <a:cubicBezTo>
                    <a:pt x="7" y="32"/>
                    <a:pt x="10" y="32"/>
                    <a:pt x="13" y="32"/>
                  </a:cubicBezTo>
                  <a:cubicBezTo>
                    <a:pt x="13" y="28"/>
                    <a:pt x="14" y="25"/>
                    <a:pt x="14" y="21"/>
                  </a:cubicBezTo>
                  <a:cubicBezTo>
                    <a:pt x="14" y="20"/>
                    <a:pt x="14" y="19"/>
                    <a:pt x="14" y="18"/>
                  </a:cubicBezTo>
                  <a:cubicBezTo>
                    <a:pt x="11" y="18"/>
                    <a:pt x="8" y="19"/>
                    <a:pt x="4" y="19"/>
                  </a:cubicBezTo>
                  <a:cubicBezTo>
                    <a:pt x="4" y="19"/>
                    <a:pt x="3" y="19"/>
                    <a:pt x="2" y="19"/>
                  </a:cubicBezTo>
                  <a:cubicBezTo>
                    <a:pt x="3" y="23"/>
                    <a:pt x="3" y="28"/>
                    <a:pt x="3" y="32"/>
                  </a:cubicBezTo>
                  <a:close/>
                  <a:moveTo>
                    <a:pt x="0" y="0"/>
                  </a:moveTo>
                  <a:cubicBezTo>
                    <a:pt x="1" y="4"/>
                    <a:pt x="1" y="8"/>
                    <a:pt x="2" y="12"/>
                  </a:cubicBezTo>
                  <a:cubicBezTo>
                    <a:pt x="2" y="12"/>
                    <a:pt x="3" y="12"/>
                    <a:pt x="3" y="12"/>
                  </a:cubicBezTo>
                  <a:cubicBezTo>
                    <a:pt x="7" y="12"/>
                    <a:pt x="11" y="12"/>
                    <a:pt x="14" y="12"/>
                  </a:cubicBezTo>
                  <a:cubicBezTo>
                    <a:pt x="15" y="8"/>
                    <a:pt x="15" y="4"/>
                    <a:pt x="15" y="1"/>
                  </a:cubicBezTo>
                  <a:cubicBezTo>
                    <a:pt x="11" y="0"/>
                    <a:pt x="6" y="0"/>
                    <a:pt x="2" y="0"/>
                  </a:cubicBezTo>
                  <a:lnTo>
                    <a:pt x="0" y="0"/>
                  </a:lnTo>
                  <a:close/>
                  <a:moveTo>
                    <a:pt x="4" y="38"/>
                  </a:moveTo>
                  <a:cubicBezTo>
                    <a:pt x="4" y="44"/>
                    <a:pt x="4" y="49"/>
                    <a:pt x="5" y="55"/>
                  </a:cubicBezTo>
                  <a:cubicBezTo>
                    <a:pt x="8" y="55"/>
                    <a:pt x="11" y="55"/>
                    <a:pt x="14" y="55"/>
                  </a:cubicBezTo>
                  <a:cubicBezTo>
                    <a:pt x="14" y="53"/>
                    <a:pt x="13" y="50"/>
                    <a:pt x="13" y="48"/>
                  </a:cubicBezTo>
                  <a:cubicBezTo>
                    <a:pt x="13" y="44"/>
                    <a:pt x="13" y="41"/>
                    <a:pt x="13" y="37"/>
                  </a:cubicBezTo>
                  <a:cubicBezTo>
                    <a:pt x="11" y="38"/>
                    <a:pt x="7" y="38"/>
                    <a:pt x="4" y="38"/>
                  </a:cubicBezTo>
                  <a:close/>
                  <a:moveTo>
                    <a:pt x="5" y="61"/>
                  </a:moveTo>
                  <a:cubicBezTo>
                    <a:pt x="5" y="67"/>
                    <a:pt x="5" y="72"/>
                    <a:pt x="5" y="77"/>
                  </a:cubicBezTo>
                  <a:cubicBezTo>
                    <a:pt x="6" y="77"/>
                    <a:pt x="6" y="77"/>
                    <a:pt x="6" y="77"/>
                  </a:cubicBezTo>
                  <a:cubicBezTo>
                    <a:pt x="9" y="77"/>
                    <a:pt x="12" y="77"/>
                    <a:pt x="15" y="77"/>
                  </a:cubicBezTo>
                  <a:cubicBezTo>
                    <a:pt x="15" y="76"/>
                    <a:pt x="15" y="75"/>
                    <a:pt x="15" y="74"/>
                  </a:cubicBezTo>
                  <a:cubicBezTo>
                    <a:pt x="15" y="74"/>
                    <a:pt x="15" y="74"/>
                    <a:pt x="15" y="74"/>
                  </a:cubicBezTo>
                  <a:cubicBezTo>
                    <a:pt x="14" y="69"/>
                    <a:pt x="14" y="65"/>
                    <a:pt x="14" y="60"/>
                  </a:cubicBezTo>
                  <a:cubicBezTo>
                    <a:pt x="11" y="61"/>
                    <a:pt x="8" y="61"/>
                    <a:pt x="5" y="61"/>
                  </a:cubicBezTo>
                  <a:close/>
                  <a:moveTo>
                    <a:pt x="5" y="84"/>
                  </a:moveTo>
                  <a:cubicBezTo>
                    <a:pt x="5" y="89"/>
                    <a:pt x="5" y="93"/>
                    <a:pt x="5" y="98"/>
                  </a:cubicBezTo>
                  <a:cubicBezTo>
                    <a:pt x="5" y="98"/>
                    <a:pt x="6" y="98"/>
                    <a:pt x="6" y="98"/>
                  </a:cubicBezTo>
                  <a:cubicBezTo>
                    <a:pt x="9" y="98"/>
                    <a:pt x="12" y="98"/>
                    <a:pt x="15" y="97"/>
                  </a:cubicBezTo>
                  <a:cubicBezTo>
                    <a:pt x="15" y="97"/>
                    <a:pt x="16" y="97"/>
                    <a:pt x="16" y="97"/>
                  </a:cubicBezTo>
                  <a:cubicBezTo>
                    <a:pt x="16" y="97"/>
                    <a:pt x="16" y="97"/>
                    <a:pt x="16" y="97"/>
                  </a:cubicBezTo>
                  <a:cubicBezTo>
                    <a:pt x="16" y="97"/>
                    <a:pt x="16" y="96"/>
                    <a:pt x="16" y="96"/>
                  </a:cubicBezTo>
                  <a:cubicBezTo>
                    <a:pt x="17" y="93"/>
                    <a:pt x="16" y="89"/>
                    <a:pt x="16" y="86"/>
                  </a:cubicBezTo>
                  <a:cubicBezTo>
                    <a:pt x="16" y="85"/>
                    <a:pt x="16" y="84"/>
                    <a:pt x="15" y="83"/>
                  </a:cubicBezTo>
                  <a:cubicBezTo>
                    <a:pt x="12" y="84"/>
                    <a:pt x="9" y="84"/>
                    <a:pt x="6" y="84"/>
                  </a:cubicBezTo>
                  <a:lnTo>
                    <a:pt x="5" y="84"/>
                  </a:lnTo>
                  <a:close/>
                </a:path>
              </a:pathLst>
            </a:custGeom>
            <a:solidFill>
              <a:srgbClr val="6B4A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1" name="ïṥ1íḋê"/>
            <p:cNvSpPr/>
            <p:nvPr/>
          </p:nvSpPr>
          <p:spPr bwMode="auto">
            <a:xfrm>
              <a:off x="5203606" y="3295024"/>
              <a:ext cx="724927" cy="989152"/>
            </a:xfrm>
            <a:custGeom>
              <a:avLst/>
              <a:gdLst>
                <a:gd name="T0" fmla="*/ 6 w 103"/>
                <a:gd name="T1" fmla="*/ 139 h 141"/>
                <a:gd name="T2" fmla="*/ 14 w 103"/>
                <a:gd name="T3" fmla="*/ 139 h 141"/>
                <a:gd name="T4" fmla="*/ 43 w 103"/>
                <a:gd name="T5" fmla="*/ 130 h 141"/>
                <a:gd name="T6" fmla="*/ 45 w 103"/>
                <a:gd name="T7" fmla="*/ 112 h 141"/>
                <a:gd name="T8" fmla="*/ 25 w 103"/>
                <a:gd name="T9" fmla="*/ 109 h 141"/>
                <a:gd name="T10" fmla="*/ 31 w 103"/>
                <a:gd name="T11" fmla="*/ 130 h 141"/>
                <a:gd name="T12" fmla="*/ 20 w 103"/>
                <a:gd name="T13" fmla="*/ 117 h 141"/>
                <a:gd name="T14" fmla="*/ 0 w 103"/>
                <a:gd name="T15" fmla="*/ 114 h 141"/>
                <a:gd name="T16" fmla="*/ 6 w 103"/>
                <a:gd name="T17" fmla="*/ 139 h 141"/>
                <a:gd name="T18" fmla="*/ 85 w 103"/>
                <a:gd name="T19" fmla="*/ 11 h 141"/>
                <a:gd name="T20" fmla="*/ 93 w 103"/>
                <a:gd name="T21" fmla="*/ 18 h 141"/>
                <a:gd name="T22" fmla="*/ 101 w 103"/>
                <a:gd name="T23" fmla="*/ 6 h 141"/>
                <a:gd name="T24" fmla="*/ 87 w 103"/>
                <a:gd name="T25" fmla="*/ 9 h 141"/>
                <a:gd name="T26" fmla="*/ 98 w 103"/>
                <a:gd name="T27" fmla="*/ 42 h 141"/>
                <a:gd name="T28" fmla="*/ 98 w 103"/>
                <a:gd name="T29" fmla="*/ 37 h 141"/>
                <a:gd name="T30" fmla="*/ 88 w 103"/>
                <a:gd name="T31" fmla="*/ 22 h 141"/>
                <a:gd name="T32" fmla="*/ 80 w 103"/>
                <a:gd name="T33" fmla="*/ 15 h 141"/>
                <a:gd name="T34" fmla="*/ 83 w 103"/>
                <a:gd name="T35" fmla="*/ 34 h 141"/>
                <a:gd name="T36" fmla="*/ 98 w 103"/>
                <a:gd name="T37" fmla="*/ 42 h 141"/>
                <a:gd name="T38" fmla="*/ 81 w 103"/>
                <a:gd name="T39" fmla="*/ 77 h 141"/>
                <a:gd name="T40" fmla="*/ 57 w 103"/>
                <a:gd name="T41" fmla="*/ 56 h 141"/>
                <a:gd name="T42" fmla="*/ 73 w 103"/>
                <a:gd name="T43" fmla="*/ 62 h 141"/>
                <a:gd name="T44" fmla="*/ 90 w 103"/>
                <a:gd name="T45" fmla="*/ 51 h 141"/>
                <a:gd name="T46" fmla="*/ 72 w 103"/>
                <a:gd name="T47" fmla="*/ 34 h 141"/>
                <a:gd name="T48" fmla="*/ 57 w 103"/>
                <a:gd name="T49" fmla="*/ 47 h 141"/>
                <a:gd name="T50" fmla="*/ 51 w 103"/>
                <a:gd name="T51" fmla="*/ 80 h 141"/>
                <a:gd name="T52" fmla="*/ 64 w 103"/>
                <a:gd name="T53" fmla="*/ 89 h 141"/>
                <a:gd name="T54" fmla="*/ 74 w 103"/>
                <a:gd name="T55" fmla="*/ 103 h 141"/>
                <a:gd name="T56" fmla="*/ 71 w 103"/>
                <a:gd name="T57" fmla="*/ 109 h 141"/>
                <a:gd name="T58" fmla="*/ 73 w 103"/>
                <a:gd name="T59" fmla="*/ 106 h 141"/>
                <a:gd name="T60" fmla="*/ 52 w 103"/>
                <a:gd name="T61" fmla="*/ 88 h 141"/>
                <a:gd name="T62" fmla="*/ 41 w 103"/>
                <a:gd name="T63" fmla="*/ 98 h 141"/>
                <a:gd name="T64" fmla="*/ 49 w 103"/>
                <a:gd name="T65" fmla="*/ 107 h 141"/>
                <a:gd name="T66" fmla="*/ 71 w 103"/>
                <a:gd name="T67" fmla="*/ 109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41">
                  <a:moveTo>
                    <a:pt x="6" y="139"/>
                  </a:moveTo>
                  <a:cubicBezTo>
                    <a:pt x="6" y="139"/>
                    <a:pt x="6" y="139"/>
                    <a:pt x="6" y="139"/>
                  </a:cubicBezTo>
                  <a:cubicBezTo>
                    <a:pt x="6" y="140"/>
                    <a:pt x="6" y="140"/>
                    <a:pt x="6" y="141"/>
                  </a:cubicBezTo>
                  <a:cubicBezTo>
                    <a:pt x="8" y="140"/>
                    <a:pt x="11" y="139"/>
                    <a:pt x="14" y="139"/>
                  </a:cubicBezTo>
                  <a:cubicBezTo>
                    <a:pt x="18" y="138"/>
                    <a:pt x="22" y="137"/>
                    <a:pt x="25" y="136"/>
                  </a:cubicBezTo>
                  <a:cubicBezTo>
                    <a:pt x="32" y="135"/>
                    <a:pt x="37" y="133"/>
                    <a:pt x="43" y="130"/>
                  </a:cubicBezTo>
                  <a:cubicBezTo>
                    <a:pt x="46" y="129"/>
                    <a:pt x="49" y="127"/>
                    <a:pt x="52" y="125"/>
                  </a:cubicBezTo>
                  <a:cubicBezTo>
                    <a:pt x="50" y="121"/>
                    <a:pt x="47" y="117"/>
                    <a:pt x="45" y="112"/>
                  </a:cubicBezTo>
                  <a:cubicBezTo>
                    <a:pt x="43" y="109"/>
                    <a:pt x="39" y="106"/>
                    <a:pt x="37" y="102"/>
                  </a:cubicBezTo>
                  <a:cubicBezTo>
                    <a:pt x="33" y="105"/>
                    <a:pt x="29" y="107"/>
                    <a:pt x="25" y="109"/>
                  </a:cubicBezTo>
                  <a:cubicBezTo>
                    <a:pt x="25" y="110"/>
                    <a:pt x="25" y="111"/>
                    <a:pt x="25" y="111"/>
                  </a:cubicBezTo>
                  <a:cubicBezTo>
                    <a:pt x="28" y="118"/>
                    <a:pt x="29" y="124"/>
                    <a:pt x="31" y="130"/>
                  </a:cubicBezTo>
                  <a:cubicBezTo>
                    <a:pt x="32" y="133"/>
                    <a:pt x="27" y="135"/>
                    <a:pt x="26" y="133"/>
                  </a:cubicBezTo>
                  <a:cubicBezTo>
                    <a:pt x="23" y="128"/>
                    <a:pt x="22" y="122"/>
                    <a:pt x="20" y="117"/>
                  </a:cubicBezTo>
                  <a:cubicBezTo>
                    <a:pt x="19" y="115"/>
                    <a:pt x="19" y="113"/>
                    <a:pt x="18" y="111"/>
                  </a:cubicBezTo>
                  <a:cubicBezTo>
                    <a:pt x="13" y="113"/>
                    <a:pt x="6" y="115"/>
                    <a:pt x="0" y="114"/>
                  </a:cubicBezTo>
                  <a:cubicBezTo>
                    <a:pt x="1" y="115"/>
                    <a:pt x="1" y="115"/>
                    <a:pt x="1" y="115"/>
                  </a:cubicBezTo>
                  <a:cubicBezTo>
                    <a:pt x="4" y="123"/>
                    <a:pt x="5" y="131"/>
                    <a:pt x="6" y="139"/>
                  </a:cubicBezTo>
                  <a:close/>
                  <a:moveTo>
                    <a:pt x="85" y="11"/>
                  </a:moveTo>
                  <a:cubicBezTo>
                    <a:pt x="85" y="11"/>
                    <a:pt x="85" y="11"/>
                    <a:pt x="85" y="11"/>
                  </a:cubicBezTo>
                  <a:cubicBezTo>
                    <a:pt x="85" y="11"/>
                    <a:pt x="85" y="11"/>
                    <a:pt x="85" y="11"/>
                  </a:cubicBezTo>
                  <a:cubicBezTo>
                    <a:pt x="88" y="13"/>
                    <a:pt x="91" y="15"/>
                    <a:pt x="93" y="18"/>
                  </a:cubicBezTo>
                  <a:cubicBezTo>
                    <a:pt x="95" y="20"/>
                    <a:pt x="97" y="23"/>
                    <a:pt x="98" y="25"/>
                  </a:cubicBezTo>
                  <a:cubicBezTo>
                    <a:pt x="98" y="19"/>
                    <a:pt x="99" y="13"/>
                    <a:pt x="101" y="6"/>
                  </a:cubicBezTo>
                  <a:cubicBezTo>
                    <a:pt x="101" y="4"/>
                    <a:pt x="102" y="2"/>
                    <a:pt x="103" y="0"/>
                  </a:cubicBezTo>
                  <a:cubicBezTo>
                    <a:pt x="97" y="2"/>
                    <a:pt x="92" y="6"/>
                    <a:pt x="87" y="9"/>
                  </a:cubicBezTo>
                  <a:cubicBezTo>
                    <a:pt x="86" y="9"/>
                    <a:pt x="86" y="10"/>
                    <a:pt x="85" y="11"/>
                  </a:cubicBezTo>
                  <a:close/>
                  <a:moveTo>
                    <a:pt x="98" y="42"/>
                  </a:moveTo>
                  <a:cubicBezTo>
                    <a:pt x="98" y="42"/>
                    <a:pt x="98" y="42"/>
                    <a:pt x="98" y="42"/>
                  </a:cubicBezTo>
                  <a:cubicBezTo>
                    <a:pt x="98" y="41"/>
                    <a:pt x="98" y="39"/>
                    <a:pt x="98" y="37"/>
                  </a:cubicBezTo>
                  <a:cubicBezTo>
                    <a:pt x="98" y="37"/>
                    <a:pt x="98" y="36"/>
                    <a:pt x="98" y="36"/>
                  </a:cubicBezTo>
                  <a:cubicBezTo>
                    <a:pt x="95" y="30"/>
                    <a:pt x="92" y="26"/>
                    <a:pt x="88" y="22"/>
                  </a:cubicBezTo>
                  <a:cubicBezTo>
                    <a:pt x="85" y="19"/>
                    <a:pt x="83" y="17"/>
                    <a:pt x="81" y="15"/>
                  </a:cubicBezTo>
                  <a:cubicBezTo>
                    <a:pt x="80" y="15"/>
                    <a:pt x="80" y="15"/>
                    <a:pt x="80" y="15"/>
                  </a:cubicBezTo>
                  <a:cubicBezTo>
                    <a:pt x="76" y="18"/>
                    <a:pt x="72" y="21"/>
                    <a:pt x="69" y="25"/>
                  </a:cubicBezTo>
                  <a:cubicBezTo>
                    <a:pt x="74" y="25"/>
                    <a:pt x="79" y="30"/>
                    <a:pt x="83" y="34"/>
                  </a:cubicBezTo>
                  <a:cubicBezTo>
                    <a:pt x="87" y="37"/>
                    <a:pt x="90" y="42"/>
                    <a:pt x="93" y="46"/>
                  </a:cubicBezTo>
                  <a:cubicBezTo>
                    <a:pt x="95" y="45"/>
                    <a:pt x="96" y="44"/>
                    <a:pt x="98" y="42"/>
                  </a:cubicBezTo>
                  <a:close/>
                  <a:moveTo>
                    <a:pt x="81" y="77"/>
                  </a:moveTo>
                  <a:cubicBezTo>
                    <a:pt x="81" y="77"/>
                    <a:pt x="81" y="77"/>
                    <a:pt x="81" y="77"/>
                  </a:cubicBezTo>
                  <a:cubicBezTo>
                    <a:pt x="78" y="75"/>
                    <a:pt x="74" y="72"/>
                    <a:pt x="72" y="69"/>
                  </a:cubicBezTo>
                  <a:cubicBezTo>
                    <a:pt x="67" y="65"/>
                    <a:pt x="61" y="61"/>
                    <a:pt x="57" y="56"/>
                  </a:cubicBezTo>
                  <a:cubicBezTo>
                    <a:pt x="57" y="54"/>
                    <a:pt x="57" y="53"/>
                    <a:pt x="59" y="53"/>
                  </a:cubicBezTo>
                  <a:cubicBezTo>
                    <a:pt x="65" y="53"/>
                    <a:pt x="70" y="58"/>
                    <a:pt x="73" y="62"/>
                  </a:cubicBezTo>
                  <a:cubicBezTo>
                    <a:pt x="76" y="65"/>
                    <a:pt x="79" y="68"/>
                    <a:pt x="82" y="71"/>
                  </a:cubicBezTo>
                  <a:cubicBezTo>
                    <a:pt x="84" y="64"/>
                    <a:pt x="86" y="57"/>
                    <a:pt x="90" y="51"/>
                  </a:cubicBezTo>
                  <a:cubicBezTo>
                    <a:pt x="86" y="47"/>
                    <a:pt x="83" y="44"/>
                    <a:pt x="80" y="40"/>
                  </a:cubicBezTo>
                  <a:cubicBezTo>
                    <a:pt x="77" y="38"/>
                    <a:pt x="75" y="36"/>
                    <a:pt x="72" y="34"/>
                  </a:cubicBezTo>
                  <a:cubicBezTo>
                    <a:pt x="70" y="32"/>
                    <a:pt x="68" y="31"/>
                    <a:pt x="67" y="28"/>
                  </a:cubicBezTo>
                  <a:cubicBezTo>
                    <a:pt x="62" y="34"/>
                    <a:pt x="59" y="40"/>
                    <a:pt x="57" y="47"/>
                  </a:cubicBezTo>
                  <a:cubicBezTo>
                    <a:pt x="54" y="56"/>
                    <a:pt x="54" y="65"/>
                    <a:pt x="52" y="73"/>
                  </a:cubicBezTo>
                  <a:cubicBezTo>
                    <a:pt x="52" y="76"/>
                    <a:pt x="51" y="78"/>
                    <a:pt x="51" y="80"/>
                  </a:cubicBezTo>
                  <a:cubicBezTo>
                    <a:pt x="52" y="81"/>
                    <a:pt x="53" y="82"/>
                    <a:pt x="54" y="82"/>
                  </a:cubicBezTo>
                  <a:cubicBezTo>
                    <a:pt x="57" y="84"/>
                    <a:pt x="61" y="87"/>
                    <a:pt x="64" y="89"/>
                  </a:cubicBezTo>
                  <a:cubicBezTo>
                    <a:pt x="66" y="91"/>
                    <a:pt x="67" y="93"/>
                    <a:pt x="69" y="96"/>
                  </a:cubicBezTo>
                  <a:cubicBezTo>
                    <a:pt x="70" y="98"/>
                    <a:pt x="72" y="101"/>
                    <a:pt x="74" y="103"/>
                  </a:cubicBezTo>
                  <a:cubicBezTo>
                    <a:pt x="78" y="95"/>
                    <a:pt x="79" y="86"/>
                    <a:pt x="81" y="77"/>
                  </a:cubicBezTo>
                  <a:close/>
                  <a:moveTo>
                    <a:pt x="71" y="109"/>
                  </a:moveTo>
                  <a:cubicBezTo>
                    <a:pt x="71" y="109"/>
                    <a:pt x="71" y="109"/>
                    <a:pt x="71" y="109"/>
                  </a:cubicBezTo>
                  <a:cubicBezTo>
                    <a:pt x="71" y="108"/>
                    <a:pt x="72" y="107"/>
                    <a:pt x="73" y="106"/>
                  </a:cubicBezTo>
                  <a:cubicBezTo>
                    <a:pt x="68" y="104"/>
                    <a:pt x="65" y="99"/>
                    <a:pt x="62" y="96"/>
                  </a:cubicBezTo>
                  <a:cubicBezTo>
                    <a:pt x="59" y="93"/>
                    <a:pt x="56" y="91"/>
                    <a:pt x="52" y="88"/>
                  </a:cubicBezTo>
                  <a:cubicBezTo>
                    <a:pt x="51" y="88"/>
                    <a:pt x="50" y="87"/>
                    <a:pt x="49" y="86"/>
                  </a:cubicBezTo>
                  <a:cubicBezTo>
                    <a:pt x="47" y="91"/>
                    <a:pt x="44" y="95"/>
                    <a:pt x="41" y="98"/>
                  </a:cubicBezTo>
                  <a:cubicBezTo>
                    <a:pt x="41" y="98"/>
                    <a:pt x="41" y="98"/>
                    <a:pt x="41" y="98"/>
                  </a:cubicBezTo>
                  <a:cubicBezTo>
                    <a:pt x="44" y="100"/>
                    <a:pt x="47" y="104"/>
                    <a:pt x="49" y="107"/>
                  </a:cubicBezTo>
                  <a:cubicBezTo>
                    <a:pt x="52" y="112"/>
                    <a:pt x="54" y="118"/>
                    <a:pt x="56" y="123"/>
                  </a:cubicBezTo>
                  <a:cubicBezTo>
                    <a:pt x="62" y="119"/>
                    <a:pt x="67" y="114"/>
                    <a:pt x="71" y="109"/>
                  </a:cubicBezTo>
                  <a:close/>
                </a:path>
              </a:pathLst>
            </a:custGeom>
            <a:solidFill>
              <a:srgbClr val="8A63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2" name="ïŝľíḓê"/>
            <p:cNvSpPr/>
            <p:nvPr/>
          </p:nvSpPr>
          <p:spPr bwMode="auto">
            <a:xfrm>
              <a:off x="5237481" y="3447462"/>
              <a:ext cx="653790" cy="836715"/>
            </a:xfrm>
            <a:custGeom>
              <a:avLst/>
              <a:gdLst>
                <a:gd name="T0" fmla="*/ 1 w 93"/>
                <a:gd name="T1" fmla="*/ 117 h 119"/>
                <a:gd name="T2" fmla="*/ 1 w 93"/>
                <a:gd name="T3" fmla="*/ 117 h 119"/>
                <a:gd name="T4" fmla="*/ 1 w 93"/>
                <a:gd name="T5" fmla="*/ 119 h 119"/>
                <a:gd name="T6" fmla="*/ 9 w 93"/>
                <a:gd name="T7" fmla="*/ 117 h 119"/>
                <a:gd name="T8" fmla="*/ 20 w 93"/>
                <a:gd name="T9" fmla="*/ 114 h 119"/>
                <a:gd name="T10" fmla="*/ 38 w 93"/>
                <a:gd name="T11" fmla="*/ 108 h 119"/>
                <a:gd name="T12" fmla="*/ 47 w 93"/>
                <a:gd name="T13" fmla="*/ 103 h 119"/>
                <a:gd name="T14" fmla="*/ 40 w 93"/>
                <a:gd name="T15" fmla="*/ 92 h 119"/>
                <a:gd name="T16" fmla="*/ 24 w 93"/>
                <a:gd name="T17" fmla="*/ 101 h 119"/>
                <a:gd name="T18" fmla="*/ 26 w 93"/>
                <a:gd name="T19" fmla="*/ 108 h 119"/>
                <a:gd name="T20" fmla="*/ 21 w 93"/>
                <a:gd name="T21" fmla="*/ 111 h 119"/>
                <a:gd name="T22" fmla="*/ 18 w 93"/>
                <a:gd name="T23" fmla="*/ 103 h 119"/>
                <a:gd name="T24" fmla="*/ 12 w 93"/>
                <a:gd name="T25" fmla="*/ 105 h 119"/>
                <a:gd name="T26" fmla="*/ 0 w 93"/>
                <a:gd name="T27" fmla="*/ 110 h 119"/>
                <a:gd name="T28" fmla="*/ 1 w 93"/>
                <a:gd name="T29" fmla="*/ 117 h 119"/>
                <a:gd name="T30" fmla="*/ 45 w 93"/>
                <a:gd name="T31" fmla="*/ 88 h 119"/>
                <a:gd name="T32" fmla="*/ 54 w 93"/>
                <a:gd name="T33" fmla="*/ 71 h 119"/>
                <a:gd name="T34" fmla="*/ 57 w 93"/>
                <a:gd name="T35" fmla="*/ 74 h 119"/>
                <a:gd name="T36" fmla="*/ 68 w 93"/>
                <a:gd name="T37" fmla="*/ 84 h 119"/>
                <a:gd name="T38" fmla="*/ 66 w 93"/>
                <a:gd name="T39" fmla="*/ 87 h 119"/>
                <a:gd name="T40" fmla="*/ 66 w 93"/>
                <a:gd name="T41" fmla="*/ 87 h 119"/>
                <a:gd name="T42" fmla="*/ 51 w 93"/>
                <a:gd name="T43" fmla="*/ 101 h 119"/>
                <a:gd name="T44" fmla="*/ 45 w 93"/>
                <a:gd name="T45" fmla="*/ 88 h 119"/>
                <a:gd name="T46" fmla="*/ 56 w 93"/>
                <a:gd name="T47" fmla="*/ 65 h 119"/>
                <a:gd name="T48" fmla="*/ 61 w 93"/>
                <a:gd name="T49" fmla="*/ 42 h 119"/>
                <a:gd name="T50" fmla="*/ 67 w 93"/>
                <a:gd name="T51" fmla="*/ 47 h 119"/>
                <a:gd name="T52" fmla="*/ 76 w 93"/>
                <a:gd name="T53" fmla="*/ 55 h 119"/>
                <a:gd name="T54" fmla="*/ 76 w 93"/>
                <a:gd name="T55" fmla="*/ 55 h 119"/>
                <a:gd name="T56" fmla="*/ 69 w 93"/>
                <a:gd name="T57" fmla="*/ 81 h 119"/>
                <a:gd name="T58" fmla="*/ 64 w 93"/>
                <a:gd name="T59" fmla="*/ 74 h 119"/>
                <a:gd name="T60" fmla="*/ 59 w 93"/>
                <a:gd name="T61" fmla="*/ 67 h 119"/>
                <a:gd name="T62" fmla="*/ 56 w 93"/>
                <a:gd name="T63" fmla="*/ 65 h 119"/>
                <a:gd name="T64" fmla="*/ 63 w 93"/>
                <a:gd name="T65" fmla="*/ 35 h 119"/>
                <a:gd name="T66" fmla="*/ 74 w 93"/>
                <a:gd name="T67" fmla="*/ 17 h 119"/>
                <a:gd name="T68" fmla="*/ 75 w 93"/>
                <a:gd name="T69" fmla="*/ 18 h 119"/>
                <a:gd name="T70" fmla="*/ 85 w 93"/>
                <a:gd name="T71" fmla="*/ 29 h 119"/>
                <a:gd name="T72" fmla="*/ 77 w 93"/>
                <a:gd name="T73" fmla="*/ 49 h 119"/>
                <a:gd name="T74" fmla="*/ 68 w 93"/>
                <a:gd name="T75" fmla="*/ 40 h 119"/>
                <a:gd name="T76" fmla="*/ 63 w 93"/>
                <a:gd name="T77" fmla="*/ 35 h 119"/>
                <a:gd name="T78" fmla="*/ 78 w 93"/>
                <a:gd name="T79" fmla="*/ 12 h 119"/>
                <a:gd name="T80" fmla="*/ 87 w 93"/>
                <a:gd name="T81" fmla="*/ 5 h 119"/>
                <a:gd name="T82" fmla="*/ 93 w 93"/>
                <a:gd name="T83" fmla="*/ 14 h 119"/>
                <a:gd name="T84" fmla="*/ 93 w 93"/>
                <a:gd name="T85" fmla="*/ 15 h 119"/>
                <a:gd name="T86" fmla="*/ 93 w 93"/>
                <a:gd name="T87" fmla="*/ 20 h 119"/>
                <a:gd name="T88" fmla="*/ 93 w 93"/>
                <a:gd name="T89" fmla="*/ 20 h 119"/>
                <a:gd name="T90" fmla="*/ 88 w 93"/>
                <a:gd name="T91" fmla="*/ 24 h 119"/>
                <a:gd name="T92" fmla="*/ 78 w 93"/>
                <a:gd name="T93" fmla="*/ 12 h 119"/>
                <a:gd name="T94" fmla="*/ 92 w 93"/>
                <a:gd name="T95" fmla="*/ 1 h 119"/>
                <a:gd name="T96" fmla="*/ 93 w 93"/>
                <a:gd name="T97" fmla="*/ 0 h 119"/>
                <a:gd name="T98" fmla="*/ 93 w 93"/>
                <a:gd name="T99" fmla="*/ 3 h 119"/>
                <a:gd name="T100" fmla="*/ 92 w 93"/>
                <a:gd name="T101" fmla="*/ 1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119">
                  <a:moveTo>
                    <a:pt x="1" y="117"/>
                  </a:moveTo>
                  <a:cubicBezTo>
                    <a:pt x="1" y="117"/>
                    <a:pt x="1" y="117"/>
                    <a:pt x="1" y="117"/>
                  </a:cubicBezTo>
                  <a:cubicBezTo>
                    <a:pt x="1" y="118"/>
                    <a:pt x="1" y="118"/>
                    <a:pt x="1" y="119"/>
                  </a:cubicBezTo>
                  <a:cubicBezTo>
                    <a:pt x="3" y="118"/>
                    <a:pt x="6" y="117"/>
                    <a:pt x="9" y="117"/>
                  </a:cubicBezTo>
                  <a:cubicBezTo>
                    <a:pt x="13" y="116"/>
                    <a:pt x="17" y="115"/>
                    <a:pt x="20" y="114"/>
                  </a:cubicBezTo>
                  <a:cubicBezTo>
                    <a:pt x="27" y="113"/>
                    <a:pt x="32" y="111"/>
                    <a:pt x="38" y="108"/>
                  </a:cubicBezTo>
                  <a:cubicBezTo>
                    <a:pt x="41" y="107"/>
                    <a:pt x="44" y="105"/>
                    <a:pt x="47" y="103"/>
                  </a:cubicBezTo>
                  <a:cubicBezTo>
                    <a:pt x="45" y="99"/>
                    <a:pt x="43" y="95"/>
                    <a:pt x="40" y="92"/>
                  </a:cubicBezTo>
                  <a:cubicBezTo>
                    <a:pt x="36" y="94"/>
                    <a:pt x="31" y="97"/>
                    <a:pt x="24" y="101"/>
                  </a:cubicBezTo>
                  <a:cubicBezTo>
                    <a:pt x="24" y="103"/>
                    <a:pt x="25" y="106"/>
                    <a:pt x="26" y="108"/>
                  </a:cubicBezTo>
                  <a:cubicBezTo>
                    <a:pt x="27" y="111"/>
                    <a:pt x="22" y="113"/>
                    <a:pt x="21" y="111"/>
                  </a:cubicBezTo>
                  <a:cubicBezTo>
                    <a:pt x="20" y="108"/>
                    <a:pt x="19" y="106"/>
                    <a:pt x="18" y="103"/>
                  </a:cubicBezTo>
                  <a:cubicBezTo>
                    <a:pt x="16" y="104"/>
                    <a:pt x="14" y="105"/>
                    <a:pt x="12" y="105"/>
                  </a:cubicBezTo>
                  <a:cubicBezTo>
                    <a:pt x="8" y="107"/>
                    <a:pt x="4" y="108"/>
                    <a:pt x="0" y="110"/>
                  </a:cubicBezTo>
                  <a:cubicBezTo>
                    <a:pt x="0" y="112"/>
                    <a:pt x="0" y="114"/>
                    <a:pt x="1" y="117"/>
                  </a:cubicBezTo>
                  <a:close/>
                  <a:moveTo>
                    <a:pt x="45" y="88"/>
                  </a:moveTo>
                  <a:cubicBezTo>
                    <a:pt x="50" y="83"/>
                    <a:pt x="53" y="77"/>
                    <a:pt x="54" y="71"/>
                  </a:cubicBezTo>
                  <a:cubicBezTo>
                    <a:pt x="55" y="72"/>
                    <a:pt x="56" y="73"/>
                    <a:pt x="57" y="74"/>
                  </a:cubicBezTo>
                  <a:cubicBezTo>
                    <a:pt x="60" y="77"/>
                    <a:pt x="63" y="82"/>
                    <a:pt x="68" y="84"/>
                  </a:cubicBezTo>
                  <a:cubicBezTo>
                    <a:pt x="67" y="85"/>
                    <a:pt x="66" y="86"/>
                    <a:pt x="66" y="87"/>
                  </a:cubicBezTo>
                  <a:cubicBezTo>
                    <a:pt x="66" y="87"/>
                    <a:pt x="66" y="87"/>
                    <a:pt x="66" y="87"/>
                  </a:cubicBezTo>
                  <a:cubicBezTo>
                    <a:pt x="62" y="92"/>
                    <a:pt x="57" y="97"/>
                    <a:pt x="51" y="101"/>
                  </a:cubicBezTo>
                  <a:cubicBezTo>
                    <a:pt x="49" y="96"/>
                    <a:pt x="47" y="92"/>
                    <a:pt x="45" y="88"/>
                  </a:cubicBezTo>
                  <a:close/>
                  <a:moveTo>
                    <a:pt x="56" y="65"/>
                  </a:moveTo>
                  <a:cubicBezTo>
                    <a:pt x="57" y="58"/>
                    <a:pt x="58" y="51"/>
                    <a:pt x="61" y="42"/>
                  </a:cubicBezTo>
                  <a:cubicBezTo>
                    <a:pt x="63" y="44"/>
                    <a:pt x="65" y="45"/>
                    <a:pt x="67" y="47"/>
                  </a:cubicBezTo>
                  <a:cubicBezTo>
                    <a:pt x="69" y="50"/>
                    <a:pt x="73" y="53"/>
                    <a:pt x="76" y="55"/>
                  </a:cubicBezTo>
                  <a:cubicBezTo>
                    <a:pt x="76" y="55"/>
                    <a:pt x="76" y="55"/>
                    <a:pt x="76" y="55"/>
                  </a:cubicBezTo>
                  <a:cubicBezTo>
                    <a:pt x="74" y="64"/>
                    <a:pt x="73" y="73"/>
                    <a:pt x="69" y="81"/>
                  </a:cubicBezTo>
                  <a:cubicBezTo>
                    <a:pt x="67" y="79"/>
                    <a:pt x="65" y="76"/>
                    <a:pt x="64" y="74"/>
                  </a:cubicBezTo>
                  <a:cubicBezTo>
                    <a:pt x="62" y="71"/>
                    <a:pt x="61" y="69"/>
                    <a:pt x="59" y="67"/>
                  </a:cubicBezTo>
                  <a:cubicBezTo>
                    <a:pt x="58" y="66"/>
                    <a:pt x="57" y="65"/>
                    <a:pt x="56" y="65"/>
                  </a:cubicBezTo>
                  <a:close/>
                  <a:moveTo>
                    <a:pt x="63" y="35"/>
                  </a:moveTo>
                  <a:cubicBezTo>
                    <a:pt x="66" y="28"/>
                    <a:pt x="70" y="22"/>
                    <a:pt x="74" y="17"/>
                  </a:cubicBezTo>
                  <a:cubicBezTo>
                    <a:pt x="74" y="17"/>
                    <a:pt x="74" y="18"/>
                    <a:pt x="75" y="18"/>
                  </a:cubicBezTo>
                  <a:cubicBezTo>
                    <a:pt x="78" y="22"/>
                    <a:pt x="81" y="25"/>
                    <a:pt x="85" y="29"/>
                  </a:cubicBezTo>
                  <a:cubicBezTo>
                    <a:pt x="81" y="35"/>
                    <a:pt x="79" y="42"/>
                    <a:pt x="77" y="49"/>
                  </a:cubicBezTo>
                  <a:cubicBezTo>
                    <a:pt x="74" y="46"/>
                    <a:pt x="71" y="43"/>
                    <a:pt x="68" y="40"/>
                  </a:cubicBezTo>
                  <a:cubicBezTo>
                    <a:pt x="67" y="39"/>
                    <a:pt x="65" y="37"/>
                    <a:pt x="63" y="35"/>
                  </a:cubicBezTo>
                  <a:close/>
                  <a:moveTo>
                    <a:pt x="78" y="12"/>
                  </a:moveTo>
                  <a:cubicBezTo>
                    <a:pt x="81" y="9"/>
                    <a:pt x="84" y="7"/>
                    <a:pt x="87" y="5"/>
                  </a:cubicBezTo>
                  <a:cubicBezTo>
                    <a:pt x="89" y="7"/>
                    <a:pt x="91" y="10"/>
                    <a:pt x="93" y="14"/>
                  </a:cubicBezTo>
                  <a:cubicBezTo>
                    <a:pt x="93" y="14"/>
                    <a:pt x="93" y="15"/>
                    <a:pt x="93" y="15"/>
                  </a:cubicBezTo>
                  <a:cubicBezTo>
                    <a:pt x="93" y="17"/>
                    <a:pt x="93" y="19"/>
                    <a:pt x="93" y="20"/>
                  </a:cubicBezTo>
                  <a:cubicBezTo>
                    <a:pt x="93" y="20"/>
                    <a:pt x="93" y="20"/>
                    <a:pt x="93" y="20"/>
                  </a:cubicBezTo>
                  <a:cubicBezTo>
                    <a:pt x="91" y="22"/>
                    <a:pt x="90" y="23"/>
                    <a:pt x="88" y="24"/>
                  </a:cubicBezTo>
                  <a:cubicBezTo>
                    <a:pt x="85" y="21"/>
                    <a:pt x="82" y="16"/>
                    <a:pt x="78" y="12"/>
                  </a:cubicBezTo>
                  <a:close/>
                  <a:moveTo>
                    <a:pt x="92" y="1"/>
                  </a:moveTo>
                  <a:cubicBezTo>
                    <a:pt x="92" y="1"/>
                    <a:pt x="93" y="0"/>
                    <a:pt x="93" y="0"/>
                  </a:cubicBezTo>
                  <a:cubicBezTo>
                    <a:pt x="93" y="1"/>
                    <a:pt x="93" y="2"/>
                    <a:pt x="93" y="3"/>
                  </a:cubicBezTo>
                  <a:cubicBezTo>
                    <a:pt x="93" y="3"/>
                    <a:pt x="92" y="2"/>
                    <a:pt x="92" y="1"/>
                  </a:cubicBezTo>
                  <a:close/>
                </a:path>
              </a:pathLst>
            </a:custGeom>
            <a:solidFill>
              <a:srgbClr val="6B4A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3" name="ïşļíḍè"/>
            <p:cNvSpPr/>
            <p:nvPr/>
          </p:nvSpPr>
          <p:spPr bwMode="auto">
            <a:xfrm>
              <a:off x="6843160" y="3342449"/>
              <a:ext cx="667340" cy="1412592"/>
            </a:xfrm>
            <a:custGeom>
              <a:avLst/>
              <a:gdLst>
                <a:gd name="T0" fmla="*/ 11 w 95"/>
                <a:gd name="T1" fmla="*/ 47 h 201"/>
                <a:gd name="T2" fmla="*/ 39 w 95"/>
                <a:gd name="T3" fmla="*/ 30 h 201"/>
                <a:gd name="T4" fmla="*/ 18 w 95"/>
                <a:gd name="T5" fmla="*/ 11 h 201"/>
                <a:gd name="T6" fmla="*/ 3 w 95"/>
                <a:gd name="T7" fmla="*/ 29 h 201"/>
                <a:gd name="T8" fmla="*/ 0 w 95"/>
                <a:gd name="T9" fmla="*/ 40 h 201"/>
                <a:gd name="T10" fmla="*/ 0 w 95"/>
                <a:gd name="T11" fmla="*/ 0 h 201"/>
                <a:gd name="T12" fmla="*/ 1 w 95"/>
                <a:gd name="T13" fmla="*/ 21 h 201"/>
                <a:gd name="T14" fmla="*/ 13 w 95"/>
                <a:gd name="T15" fmla="*/ 8 h 201"/>
                <a:gd name="T16" fmla="*/ 62 w 95"/>
                <a:gd name="T17" fmla="*/ 60 h 201"/>
                <a:gd name="T18" fmla="*/ 44 w 95"/>
                <a:gd name="T19" fmla="*/ 73 h 201"/>
                <a:gd name="T20" fmla="*/ 42 w 95"/>
                <a:gd name="T21" fmla="*/ 93 h 201"/>
                <a:gd name="T22" fmla="*/ 73 w 95"/>
                <a:gd name="T23" fmla="*/ 84 h 201"/>
                <a:gd name="T24" fmla="*/ 69 w 95"/>
                <a:gd name="T25" fmla="*/ 73 h 201"/>
                <a:gd name="T26" fmla="*/ 86 w 95"/>
                <a:gd name="T27" fmla="*/ 119 h 201"/>
                <a:gd name="T28" fmla="*/ 81 w 95"/>
                <a:gd name="T29" fmla="*/ 119 h 201"/>
                <a:gd name="T30" fmla="*/ 61 w 95"/>
                <a:gd name="T31" fmla="*/ 122 h 201"/>
                <a:gd name="T32" fmla="*/ 57 w 95"/>
                <a:gd name="T33" fmla="*/ 140 h 201"/>
                <a:gd name="T34" fmla="*/ 92 w 95"/>
                <a:gd name="T35" fmla="*/ 139 h 201"/>
                <a:gd name="T36" fmla="*/ 94 w 95"/>
                <a:gd name="T37" fmla="*/ 148 h 201"/>
                <a:gd name="T38" fmla="*/ 93 w 95"/>
                <a:gd name="T39" fmla="*/ 147 h 201"/>
                <a:gd name="T40" fmla="*/ 85 w 95"/>
                <a:gd name="T41" fmla="*/ 146 h 201"/>
                <a:gd name="T42" fmla="*/ 58 w 95"/>
                <a:gd name="T43" fmla="*/ 147 h 201"/>
                <a:gd name="T44" fmla="*/ 79 w 95"/>
                <a:gd name="T45" fmla="*/ 162 h 201"/>
                <a:gd name="T46" fmla="*/ 95 w 95"/>
                <a:gd name="T47" fmla="*/ 168 h 201"/>
                <a:gd name="T48" fmla="*/ 92 w 95"/>
                <a:gd name="T49" fmla="*/ 187 h 201"/>
                <a:gd name="T50" fmla="*/ 94 w 95"/>
                <a:gd name="T51" fmla="*/ 174 h 201"/>
                <a:gd name="T52" fmla="*/ 78 w 95"/>
                <a:gd name="T53" fmla="*/ 168 h 201"/>
                <a:gd name="T54" fmla="*/ 60 w 95"/>
                <a:gd name="T55" fmla="*/ 171 h 201"/>
                <a:gd name="T56" fmla="*/ 65 w 95"/>
                <a:gd name="T57" fmla="*/ 174 h 201"/>
                <a:gd name="T58" fmla="*/ 92 w 95"/>
                <a:gd name="T59" fmla="*/ 187 h 201"/>
                <a:gd name="T60" fmla="*/ 58 w 95"/>
                <a:gd name="T61" fmla="*/ 186 h 201"/>
                <a:gd name="T62" fmla="*/ 83 w 95"/>
                <a:gd name="T63" fmla="*/ 198 h 201"/>
                <a:gd name="T64" fmla="*/ 91 w 95"/>
                <a:gd name="T65" fmla="*/ 193 h 201"/>
                <a:gd name="T66" fmla="*/ 74 w 95"/>
                <a:gd name="T67" fmla="*/ 185 h 201"/>
                <a:gd name="T68" fmla="*/ 59 w 95"/>
                <a:gd name="T69" fmla="*/ 181 h 201"/>
                <a:gd name="T70" fmla="*/ 58 w 95"/>
                <a:gd name="T71" fmla="*/ 186 h 201"/>
                <a:gd name="T72" fmla="*/ 46 w 95"/>
                <a:gd name="T73" fmla="*/ 101 h 201"/>
                <a:gd name="T74" fmla="*/ 59 w 95"/>
                <a:gd name="T75" fmla="*/ 115 h 201"/>
                <a:gd name="T76" fmla="*/ 84 w 95"/>
                <a:gd name="T77" fmla="*/ 114 h 201"/>
                <a:gd name="T78" fmla="*/ 75 w 95"/>
                <a:gd name="T79" fmla="*/ 88 h 201"/>
                <a:gd name="T80" fmla="*/ 55 w 95"/>
                <a:gd name="T81" fmla="*/ 95 h 201"/>
                <a:gd name="T82" fmla="*/ 45 w 95"/>
                <a:gd name="T83" fmla="*/ 100 h 201"/>
                <a:gd name="T84" fmla="*/ 31 w 95"/>
                <a:gd name="T85" fmla="*/ 72 h 201"/>
                <a:gd name="T86" fmla="*/ 44 w 95"/>
                <a:gd name="T87" fmla="*/ 65 h 201"/>
                <a:gd name="T88" fmla="*/ 43 w 95"/>
                <a:gd name="T89" fmla="*/ 33 h 201"/>
                <a:gd name="T90" fmla="*/ 21 w 95"/>
                <a:gd name="T91" fmla="*/ 57 h 201"/>
                <a:gd name="T92" fmla="*/ 31 w 95"/>
                <a:gd name="T93" fmla="*/ 7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5" h="201">
                  <a:moveTo>
                    <a:pt x="11" y="47"/>
                  </a:moveTo>
                  <a:cubicBezTo>
                    <a:pt x="11" y="47"/>
                    <a:pt x="11" y="47"/>
                    <a:pt x="11" y="47"/>
                  </a:cubicBezTo>
                  <a:cubicBezTo>
                    <a:pt x="14" y="49"/>
                    <a:pt x="16" y="51"/>
                    <a:pt x="18" y="53"/>
                  </a:cubicBezTo>
                  <a:cubicBezTo>
                    <a:pt x="21" y="43"/>
                    <a:pt x="31" y="36"/>
                    <a:pt x="39" y="30"/>
                  </a:cubicBezTo>
                  <a:cubicBezTo>
                    <a:pt x="36" y="27"/>
                    <a:pt x="33" y="24"/>
                    <a:pt x="30" y="21"/>
                  </a:cubicBezTo>
                  <a:cubicBezTo>
                    <a:pt x="26" y="17"/>
                    <a:pt x="22" y="14"/>
                    <a:pt x="18" y="11"/>
                  </a:cubicBezTo>
                  <a:cubicBezTo>
                    <a:pt x="15" y="15"/>
                    <a:pt x="12" y="18"/>
                    <a:pt x="8" y="22"/>
                  </a:cubicBezTo>
                  <a:cubicBezTo>
                    <a:pt x="6" y="24"/>
                    <a:pt x="5" y="27"/>
                    <a:pt x="3" y="29"/>
                  </a:cubicBezTo>
                  <a:cubicBezTo>
                    <a:pt x="2" y="31"/>
                    <a:pt x="1" y="33"/>
                    <a:pt x="0" y="35"/>
                  </a:cubicBezTo>
                  <a:cubicBezTo>
                    <a:pt x="0" y="37"/>
                    <a:pt x="0" y="38"/>
                    <a:pt x="0" y="40"/>
                  </a:cubicBezTo>
                  <a:cubicBezTo>
                    <a:pt x="4" y="42"/>
                    <a:pt x="8" y="45"/>
                    <a:pt x="11" y="47"/>
                  </a:cubicBezTo>
                  <a:close/>
                  <a:moveTo>
                    <a:pt x="0" y="0"/>
                  </a:moveTo>
                  <a:cubicBezTo>
                    <a:pt x="0" y="0"/>
                    <a:pt x="0" y="0"/>
                    <a:pt x="0" y="0"/>
                  </a:cubicBezTo>
                  <a:cubicBezTo>
                    <a:pt x="2" y="6"/>
                    <a:pt x="2" y="14"/>
                    <a:pt x="1" y="21"/>
                  </a:cubicBezTo>
                  <a:cubicBezTo>
                    <a:pt x="2" y="20"/>
                    <a:pt x="3" y="19"/>
                    <a:pt x="3" y="18"/>
                  </a:cubicBezTo>
                  <a:cubicBezTo>
                    <a:pt x="6" y="15"/>
                    <a:pt x="10" y="11"/>
                    <a:pt x="13" y="8"/>
                  </a:cubicBezTo>
                  <a:cubicBezTo>
                    <a:pt x="9" y="5"/>
                    <a:pt x="5" y="2"/>
                    <a:pt x="0" y="0"/>
                  </a:cubicBezTo>
                  <a:close/>
                  <a:moveTo>
                    <a:pt x="62" y="60"/>
                  </a:moveTo>
                  <a:cubicBezTo>
                    <a:pt x="62" y="60"/>
                    <a:pt x="62" y="60"/>
                    <a:pt x="62" y="60"/>
                  </a:cubicBezTo>
                  <a:cubicBezTo>
                    <a:pt x="56" y="64"/>
                    <a:pt x="50" y="69"/>
                    <a:pt x="44" y="73"/>
                  </a:cubicBezTo>
                  <a:cubicBezTo>
                    <a:pt x="41" y="74"/>
                    <a:pt x="38" y="76"/>
                    <a:pt x="35" y="78"/>
                  </a:cubicBezTo>
                  <a:cubicBezTo>
                    <a:pt x="38" y="83"/>
                    <a:pt x="40" y="88"/>
                    <a:pt x="42" y="93"/>
                  </a:cubicBezTo>
                  <a:cubicBezTo>
                    <a:pt x="45" y="92"/>
                    <a:pt x="48" y="90"/>
                    <a:pt x="50" y="90"/>
                  </a:cubicBezTo>
                  <a:cubicBezTo>
                    <a:pt x="57" y="87"/>
                    <a:pt x="65" y="86"/>
                    <a:pt x="73" y="84"/>
                  </a:cubicBezTo>
                  <a:cubicBezTo>
                    <a:pt x="73" y="84"/>
                    <a:pt x="73" y="84"/>
                    <a:pt x="73" y="84"/>
                  </a:cubicBezTo>
                  <a:cubicBezTo>
                    <a:pt x="72" y="80"/>
                    <a:pt x="70" y="77"/>
                    <a:pt x="69" y="73"/>
                  </a:cubicBezTo>
                  <a:cubicBezTo>
                    <a:pt x="67" y="68"/>
                    <a:pt x="65" y="64"/>
                    <a:pt x="62" y="60"/>
                  </a:cubicBezTo>
                  <a:close/>
                  <a:moveTo>
                    <a:pt x="86" y="119"/>
                  </a:moveTo>
                  <a:cubicBezTo>
                    <a:pt x="86" y="119"/>
                    <a:pt x="86" y="119"/>
                    <a:pt x="86" y="119"/>
                  </a:cubicBezTo>
                  <a:cubicBezTo>
                    <a:pt x="84" y="119"/>
                    <a:pt x="83" y="119"/>
                    <a:pt x="81" y="119"/>
                  </a:cubicBezTo>
                  <a:cubicBezTo>
                    <a:pt x="78" y="119"/>
                    <a:pt x="76" y="120"/>
                    <a:pt x="73" y="120"/>
                  </a:cubicBezTo>
                  <a:cubicBezTo>
                    <a:pt x="69" y="120"/>
                    <a:pt x="65" y="121"/>
                    <a:pt x="61" y="122"/>
                  </a:cubicBezTo>
                  <a:cubicBezTo>
                    <a:pt x="59" y="123"/>
                    <a:pt x="56" y="124"/>
                    <a:pt x="54" y="124"/>
                  </a:cubicBezTo>
                  <a:cubicBezTo>
                    <a:pt x="55" y="129"/>
                    <a:pt x="56" y="134"/>
                    <a:pt x="57" y="140"/>
                  </a:cubicBezTo>
                  <a:cubicBezTo>
                    <a:pt x="67" y="138"/>
                    <a:pt x="84" y="138"/>
                    <a:pt x="92" y="141"/>
                  </a:cubicBezTo>
                  <a:cubicBezTo>
                    <a:pt x="92" y="140"/>
                    <a:pt x="92" y="140"/>
                    <a:pt x="92" y="139"/>
                  </a:cubicBezTo>
                  <a:cubicBezTo>
                    <a:pt x="90" y="132"/>
                    <a:pt x="88" y="126"/>
                    <a:pt x="86" y="119"/>
                  </a:cubicBezTo>
                  <a:close/>
                  <a:moveTo>
                    <a:pt x="94" y="148"/>
                  </a:moveTo>
                  <a:cubicBezTo>
                    <a:pt x="94" y="148"/>
                    <a:pt x="94" y="148"/>
                    <a:pt x="94" y="148"/>
                  </a:cubicBezTo>
                  <a:cubicBezTo>
                    <a:pt x="93" y="148"/>
                    <a:pt x="93" y="148"/>
                    <a:pt x="93" y="147"/>
                  </a:cubicBezTo>
                  <a:cubicBezTo>
                    <a:pt x="93" y="147"/>
                    <a:pt x="91" y="147"/>
                    <a:pt x="91" y="146"/>
                  </a:cubicBezTo>
                  <a:cubicBezTo>
                    <a:pt x="89" y="146"/>
                    <a:pt x="87" y="146"/>
                    <a:pt x="85" y="146"/>
                  </a:cubicBezTo>
                  <a:cubicBezTo>
                    <a:pt x="80" y="146"/>
                    <a:pt x="75" y="146"/>
                    <a:pt x="70" y="146"/>
                  </a:cubicBezTo>
                  <a:cubicBezTo>
                    <a:pt x="66" y="147"/>
                    <a:pt x="62" y="147"/>
                    <a:pt x="58" y="147"/>
                  </a:cubicBezTo>
                  <a:cubicBezTo>
                    <a:pt x="59" y="152"/>
                    <a:pt x="59" y="156"/>
                    <a:pt x="60" y="160"/>
                  </a:cubicBezTo>
                  <a:cubicBezTo>
                    <a:pt x="66" y="160"/>
                    <a:pt x="72" y="161"/>
                    <a:pt x="79" y="162"/>
                  </a:cubicBezTo>
                  <a:cubicBezTo>
                    <a:pt x="82" y="162"/>
                    <a:pt x="85" y="163"/>
                    <a:pt x="89" y="164"/>
                  </a:cubicBezTo>
                  <a:cubicBezTo>
                    <a:pt x="91" y="165"/>
                    <a:pt x="93" y="167"/>
                    <a:pt x="95" y="168"/>
                  </a:cubicBezTo>
                  <a:cubicBezTo>
                    <a:pt x="95" y="161"/>
                    <a:pt x="95" y="155"/>
                    <a:pt x="94" y="148"/>
                  </a:cubicBezTo>
                  <a:close/>
                  <a:moveTo>
                    <a:pt x="92" y="187"/>
                  </a:moveTo>
                  <a:cubicBezTo>
                    <a:pt x="92" y="187"/>
                    <a:pt x="92" y="187"/>
                    <a:pt x="92" y="187"/>
                  </a:cubicBezTo>
                  <a:cubicBezTo>
                    <a:pt x="93" y="183"/>
                    <a:pt x="94" y="179"/>
                    <a:pt x="94" y="174"/>
                  </a:cubicBezTo>
                  <a:cubicBezTo>
                    <a:pt x="94" y="174"/>
                    <a:pt x="94" y="174"/>
                    <a:pt x="94" y="173"/>
                  </a:cubicBezTo>
                  <a:cubicBezTo>
                    <a:pt x="89" y="171"/>
                    <a:pt x="84" y="169"/>
                    <a:pt x="78" y="168"/>
                  </a:cubicBezTo>
                  <a:cubicBezTo>
                    <a:pt x="72" y="167"/>
                    <a:pt x="65" y="167"/>
                    <a:pt x="60" y="165"/>
                  </a:cubicBezTo>
                  <a:cubicBezTo>
                    <a:pt x="60" y="167"/>
                    <a:pt x="60" y="169"/>
                    <a:pt x="60" y="171"/>
                  </a:cubicBezTo>
                  <a:cubicBezTo>
                    <a:pt x="60" y="172"/>
                    <a:pt x="60" y="173"/>
                    <a:pt x="60" y="173"/>
                  </a:cubicBezTo>
                  <a:cubicBezTo>
                    <a:pt x="62" y="174"/>
                    <a:pt x="64" y="174"/>
                    <a:pt x="65" y="174"/>
                  </a:cubicBezTo>
                  <a:cubicBezTo>
                    <a:pt x="70" y="174"/>
                    <a:pt x="75" y="176"/>
                    <a:pt x="79" y="179"/>
                  </a:cubicBezTo>
                  <a:cubicBezTo>
                    <a:pt x="83" y="183"/>
                    <a:pt x="88" y="184"/>
                    <a:pt x="92" y="187"/>
                  </a:cubicBezTo>
                  <a:close/>
                  <a:moveTo>
                    <a:pt x="58" y="186"/>
                  </a:moveTo>
                  <a:cubicBezTo>
                    <a:pt x="58" y="186"/>
                    <a:pt x="58" y="186"/>
                    <a:pt x="58" y="186"/>
                  </a:cubicBezTo>
                  <a:cubicBezTo>
                    <a:pt x="62" y="188"/>
                    <a:pt x="66" y="189"/>
                    <a:pt x="70" y="191"/>
                  </a:cubicBezTo>
                  <a:cubicBezTo>
                    <a:pt x="74" y="193"/>
                    <a:pt x="78" y="196"/>
                    <a:pt x="83" y="198"/>
                  </a:cubicBezTo>
                  <a:cubicBezTo>
                    <a:pt x="85" y="199"/>
                    <a:pt x="87" y="200"/>
                    <a:pt x="89" y="201"/>
                  </a:cubicBezTo>
                  <a:cubicBezTo>
                    <a:pt x="90" y="199"/>
                    <a:pt x="90" y="196"/>
                    <a:pt x="91" y="193"/>
                  </a:cubicBezTo>
                  <a:cubicBezTo>
                    <a:pt x="89" y="192"/>
                    <a:pt x="87" y="192"/>
                    <a:pt x="85" y="191"/>
                  </a:cubicBezTo>
                  <a:cubicBezTo>
                    <a:pt x="81" y="189"/>
                    <a:pt x="77" y="188"/>
                    <a:pt x="74" y="185"/>
                  </a:cubicBezTo>
                  <a:cubicBezTo>
                    <a:pt x="70" y="182"/>
                    <a:pt x="66" y="181"/>
                    <a:pt x="61" y="181"/>
                  </a:cubicBezTo>
                  <a:cubicBezTo>
                    <a:pt x="60" y="181"/>
                    <a:pt x="59" y="181"/>
                    <a:pt x="59" y="181"/>
                  </a:cubicBezTo>
                  <a:cubicBezTo>
                    <a:pt x="58" y="183"/>
                    <a:pt x="58" y="185"/>
                    <a:pt x="57" y="186"/>
                  </a:cubicBezTo>
                  <a:cubicBezTo>
                    <a:pt x="57" y="186"/>
                    <a:pt x="57" y="186"/>
                    <a:pt x="58" y="186"/>
                  </a:cubicBezTo>
                  <a:close/>
                  <a:moveTo>
                    <a:pt x="46" y="101"/>
                  </a:moveTo>
                  <a:cubicBezTo>
                    <a:pt x="46" y="101"/>
                    <a:pt x="46" y="101"/>
                    <a:pt x="46" y="101"/>
                  </a:cubicBezTo>
                  <a:cubicBezTo>
                    <a:pt x="48" y="107"/>
                    <a:pt x="50" y="112"/>
                    <a:pt x="52" y="118"/>
                  </a:cubicBezTo>
                  <a:cubicBezTo>
                    <a:pt x="54" y="117"/>
                    <a:pt x="57" y="116"/>
                    <a:pt x="59" y="115"/>
                  </a:cubicBezTo>
                  <a:cubicBezTo>
                    <a:pt x="64" y="114"/>
                    <a:pt x="68" y="114"/>
                    <a:pt x="73" y="113"/>
                  </a:cubicBezTo>
                  <a:cubicBezTo>
                    <a:pt x="77" y="113"/>
                    <a:pt x="81" y="113"/>
                    <a:pt x="84" y="114"/>
                  </a:cubicBezTo>
                  <a:cubicBezTo>
                    <a:pt x="83" y="111"/>
                    <a:pt x="82" y="108"/>
                    <a:pt x="81" y="104"/>
                  </a:cubicBezTo>
                  <a:cubicBezTo>
                    <a:pt x="79" y="99"/>
                    <a:pt x="77" y="94"/>
                    <a:pt x="75" y="88"/>
                  </a:cubicBezTo>
                  <a:cubicBezTo>
                    <a:pt x="75" y="89"/>
                    <a:pt x="74" y="89"/>
                    <a:pt x="74" y="89"/>
                  </a:cubicBezTo>
                  <a:cubicBezTo>
                    <a:pt x="68" y="90"/>
                    <a:pt x="61" y="92"/>
                    <a:pt x="55" y="95"/>
                  </a:cubicBezTo>
                  <a:cubicBezTo>
                    <a:pt x="52" y="96"/>
                    <a:pt x="49" y="98"/>
                    <a:pt x="45" y="99"/>
                  </a:cubicBezTo>
                  <a:cubicBezTo>
                    <a:pt x="45" y="99"/>
                    <a:pt x="45" y="100"/>
                    <a:pt x="45" y="100"/>
                  </a:cubicBezTo>
                  <a:cubicBezTo>
                    <a:pt x="45" y="100"/>
                    <a:pt x="45" y="101"/>
                    <a:pt x="46" y="101"/>
                  </a:cubicBezTo>
                  <a:close/>
                  <a:moveTo>
                    <a:pt x="31" y="72"/>
                  </a:moveTo>
                  <a:cubicBezTo>
                    <a:pt x="31" y="72"/>
                    <a:pt x="31" y="72"/>
                    <a:pt x="31" y="72"/>
                  </a:cubicBezTo>
                  <a:cubicBezTo>
                    <a:pt x="35" y="69"/>
                    <a:pt x="40" y="67"/>
                    <a:pt x="44" y="65"/>
                  </a:cubicBezTo>
                  <a:cubicBezTo>
                    <a:pt x="49" y="61"/>
                    <a:pt x="54" y="58"/>
                    <a:pt x="60" y="56"/>
                  </a:cubicBezTo>
                  <a:cubicBezTo>
                    <a:pt x="55" y="48"/>
                    <a:pt x="49" y="40"/>
                    <a:pt x="43" y="33"/>
                  </a:cubicBezTo>
                  <a:cubicBezTo>
                    <a:pt x="39" y="37"/>
                    <a:pt x="35" y="41"/>
                    <a:pt x="31" y="45"/>
                  </a:cubicBezTo>
                  <a:cubicBezTo>
                    <a:pt x="27" y="48"/>
                    <a:pt x="25" y="53"/>
                    <a:pt x="21" y="57"/>
                  </a:cubicBezTo>
                  <a:cubicBezTo>
                    <a:pt x="23" y="59"/>
                    <a:pt x="24" y="60"/>
                    <a:pt x="25" y="62"/>
                  </a:cubicBezTo>
                  <a:cubicBezTo>
                    <a:pt x="27" y="65"/>
                    <a:pt x="30" y="68"/>
                    <a:pt x="31" y="72"/>
                  </a:cubicBezTo>
                  <a:close/>
                </a:path>
              </a:pathLst>
            </a:custGeom>
            <a:solidFill>
              <a:srgbClr val="8A634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4" name="í$ḷidè"/>
            <p:cNvSpPr/>
            <p:nvPr/>
          </p:nvSpPr>
          <p:spPr bwMode="auto">
            <a:xfrm>
              <a:off x="6843160" y="3477949"/>
              <a:ext cx="504740" cy="1209341"/>
            </a:xfrm>
            <a:custGeom>
              <a:avLst/>
              <a:gdLst>
                <a:gd name="T0" fmla="*/ 11 w 72"/>
                <a:gd name="T1" fmla="*/ 28 h 172"/>
                <a:gd name="T2" fmla="*/ 28 w 72"/>
                <a:gd name="T3" fmla="*/ 19 h 172"/>
                <a:gd name="T4" fmla="*/ 3 w 72"/>
                <a:gd name="T5" fmla="*/ 10 h 172"/>
                <a:gd name="T6" fmla="*/ 0 w 72"/>
                <a:gd name="T7" fmla="*/ 21 h 172"/>
                <a:gd name="T8" fmla="*/ 1 w 72"/>
                <a:gd name="T9" fmla="*/ 0 h 172"/>
                <a:gd name="T10" fmla="*/ 1 w 72"/>
                <a:gd name="T11" fmla="*/ 2 h 172"/>
                <a:gd name="T12" fmla="*/ 33 w 72"/>
                <a:gd name="T13" fmla="*/ 24 h 172"/>
                <a:gd name="T14" fmla="*/ 47 w 72"/>
                <a:gd name="T15" fmla="*/ 43 h 172"/>
                <a:gd name="T16" fmla="*/ 31 w 72"/>
                <a:gd name="T17" fmla="*/ 53 h 172"/>
                <a:gd name="T18" fmla="*/ 25 w 72"/>
                <a:gd name="T19" fmla="*/ 43 h 172"/>
                <a:gd name="T20" fmla="*/ 31 w 72"/>
                <a:gd name="T21" fmla="*/ 26 h 172"/>
                <a:gd name="T22" fmla="*/ 51 w 72"/>
                <a:gd name="T23" fmla="*/ 49 h 172"/>
                <a:gd name="T24" fmla="*/ 50 w 72"/>
                <a:gd name="T25" fmla="*/ 71 h 172"/>
                <a:gd name="T26" fmla="*/ 35 w 72"/>
                <a:gd name="T27" fmla="*/ 59 h 172"/>
                <a:gd name="T28" fmla="*/ 51 w 72"/>
                <a:gd name="T29" fmla="*/ 49 h 172"/>
                <a:gd name="T30" fmla="*/ 67 w 72"/>
                <a:gd name="T31" fmla="*/ 95 h 172"/>
                <a:gd name="T32" fmla="*/ 52 w 72"/>
                <a:gd name="T33" fmla="*/ 99 h 172"/>
                <a:gd name="T34" fmla="*/ 46 w 72"/>
                <a:gd name="T35" fmla="*/ 82 h 172"/>
                <a:gd name="T36" fmla="*/ 45 w 72"/>
                <a:gd name="T37" fmla="*/ 80 h 172"/>
                <a:gd name="T38" fmla="*/ 62 w 72"/>
                <a:gd name="T39" fmla="*/ 73 h 172"/>
                <a:gd name="T40" fmla="*/ 71 w 72"/>
                <a:gd name="T41" fmla="*/ 119 h 172"/>
                <a:gd name="T42" fmla="*/ 54 w 72"/>
                <a:gd name="T43" fmla="*/ 105 h 172"/>
                <a:gd name="T44" fmla="*/ 69 w 72"/>
                <a:gd name="T45" fmla="*/ 101 h 172"/>
                <a:gd name="T46" fmla="*/ 72 w 72"/>
                <a:gd name="T47" fmla="*/ 142 h 172"/>
                <a:gd name="T48" fmla="*/ 58 w 72"/>
                <a:gd name="T49" fmla="*/ 128 h 172"/>
                <a:gd name="T50" fmla="*/ 72 w 72"/>
                <a:gd name="T51" fmla="*/ 127 h 172"/>
                <a:gd name="T52" fmla="*/ 71 w 72"/>
                <a:gd name="T53" fmla="*/ 156 h 172"/>
                <a:gd name="T54" fmla="*/ 60 w 72"/>
                <a:gd name="T55" fmla="*/ 154 h 172"/>
                <a:gd name="T56" fmla="*/ 60 w 72"/>
                <a:gd name="T57" fmla="*/ 146 h 172"/>
                <a:gd name="T58" fmla="*/ 71 w 72"/>
                <a:gd name="T59" fmla="*/ 164 h 172"/>
                <a:gd name="T60" fmla="*/ 58 w 72"/>
                <a:gd name="T61" fmla="*/ 167 h 172"/>
                <a:gd name="T62" fmla="*/ 57 w 72"/>
                <a:gd name="T63" fmla="*/ 167 h 172"/>
                <a:gd name="T64" fmla="*/ 61 w 72"/>
                <a:gd name="T65" fmla="*/ 162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172">
                  <a:moveTo>
                    <a:pt x="11" y="28"/>
                  </a:moveTo>
                  <a:cubicBezTo>
                    <a:pt x="11" y="28"/>
                    <a:pt x="11" y="28"/>
                    <a:pt x="11" y="28"/>
                  </a:cubicBezTo>
                  <a:cubicBezTo>
                    <a:pt x="14" y="30"/>
                    <a:pt x="16" y="32"/>
                    <a:pt x="18" y="34"/>
                  </a:cubicBezTo>
                  <a:cubicBezTo>
                    <a:pt x="20" y="29"/>
                    <a:pt x="24" y="24"/>
                    <a:pt x="28" y="19"/>
                  </a:cubicBezTo>
                  <a:cubicBezTo>
                    <a:pt x="22" y="13"/>
                    <a:pt x="15" y="8"/>
                    <a:pt x="8" y="4"/>
                  </a:cubicBezTo>
                  <a:cubicBezTo>
                    <a:pt x="6" y="6"/>
                    <a:pt x="4" y="8"/>
                    <a:pt x="3" y="10"/>
                  </a:cubicBezTo>
                  <a:cubicBezTo>
                    <a:pt x="2" y="12"/>
                    <a:pt x="1" y="14"/>
                    <a:pt x="0" y="16"/>
                  </a:cubicBezTo>
                  <a:cubicBezTo>
                    <a:pt x="0" y="18"/>
                    <a:pt x="0" y="19"/>
                    <a:pt x="0" y="21"/>
                  </a:cubicBezTo>
                  <a:cubicBezTo>
                    <a:pt x="4" y="23"/>
                    <a:pt x="8" y="26"/>
                    <a:pt x="11" y="28"/>
                  </a:cubicBezTo>
                  <a:close/>
                  <a:moveTo>
                    <a:pt x="1" y="0"/>
                  </a:moveTo>
                  <a:cubicBezTo>
                    <a:pt x="2" y="1"/>
                    <a:pt x="2" y="1"/>
                    <a:pt x="2" y="1"/>
                  </a:cubicBezTo>
                  <a:cubicBezTo>
                    <a:pt x="1" y="2"/>
                    <a:pt x="1" y="2"/>
                    <a:pt x="1" y="2"/>
                  </a:cubicBezTo>
                  <a:lnTo>
                    <a:pt x="1" y="0"/>
                  </a:lnTo>
                  <a:close/>
                  <a:moveTo>
                    <a:pt x="33" y="24"/>
                  </a:moveTo>
                  <a:cubicBezTo>
                    <a:pt x="37" y="28"/>
                    <a:pt x="41" y="33"/>
                    <a:pt x="44" y="38"/>
                  </a:cubicBezTo>
                  <a:cubicBezTo>
                    <a:pt x="45" y="40"/>
                    <a:pt x="46" y="42"/>
                    <a:pt x="47" y="43"/>
                  </a:cubicBezTo>
                  <a:cubicBezTo>
                    <a:pt x="46" y="44"/>
                    <a:pt x="45" y="45"/>
                    <a:pt x="44" y="46"/>
                  </a:cubicBezTo>
                  <a:cubicBezTo>
                    <a:pt x="40" y="48"/>
                    <a:pt x="35" y="50"/>
                    <a:pt x="31" y="53"/>
                  </a:cubicBezTo>
                  <a:cubicBezTo>
                    <a:pt x="31" y="53"/>
                    <a:pt x="31" y="53"/>
                    <a:pt x="31" y="53"/>
                  </a:cubicBezTo>
                  <a:cubicBezTo>
                    <a:pt x="30" y="49"/>
                    <a:pt x="27" y="46"/>
                    <a:pt x="25" y="43"/>
                  </a:cubicBezTo>
                  <a:cubicBezTo>
                    <a:pt x="24" y="41"/>
                    <a:pt x="23" y="40"/>
                    <a:pt x="21" y="38"/>
                  </a:cubicBezTo>
                  <a:cubicBezTo>
                    <a:pt x="25" y="34"/>
                    <a:pt x="27" y="29"/>
                    <a:pt x="31" y="26"/>
                  </a:cubicBezTo>
                  <a:lnTo>
                    <a:pt x="33" y="24"/>
                  </a:lnTo>
                  <a:close/>
                  <a:moveTo>
                    <a:pt x="51" y="49"/>
                  </a:moveTo>
                  <a:cubicBezTo>
                    <a:pt x="54" y="55"/>
                    <a:pt x="57" y="62"/>
                    <a:pt x="60" y="68"/>
                  </a:cubicBezTo>
                  <a:cubicBezTo>
                    <a:pt x="56" y="69"/>
                    <a:pt x="53" y="69"/>
                    <a:pt x="50" y="71"/>
                  </a:cubicBezTo>
                  <a:cubicBezTo>
                    <a:pt x="48" y="71"/>
                    <a:pt x="45" y="73"/>
                    <a:pt x="42" y="74"/>
                  </a:cubicBezTo>
                  <a:cubicBezTo>
                    <a:pt x="40" y="69"/>
                    <a:pt x="38" y="64"/>
                    <a:pt x="35" y="59"/>
                  </a:cubicBezTo>
                  <a:cubicBezTo>
                    <a:pt x="38" y="57"/>
                    <a:pt x="41" y="55"/>
                    <a:pt x="44" y="54"/>
                  </a:cubicBezTo>
                  <a:cubicBezTo>
                    <a:pt x="46" y="52"/>
                    <a:pt x="49" y="51"/>
                    <a:pt x="51" y="49"/>
                  </a:cubicBezTo>
                  <a:close/>
                  <a:moveTo>
                    <a:pt x="62" y="73"/>
                  </a:moveTo>
                  <a:cubicBezTo>
                    <a:pt x="64" y="81"/>
                    <a:pt x="66" y="88"/>
                    <a:pt x="67" y="95"/>
                  </a:cubicBezTo>
                  <a:cubicBezTo>
                    <a:pt x="65" y="95"/>
                    <a:pt x="62" y="96"/>
                    <a:pt x="59" y="96"/>
                  </a:cubicBezTo>
                  <a:cubicBezTo>
                    <a:pt x="57" y="97"/>
                    <a:pt x="54" y="98"/>
                    <a:pt x="52" y="99"/>
                  </a:cubicBezTo>
                  <a:cubicBezTo>
                    <a:pt x="50" y="93"/>
                    <a:pt x="48" y="88"/>
                    <a:pt x="46" y="82"/>
                  </a:cubicBezTo>
                  <a:cubicBezTo>
                    <a:pt x="46" y="82"/>
                    <a:pt x="46" y="82"/>
                    <a:pt x="46" y="82"/>
                  </a:cubicBezTo>
                  <a:cubicBezTo>
                    <a:pt x="45" y="82"/>
                    <a:pt x="45" y="81"/>
                    <a:pt x="45" y="81"/>
                  </a:cubicBezTo>
                  <a:cubicBezTo>
                    <a:pt x="45" y="81"/>
                    <a:pt x="45" y="80"/>
                    <a:pt x="45" y="80"/>
                  </a:cubicBezTo>
                  <a:cubicBezTo>
                    <a:pt x="49" y="79"/>
                    <a:pt x="52" y="77"/>
                    <a:pt x="55" y="76"/>
                  </a:cubicBezTo>
                  <a:cubicBezTo>
                    <a:pt x="57" y="75"/>
                    <a:pt x="59" y="74"/>
                    <a:pt x="62" y="73"/>
                  </a:cubicBezTo>
                  <a:close/>
                  <a:moveTo>
                    <a:pt x="69" y="101"/>
                  </a:moveTo>
                  <a:cubicBezTo>
                    <a:pt x="70" y="108"/>
                    <a:pt x="71" y="114"/>
                    <a:pt x="71" y="119"/>
                  </a:cubicBezTo>
                  <a:cubicBezTo>
                    <a:pt x="66" y="119"/>
                    <a:pt x="61" y="120"/>
                    <a:pt x="57" y="121"/>
                  </a:cubicBezTo>
                  <a:cubicBezTo>
                    <a:pt x="56" y="115"/>
                    <a:pt x="55" y="110"/>
                    <a:pt x="54" y="105"/>
                  </a:cubicBezTo>
                  <a:cubicBezTo>
                    <a:pt x="56" y="105"/>
                    <a:pt x="59" y="104"/>
                    <a:pt x="61" y="103"/>
                  </a:cubicBezTo>
                  <a:cubicBezTo>
                    <a:pt x="64" y="103"/>
                    <a:pt x="66" y="102"/>
                    <a:pt x="69" y="101"/>
                  </a:cubicBezTo>
                  <a:close/>
                  <a:moveTo>
                    <a:pt x="72" y="127"/>
                  </a:moveTo>
                  <a:cubicBezTo>
                    <a:pt x="72" y="132"/>
                    <a:pt x="72" y="137"/>
                    <a:pt x="72" y="142"/>
                  </a:cubicBezTo>
                  <a:cubicBezTo>
                    <a:pt x="68" y="141"/>
                    <a:pt x="64" y="141"/>
                    <a:pt x="60" y="141"/>
                  </a:cubicBezTo>
                  <a:cubicBezTo>
                    <a:pt x="59" y="137"/>
                    <a:pt x="59" y="133"/>
                    <a:pt x="58" y="128"/>
                  </a:cubicBezTo>
                  <a:cubicBezTo>
                    <a:pt x="62" y="128"/>
                    <a:pt x="66" y="128"/>
                    <a:pt x="70" y="127"/>
                  </a:cubicBezTo>
                  <a:lnTo>
                    <a:pt x="72" y="127"/>
                  </a:lnTo>
                  <a:close/>
                  <a:moveTo>
                    <a:pt x="72" y="148"/>
                  </a:moveTo>
                  <a:cubicBezTo>
                    <a:pt x="72" y="151"/>
                    <a:pt x="71" y="154"/>
                    <a:pt x="71" y="156"/>
                  </a:cubicBezTo>
                  <a:cubicBezTo>
                    <a:pt x="69" y="156"/>
                    <a:pt x="67" y="155"/>
                    <a:pt x="65" y="155"/>
                  </a:cubicBezTo>
                  <a:cubicBezTo>
                    <a:pt x="64" y="155"/>
                    <a:pt x="62" y="155"/>
                    <a:pt x="60" y="154"/>
                  </a:cubicBezTo>
                  <a:cubicBezTo>
                    <a:pt x="60" y="154"/>
                    <a:pt x="60" y="153"/>
                    <a:pt x="60" y="152"/>
                  </a:cubicBezTo>
                  <a:cubicBezTo>
                    <a:pt x="60" y="150"/>
                    <a:pt x="60" y="148"/>
                    <a:pt x="60" y="146"/>
                  </a:cubicBezTo>
                  <a:cubicBezTo>
                    <a:pt x="63" y="148"/>
                    <a:pt x="67" y="148"/>
                    <a:pt x="72" y="148"/>
                  </a:cubicBezTo>
                  <a:close/>
                  <a:moveTo>
                    <a:pt x="71" y="164"/>
                  </a:moveTo>
                  <a:cubicBezTo>
                    <a:pt x="70" y="167"/>
                    <a:pt x="70" y="170"/>
                    <a:pt x="69" y="172"/>
                  </a:cubicBezTo>
                  <a:cubicBezTo>
                    <a:pt x="66" y="170"/>
                    <a:pt x="62" y="169"/>
                    <a:pt x="58" y="167"/>
                  </a:cubicBezTo>
                  <a:cubicBezTo>
                    <a:pt x="58" y="167"/>
                    <a:pt x="58" y="167"/>
                    <a:pt x="58" y="167"/>
                  </a:cubicBezTo>
                  <a:cubicBezTo>
                    <a:pt x="57" y="167"/>
                    <a:pt x="57" y="167"/>
                    <a:pt x="57" y="167"/>
                  </a:cubicBezTo>
                  <a:cubicBezTo>
                    <a:pt x="58" y="166"/>
                    <a:pt x="58" y="164"/>
                    <a:pt x="59" y="162"/>
                  </a:cubicBezTo>
                  <a:cubicBezTo>
                    <a:pt x="59" y="162"/>
                    <a:pt x="60" y="162"/>
                    <a:pt x="61" y="162"/>
                  </a:cubicBezTo>
                  <a:cubicBezTo>
                    <a:pt x="65" y="162"/>
                    <a:pt x="68" y="163"/>
                    <a:pt x="71" y="164"/>
                  </a:cubicBezTo>
                  <a:close/>
                </a:path>
              </a:pathLst>
            </a:custGeom>
            <a:solidFill>
              <a:srgbClr val="6B4A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5" name="íšļiďe"/>
            <p:cNvSpPr/>
            <p:nvPr/>
          </p:nvSpPr>
          <p:spPr bwMode="auto">
            <a:xfrm>
              <a:off x="6257120" y="3098548"/>
              <a:ext cx="254064" cy="81300"/>
            </a:xfrm>
            <a:custGeom>
              <a:avLst/>
              <a:gdLst>
                <a:gd name="T0" fmla="*/ 35 w 36"/>
                <a:gd name="T1" fmla="*/ 5 h 12"/>
                <a:gd name="T2" fmla="*/ 35 w 36"/>
                <a:gd name="T3" fmla="*/ 5 h 12"/>
                <a:gd name="T4" fmla="*/ 35 w 36"/>
                <a:gd name="T5" fmla="*/ 0 h 12"/>
                <a:gd name="T6" fmla="*/ 6 w 36"/>
                <a:gd name="T7" fmla="*/ 0 h 12"/>
                <a:gd name="T8" fmla="*/ 0 w 36"/>
                <a:gd name="T9" fmla="*/ 1 h 12"/>
                <a:gd name="T10" fmla="*/ 0 w 36"/>
                <a:gd name="T11" fmla="*/ 4 h 12"/>
                <a:gd name="T12" fmla="*/ 0 w 36"/>
                <a:gd name="T13" fmla="*/ 11 h 12"/>
                <a:gd name="T14" fmla="*/ 14 w 36"/>
                <a:gd name="T15" fmla="*/ 12 h 12"/>
                <a:gd name="T16" fmla="*/ 36 w 36"/>
                <a:gd name="T17" fmla="*/ 12 h 12"/>
                <a:gd name="T18" fmla="*/ 35 w 36"/>
                <a:gd name="T1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12">
                  <a:moveTo>
                    <a:pt x="35" y="5"/>
                  </a:moveTo>
                  <a:cubicBezTo>
                    <a:pt x="35" y="5"/>
                    <a:pt x="35" y="5"/>
                    <a:pt x="35" y="5"/>
                  </a:cubicBezTo>
                  <a:cubicBezTo>
                    <a:pt x="35" y="3"/>
                    <a:pt x="35" y="2"/>
                    <a:pt x="35" y="0"/>
                  </a:cubicBezTo>
                  <a:cubicBezTo>
                    <a:pt x="25" y="0"/>
                    <a:pt x="16" y="0"/>
                    <a:pt x="6" y="0"/>
                  </a:cubicBezTo>
                  <a:cubicBezTo>
                    <a:pt x="4" y="0"/>
                    <a:pt x="2" y="1"/>
                    <a:pt x="0" y="1"/>
                  </a:cubicBezTo>
                  <a:cubicBezTo>
                    <a:pt x="0" y="2"/>
                    <a:pt x="0" y="3"/>
                    <a:pt x="0" y="4"/>
                  </a:cubicBezTo>
                  <a:cubicBezTo>
                    <a:pt x="0" y="6"/>
                    <a:pt x="0" y="9"/>
                    <a:pt x="0" y="11"/>
                  </a:cubicBezTo>
                  <a:cubicBezTo>
                    <a:pt x="5" y="12"/>
                    <a:pt x="9" y="12"/>
                    <a:pt x="14" y="12"/>
                  </a:cubicBezTo>
                  <a:cubicBezTo>
                    <a:pt x="21" y="12"/>
                    <a:pt x="29" y="12"/>
                    <a:pt x="36" y="12"/>
                  </a:cubicBezTo>
                  <a:cubicBezTo>
                    <a:pt x="36" y="10"/>
                    <a:pt x="36" y="7"/>
                    <a:pt x="35" y="5"/>
                  </a:cubicBezTo>
                  <a:close/>
                </a:path>
              </a:pathLst>
            </a:custGeom>
            <a:solidFill>
              <a:srgbClr val="6B4A3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6" name="íśļíḑè"/>
            <p:cNvSpPr/>
            <p:nvPr/>
          </p:nvSpPr>
          <p:spPr bwMode="auto">
            <a:xfrm>
              <a:off x="5596557" y="1486094"/>
              <a:ext cx="1554865" cy="1520992"/>
            </a:xfrm>
            <a:custGeom>
              <a:avLst/>
              <a:gdLst>
                <a:gd name="T0" fmla="*/ 169 w 221"/>
                <a:gd name="T1" fmla="*/ 215 h 216"/>
                <a:gd name="T2" fmla="*/ 169 w 221"/>
                <a:gd name="T3" fmla="*/ 215 h 216"/>
                <a:gd name="T4" fmla="*/ 188 w 221"/>
                <a:gd name="T5" fmla="*/ 215 h 216"/>
                <a:gd name="T6" fmla="*/ 188 w 221"/>
                <a:gd name="T7" fmla="*/ 191 h 216"/>
                <a:gd name="T8" fmla="*/ 188 w 221"/>
                <a:gd name="T9" fmla="*/ 164 h 216"/>
                <a:gd name="T10" fmla="*/ 189 w 221"/>
                <a:gd name="T11" fmla="*/ 127 h 216"/>
                <a:gd name="T12" fmla="*/ 189 w 221"/>
                <a:gd name="T13" fmla="*/ 122 h 216"/>
                <a:gd name="T14" fmla="*/ 189 w 221"/>
                <a:gd name="T15" fmla="*/ 108 h 216"/>
                <a:gd name="T16" fmla="*/ 184 w 221"/>
                <a:gd name="T17" fmla="*/ 54 h 216"/>
                <a:gd name="T18" fmla="*/ 179 w 221"/>
                <a:gd name="T19" fmla="*/ 30 h 216"/>
                <a:gd name="T20" fmla="*/ 174 w 221"/>
                <a:gd name="T21" fmla="*/ 18 h 216"/>
                <a:gd name="T22" fmla="*/ 174 w 221"/>
                <a:gd name="T23" fmla="*/ 18 h 216"/>
                <a:gd name="T24" fmla="*/ 159 w 221"/>
                <a:gd name="T25" fmla="*/ 10 h 216"/>
                <a:gd name="T26" fmla="*/ 108 w 221"/>
                <a:gd name="T27" fmla="*/ 1 h 216"/>
                <a:gd name="T28" fmla="*/ 25 w 221"/>
                <a:gd name="T29" fmla="*/ 45 h 216"/>
                <a:gd name="T30" fmla="*/ 2 w 221"/>
                <a:gd name="T31" fmla="*/ 121 h 216"/>
                <a:gd name="T32" fmla="*/ 1 w 221"/>
                <a:gd name="T33" fmla="*/ 166 h 216"/>
                <a:gd name="T34" fmla="*/ 0 w 221"/>
                <a:gd name="T35" fmla="*/ 209 h 216"/>
                <a:gd name="T36" fmla="*/ 1 w 221"/>
                <a:gd name="T37" fmla="*/ 212 h 216"/>
                <a:gd name="T38" fmla="*/ 4 w 221"/>
                <a:gd name="T39" fmla="*/ 212 h 216"/>
                <a:gd name="T40" fmla="*/ 16 w 221"/>
                <a:gd name="T41" fmla="*/ 213 h 216"/>
                <a:gd name="T42" fmla="*/ 47 w 221"/>
                <a:gd name="T43" fmla="*/ 216 h 216"/>
                <a:gd name="T44" fmla="*/ 77 w 221"/>
                <a:gd name="T45" fmla="*/ 215 h 216"/>
                <a:gd name="T46" fmla="*/ 108 w 221"/>
                <a:gd name="T47" fmla="*/ 214 h 216"/>
                <a:gd name="T48" fmla="*/ 169 w 221"/>
                <a:gd name="T49" fmla="*/ 215 h 216"/>
                <a:gd name="T50" fmla="*/ 184 w 221"/>
                <a:gd name="T51" fmla="*/ 26 h 216"/>
                <a:gd name="T52" fmla="*/ 184 w 221"/>
                <a:gd name="T53" fmla="*/ 26 h 216"/>
                <a:gd name="T54" fmla="*/ 188 w 221"/>
                <a:gd name="T55" fmla="*/ 42 h 216"/>
                <a:gd name="T56" fmla="*/ 192 w 221"/>
                <a:gd name="T57" fmla="*/ 39 h 216"/>
                <a:gd name="T58" fmla="*/ 194 w 221"/>
                <a:gd name="T59" fmla="*/ 40 h 216"/>
                <a:gd name="T60" fmla="*/ 192 w 221"/>
                <a:gd name="T61" fmla="*/ 34 h 216"/>
                <a:gd name="T62" fmla="*/ 184 w 221"/>
                <a:gd name="T63" fmla="*/ 26 h 216"/>
                <a:gd name="T64" fmla="*/ 217 w 221"/>
                <a:gd name="T65" fmla="*/ 215 h 216"/>
                <a:gd name="T66" fmla="*/ 217 w 221"/>
                <a:gd name="T67" fmla="*/ 215 h 216"/>
                <a:gd name="T68" fmla="*/ 220 w 221"/>
                <a:gd name="T69" fmla="*/ 212 h 216"/>
                <a:gd name="T70" fmla="*/ 221 w 221"/>
                <a:gd name="T71" fmla="*/ 211 h 216"/>
                <a:gd name="T72" fmla="*/ 221 w 221"/>
                <a:gd name="T73" fmla="*/ 198 h 216"/>
                <a:gd name="T74" fmla="*/ 221 w 221"/>
                <a:gd name="T75" fmla="*/ 173 h 216"/>
                <a:gd name="T76" fmla="*/ 219 w 221"/>
                <a:gd name="T77" fmla="*/ 132 h 216"/>
                <a:gd name="T78" fmla="*/ 208 w 221"/>
                <a:gd name="T79" fmla="*/ 132 h 216"/>
                <a:gd name="T80" fmla="*/ 199 w 221"/>
                <a:gd name="T81" fmla="*/ 131 h 216"/>
                <a:gd name="T82" fmla="*/ 196 w 221"/>
                <a:gd name="T83" fmla="*/ 131 h 216"/>
                <a:gd name="T84" fmla="*/ 196 w 221"/>
                <a:gd name="T85" fmla="*/ 161 h 216"/>
                <a:gd name="T86" fmla="*/ 196 w 221"/>
                <a:gd name="T87" fmla="*/ 189 h 216"/>
                <a:gd name="T88" fmla="*/ 196 w 221"/>
                <a:gd name="T89" fmla="*/ 203 h 216"/>
                <a:gd name="T90" fmla="*/ 195 w 221"/>
                <a:gd name="T91" fmla="*/ 215 h 216"/>
                <a:gd name="T92" fmla="*/ 217 w 221"/>
                <a:gd name="T93" fmla="*/ 215 h 216"/>
                <a:gd name="T94" fmla="*/ 202 w 221"/>
                <a:gd name="T95" fmla="*/ 52 h 216"/>
                <a:gd name="T96" fmla="*/ 202 w 221"/>
                <a:gd name="T97" fmla="*/ 52 h 216"/>
                <a:gd name="T98" fmla="*/ 197 w 221"/>
                <a:gd name="T99" fmla="*/ 44 h 216"/>
                <a:gd name="T100" fmla="*/ 192 w 221"/>
                <a:gd name="T101" fmla="*/ 48 h 216"/>
                <a:gd name="T102" fmla="*/ 189 w 221"/>
                <a:gd name="T103" fmla="*/ 46 h 216"/>
                <a:gd name="T104" fmla="*/ 190 w 221"/>
                <a:gd name="T105" fmla="*/ 50 h 216"/>
                <a:gd name="T106" fmla="*/ 196 w 221"/>
                <a:gd name="T107" fmla="*/ 105 h 216"/>
                <a:gd name="T108" fmla="*/ 196 w 221"/>
                <a:gd name="T109" fmla="*/ 118 h 216"/>
                <a:gd name="T110" fmla="*/ 206 w 221"/>
                <a:gd name="T111" fmla="*/ 117 h 216"/>
                <a:gd name="T112" fmla="*/ 217 w 221"/>
                <a:gd name="T113" fmla="*/ 117 h 216"/>
                <a:gd name="T114" fmla="*/ 212 w 221"/>
                <a:gd name="T115" fmla="*/ 71 h 216"/>
                <a:gd name="T116" fmla="*/ 202 w 221"/>
                <a:gd name="T117" fmla="*/ 5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1" h="216">
                  <a:moveTo>
                    <a:pt x="169" y="215"/>
                  </a:moveTo>
                  <a:cubicBezTo>
                    <a:pt x="169" y="215"/>
                    <a:pt x="169" y="215"/>
                    <a:pt x="169" y="215"/>
                  </a:cubicBezTo>
                  <a:cubicBezTo>
                    <a:pt x="175" y="215"/>
                    <a:pt x="182" y="215"/>
                    <a:pt x="188" y="215"/>
                  </a:cubicBezTo>
                  <a:cubicBezTo>
                    <a:pt x="187" y="207"/>
                    <a:pt x="188" y="199"/>
                    <a:pt x="188" y="191"/>
                  </a:cubicBezTo>
                  <a:cubicBezTo>
                    <a:pt x="188" y="182"/>
                    <a:pt x="188" y="173"/>
                    <a:pt x="188" y="164"/>
                  </a:cubicBezTo>
                  <a:cubicBezTo>
                    <a:pt x="188" y="151"/>
                    <a:pt x="188" y="139"/>
                    <a:pt x="189" y="127"/>
                  </a:cubicBezTo>
                  <a:cubicBezTo>
                    <a:pt x="187" y="126"/>
                    <a:pt x="187" y="123"/>
                    <a:pt x="189" y="122"/>
                  </a:cubicBezTo>
                  <a:cubicBezTo>
                    <a:pt x="189" y="117"/>
                    <a:pt x="189" y="113"/>
                    <a:pt x="189" y="108"/>
                  </a:cubicBezTo>
                  <a:cubicBezTo>
                    <a:pt x="189" y="90"/>
                    <a:pt x="187" y="72"/>
                    <a:pt x="184" y="54"/>
                  </a:cubicBezTo>
                  <a:cubicBezTo>
                    <a:pt x="183" y="46"/>
                    <a:pt x="182" y="38"/>
                    <a:pt x="179" y="30"/>
                  </a:cubicBezTo>
                  <a:cubicBezTo>
                    <a:pt x="178" y="26"/>
                    <a:pt x="176" y="22"/>
                    <a:pt x="174" y="18"/>
                  </a:cubicBezTo>
                  <a:cubicBezTo>
                    <a:pt x="174" y="18"/>
                    <a:pt x="174" y="18"/>
                    <a:pt x="174" y="18"/>
                  </a:cubicBezTo>
                  <a:cubicBezTo>
                    <a:pt x="169" y="15"/>
                    <a:pt x="164" y="12"/>
                    <a:pt x="159" y="10"/>
                  </a:cubicBezTo>
                  <a:cubicBezTo>
                    <a:pt x="143" y="3"/>
                    <a:pt x="125" y="0"/>
                    <a:pt x="108" y="1"/>
                  </a:cubicBezTo>
                  <a:cubicBezTo>
                    <a:pt x="76" y="3"/>
                    <a:pt x="44" y="19"/>
                    <a:pt x="25" y="45"/>
                  </a:cubicBezTo>
                  <a:cubicBezTo>
                    <a:pt x="9" y="67"/>
                    <a:pt x="3" y="94"/>
                    <a:pt x="2" y="121"/>
                  </a:cubicBezTo>
                  <a:cubicBezTo>
                    <a:pt x="1" y="136"/>
                    <a:pt x="1" y="151"/>
                    <a:pt x="1" y="166"/>
                  </a:cubicBezTo>
                  <a:cubicBezTo>
                    <a:pt x="1" y="181"/>
                    <a:pt x="2" y="195"/>
                    <a:pt x="0" y="209"/>
                  </a:cubicBezTo>
                  <a:cubicBezTo>
                    <a:pt x="0" y="210"/>
                    <a:pt x="1" y="211"/>
                    <a:pt x="1" y="212"/>
                  </a:cubicBezTo>
                  <a:cubicBezTo>
                    <a:pt x="2" y="212"/>
                    <a:pt x="2" y="212"/>
                    <a:pt x="4" y="212"/>
                  </a:cubicBezTo>
                  <a:cubicBezTo>
                    <a:pt x="8" y="213"/>
                    <a:pt x="12" y="213"/>
                    <a:pt x="16" y="213"/>
                  </a:cubicBezTo>
                  <a:cubicBezTo>
                    <a:pt x="27" y="215"/>
                    <a:pt x="36" y="215"/>
                    <a:pt x="47" y="216"/>
                  </a:cubicBezTo>
                  <a:cubicBezTo>
                    <a:pt x="57" y="216"/>
                    <a:pt x="67" y="215"/>
                    <a:pt x="77" y="215"/>
                  </a:cubicBezTo>
                  <a:cubicBezTo>
                    <a:pt x="88" y="214"/>
                    <a:pt x="98" y="214"/>
                    <a:pt x="108" y="214"/>
                  </a:cubicBezTo>
                  <a:cubicBezTo>
                    <a:pt x="129" y="214"/>
                    <a:pt x="149" y="215"/>
                    <a:pt x="169" y="215"/>
                  </a:cubicBezTo>
                  <a:close/>
                  <a:moveTo>
                    <a:pt x="184" y="26"/>
                  </a:moveTo>
                  <a:cubicBezTo>
                    <a:pt x="184" y="26"/>
                    <a:pt x="184" y="26"/>
                    <a:pt x="184" y="26"/>
                  </a:cubicBezTo>
                  <a:cubicBezTo>
                    <a:pt x="186" y="31"/>
                    <a:pt x="187" y="37"/>
                    <a:pt x="188" y="42"/>
                  </a:cubicBezTo>
                  <a:cubicBezTo>
                    <a:pt x="189" y="40"/>
                    <a:pt x="191" y="39"/>
                    <a:pt x="192" y="39"/>
                  </a:cubicBezTo>
                  <a:cubicBezTo>
                    <a:pt x="193" y="39"/>
                    <a:pt x="194" y="39"/>
                    <a:pt x="194" y="40"/>
                  </a:cubicBezTo>
                  <a:cubicBezTo>
                    <a:pt x="194" y="38"/>
                    <a:pt x="193" y="36"/>
                    <a:pt x="192" y="34"/>
                  </a:cubicBezTo>
                  <a:cubicBezTo>
                    <a:pt x="189" y="31"/>
                    <a:pt x="187" y="28"/>
                    <a:pt x="184" y="26"/>
                  </a:cubicBezTo>
                  <a:close/>
                  <a:moveTo>
                    <a:pt x="217" y="215"/>
                  </a:moveTo>
                  <a:cubicBezTo>
                    <a:pt x="217" y="215"/>
                    <a:pt x="217" y="215"/>
                    <a:pt x="217" y="215"/>
                  </a:cubicBezTo>
                  <a:cubicBezTo>
                    <a:pt x="218" y="214"/>
                    <a:pt x="219" y="213"/>
                    <a:pt x="220" y="212"/>
                  </a:cubicBezTo>
                  <a:cubicBezTo>
                    <a:pt x="220" y="212"/>
                    <a:pt x="221" y="211"/>
                    <a:pt x="221" y="211"/>
                  </a:cubicBezTo>
                  <a:cubicBezTo>
                    <a:pt x="221" y="206"/>
                    <a:pt x="221" y="202"/>
                    <a:pt x="221" y="198"/>
                  </a:cubicBezTo>
                  <a:cubicBezTo>
                    <a:pt x="221" y="190"/>
                    <a:pt x="221" y="181"/>
                    <a:pt x="221" y="173"/>
                  </a:cubicBezTo>
                  <a:cubicBezTo>
                    <a:pt x="221" y="159"/>
                    <a:pt x="220" y="145"/>
                    <a:pt x="219" y="132"/>
                  </a:cubicBezTo>
                  <a:cubicBezTo>
                    <a:pt x="215" y="132"/>
                    <a:pt x="212" y="132"/>
                    <a:pt x="208" y="132"/>
                  </a:cubicBezTo>
                  <a:cubicBezTo>
                    <a:pt x="205" y="132"/>
                    <a:pt x="202" y="132"/>
                    <a:pt x="199" y="131"/>
                  </a:cubicBezTo>
                  <a:cubicBezTo>
                    <a:pt x="198" y="131"/>
                    <a:pt x="197" y="131"/>
                    <a:pt x="196" y="131"/>
                  </a:cubicBezTo>
                  <a:cubicBezTo>
                    <a:pt x="196" y="141"/>
                    <a:pt x="196" y="151"/>
                    <a:pt x="196" y="161"/>
                  </a:cubicBezTo>
                  <a:cubicBezTo>
                    <a:pt x="196" y="170"/>
                    <a:pt x="196" y="180"/>
                    <a:pt x="196" y="189"/>
                  </a:cubicBezTo>
                  <a:cubicBezTo>
                    <a:pt x="196" y="194"/>
                    <a:pt x="196" y="198"/>
                    <a:pt x="196" y="203"/>
                  </a:cubicBezTo>
                  <a:cubicBezTo>
                    <a:pt x="196" y="207"/>
                    <a:pt x="196" y="211"/>
                    <a:pt x="195" y="215"/>
                  </a:cubicBezTo>
                  <a:cubicBezTo>
                    <a:pt x="203" y="215"/>
                    <a:pt x="210" y="215"/>
                    <a:pt x="217" y="215"/>
                  </a:cubicBezTo>
                  <a:close/>
                  <a:moveTo>
                    <a:pt x="202" y="52"/>
                  </a:moveTo>
                  <a:cubicBezTo>
                    <a:pt x="202" y="52"/>
                    <a:pt x="202" y="52"/>
                    <a:pt x="202" y="52"/>
                  </a:cubicBezTo>
                  <a:cubicBezTo>
                    <a:pt x="200" y="50"/>
                    <a:pt x="198" y="47"/>
                    <a:pt x="197" y="44"/>
                  </a:cubicBezTo>
                  <a:cubicBezTo>
                    <a:pt x="197" y="46"/>
                    <a:pt x="195" y="48"/>
                    <a:pt x="192" y="48"/>
                  </a:cubicBezTo>
                  <a:cubicBezTo>
                    <a:pt x="191" y="48"/>
                    <a:pt x="190" y="47"/>
                    <a:pt x="189" y="46"/>
                  </a:cubicBezTo>
                  <a:cubicBezTo>
                    <a:pt x="189" y="47"/>
                    <a:pt x="190" y="49"/>
                    <a:pt x="190" y="50"/>
                  </a:cubicBezTo>
                  <a:cubicBezTo>
                    <a:pt x="193" y="68"/>
                    <a:pt x="195" y="87"/>
                    <a:pt x="196" y="105"/>
                  </a:cubicBezTo>
                  <a:cubicBezTo>
                    <a:pt x="196" y="110"/>
                    <a:pt x="196" y="114"/>
                    <a:pt x="196" y="118"/>
                  </a:cubicBezTo>
                  <a:cubicBezTo>
                    <a:pt x="199" y="117"/>
                    <a:pt x="203" y="117"/>
                    <a:pt x="206" y="117"/>
                  </a:cubicBezTo>
                  <a:cubicBezTo>
                    <a:pt x="210" y="117"/>
                    <a:pt x="214" y="117"/>
                    <a:pt x="217" y="117"/>
                  </a:cubicBezTo>
                  <a:cubicBezTo>
                    <a:pt x="216" y="101"/>
                    <a:pt x="216" y="86"/>
                    <a:pt x="212" y="71"/>
                  </a:cubicBezTo>
                  <a:cubicBezTo>
                    <a:pt x="209" y="65"/>
                    <a:pt x="206" y="58"/>
                    <a:pt x="202" y="52"/>
                  </a:cubicBezTo>
                  <a:close/>
                </a:path>
              </a:pathLst>
            </a:custGeom>
            <a:solidFill>
              <a:srgbClr val="FBBA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7" name="íṧlíďè"/>
            <p:cNvSpPr/>
            <p:nvPr/>
          </p:nvSpPr>
          <p:spPr bwMode="auto">
            <a:xfrm>
              <a:off x="5596557" y="1536908"/>
              <a:ext cx="542001" cy="1446467"/>
            </a:xfrm>
            <a:custGeom>
              <a:avLst/>
              <a:gdLst>
                <a:gd name="T0" fmla="*/ 77 w 77"/>
                <a:gd name="T1" fmla="*/ 0 h 206"/>
                <a:gd name="T2" fmla="*/ 25 w 77"/>
                <a:gd name="T3" fmla="*/ 38 h 206"/>
                <a:gd name="T4" fmla="*/ 2 w 77"/>
                <a:gd name="T5" fmla="*/ 114 h 206"/>
                <a:gd name="T6" fmla="*/ 1 w 77"/>
                <a:gd name="T7" fmla="*/ 159 h 206"/>
                <a:gd name="T8" fmla="*/ 0 w 77"/>
                <a:gd name="T9" fmla="*/ 202 h 206"/>
                <a:gd name="T10" fmla="*/ 1 w 77"/>
                <a:gd name="T11" fmla="*/ 205 h 206"/>
                <a:gd name="T12" fmla="*/ 4 w 77"/>
                <a:gd name="T13" fmla="*/ 205 h 206"/>
                <a:gd name="T14" fmla="*/ 14 w 77"/>
                <a:gd name="T15" fmla="*/ 206 h 206"/>
                <a:gd name="T16" fmla="*/ 21 w 77"/>
                <a:gd name="T17" fmla="*/ 80 h 206"/>
                <a:gd name="T18" fmla="*/ 77 w 77"/>
                <a:gd name="T19" fmla="*/ 0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 h="206">
                  <a:moveTo>
                    <a:pt x="77" y="0"/>
                  </a:moveTo>
                  <a:cubicBezTo>
                    <a:pt x="56" y="7"/>
                    <a:pt x="37" y="20"/>
                    <a:pt x="25" y="38"/>
                  </a:cubicBezTo>
                  <a:cubicBezTo>
                    <a:pt x="9" y="60"/>
                    <a:pt x="3" y="87"/>
                    <a:pt x="2" y="114"/>
                  </a:cubicBezTo>
                  <a:cubicBezTo>
                    <a:pt x="1" y="129"/>
                    <a:pt x="1" y="144"/>
                    <a:pt x="1" y="159"/>
                  </a:cubicBezTo>
                  <a:cubicBezTo>
                    <a:pt x="1" y="174"/>
                    <a:pt x="2" y="188"/>
                    <a:pt x="0" y="202"/>
                  </a:cubicBezTo>
                  <a:cubicBezTo>
                    <a:pt x="0" y="203"/>
                    <a:pt x="1" y="204"/>
                    <a:pt x="1" y="205"/>
                  </a:cubicBezTo>
                  <a:cubicBezTo>
                    <a:pt x="2" y="205"/>
                    <a:pt x="2" y="205"/>
                    <a:pt x="4" y="205"/>
                  </a:cubicBezTo>
                  <a:cubicBezTo>
                    <a:pt x="7" y="206"/>
                    <a:pt x="11" y="206"/>
                    <a:pt x="14" y="206"/>
                  </a:cubicBezTo>
                  <a:cubicBezTo>
                    <a:pt x="14" y="179"/>
                    <a:pt x="15" y="122"/>
                    <a:pt x="21" y="80"/>
                  </a:cubicBezTo>
                  <a:cubicBezTo>
                    <a:pt x="30" y="23"/>
                    <a:pt x="77" y="0"/>
                    <a:pt x="77"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8" name="îśḻîḑé"/>
            <p:cNvSpPr/>
            <p:nvPr/>
          </p:nvSpPr>
          <p:spPr bwMode="auto">
            <a:xfrm>
              <a:off x="6538284" y="1499645"/>
              <a:ext cx="613140" cy="1497278"/>
            </a:xfrm>
            <a:custGeom>
              <a:avLst/>
              <a:gdLst>
                <a:gd name="T0" fmla="*/ 35 w 87"/>
                <a:gd name="T1" fmla="*/ 213 h 213"/>
                <a:gd name="T2" fmla="*/ 54 w 87"/>
                <a:gd name="T3" fmla="*/ 213 h 213"/>
                <a:gd name="T4" fmla="*/ 54 w 87"/>
                <a:gd name="T5" fmla="*/ 189 h 213"/>
                <a:gd name="T6" fmla="*/ 54 w 87"/>
                <a:gd name="T7" fmla="*/ 162 h 213"/>
                <a:gd name="T8" fmla="*/ 55 w 87"/>
                <a:gd name="T9" fmla="*/ 125 h 213"/>
                <a:gd name="T10" fmla="*/ 55 w 87"/>
                <a:gd name="T11" fmla="*/ 120 h 213"/>
                <a:gd name="T12" fmla="*/ 55 w 87"/>
                <a:gd name="T13" fmla="*/ 106 h 213"/>
                <a:gd name="T14" fmla="*/ 50 w 87"/>
                <a:gd name="T15" fmla="*/ 52 h 213"/>
                <a:gd name="T16" fmla="*/ 45 w 87"/>
                <a:gd name="T17" fmla="*/ 28 h 213"/>
                <a:gd name="T18" fmla="*/ 40 w 87"/>
                <a:gd name="T19" fmla="*/ 16 h 213"/>
                <a:gd name="T20" fmla="*/ 40 w 87"/>
                <a:gd name="T21" fmla="*/ 16 h 213"/>
                <a:gd name="T22" fmla="*/ 25 w 87"/>
                <a:gd name="T23" fmla="*/ 8 h 213"/>
                <a:gd name="T24" fmla="*/ 0 w 87"/>
                <a:gd name="T25" fmla="*/ 0 h 213"/>
                <a:gd name="T26" fmla="*/ 35 w 87"/>
                <a:gd name="T27" fmla="*/ 213 h 213"/>
                <a:gd name="T28" fmla="*/ 50 w 87"/>
                <a:gd name="T29" fmla="*/ 24 h 213"/>
                <a:gd name="T30" fmla="*/ 50 w 87"/>
                <a:gd name="T31" fmla="*/ 24 h 213"/>
                <a:gd name="T32" fmla="*/ 54 w 87"/>
                <a:gd name="T33" fmla="*/ 40 h 213"/>
                <a:gd name="T34" fmla="*/ 58 w 87"/>
                <a:gd name="T35" fmla="*/ 37 h 213"/>
                <a:gd name="T36" fmla="*/ 60 w 87"/>
                <a:gd name="T37" fmla="*/ 38 h 213"/>
                <a:gd name="T38" fmla="*/ 58 w 87"/>
                <a:gd name="T39" fmla="*/ 32 h 213"/>
                <a:gd name="T40" fmla="*/ 50 w 87"/>
                <a:gd name="T41" fmla="*/ 24 h 213"/>
                <a:gd name="T42" fmla="*/ 83 w 87"/>
                <a:gd name="T43" fmla="*/ 213 h 213"/>
                <a:gd name="T44" fmla="*/ 83 w 87"/>
                <a:gd name="T45" fmla="*/ 213 h 213"/>
                <a:gd name="T46" fmla="*/ 86 w 87"/>
                <a:gd name="T47" fmla="*/ 210 h 213"/>
                <a:gd name="T48" fmla="*/ 87 w 87"/>
                <a:gd name="T49" fmla="*/ 209 h 213"/>
                <a:gd name="T50" fmla="*/ 87 w 87"/>
                <a:gd name="T51" fmla="*/ 196 h 213"/>
                <a:gd name="T52" fmla="*/ 87 w 87"/>
                <a:gd name="T53" fmla="*/ 171 h 213"/>
                <a:gd name="T54" fmla="*/ 85 w 87"/>
                <a:gd name="T55" fmla="*/ 130 h 213"/>
                <a:gd name="T56" fmla="*/ 74 w 87"/>
                <a:gd name="T57" fmla="*/ 130 h 213"/>
                <a:gd name="T58" fmla="*/ 65 w 87"/>
                <a:gd name="T59" fmla="*/ 129 h 213"/>
                <a:gd name="T60" fmla="*/ 62 w 87"/>
                <a:gd name="T61" fmla="*/ 129 h 213"/>
                <a:gd name="T62" fmla="*/ 62 w 87"/>
                <a:gd name="T63" fmla="*/ 159 h 213"/>
                <a:gd name="T64" fmla="*/ 62 w 87"/>
                <a:gd name="T65" fmla="*/ 187 h 213"/>
                <a:gd name="T66" fmla="*/ 62 w 87"/>
                <a:gd name="T67" fmla="*/ 201 h 213"/>
                <a:gd name="T68" fmla="*/ 61 w 87"/>
                <a:gd name="T69" fmla="*/ 213 h 213"/>
                <a:gd name="T70" fmla="*/ 83 w 87"/>
                <a:gd name="T71" fmla="*/ 213 h 213"/>
                <a:gd name="T72" fmla="*/ 68 w 87"/>
                <a:gd name="T73" fmla="*/ 50 h 213"/>
                <a:gd name="T74" fmla="*/ 68 w 87"/>
                <a:gd name="T75" fmla="*/ 50 h 213"/>
                <a:gd name="T76" fmla="*/ 63 w 87"/>
                <a:gd name="T77" fmla="*/ 42 h 213"/>
                <a:gd name="T78" fmla="*/ 58 w 87"/>
                <a:gd name="T79" fmla="*/ 46 h 213"/>
                <a:gd name="T80" fmla="*/ 55 w 87"/>
                <a:gd name="T81" fmla="*/ 44 h 213"/>
                <a:gd name="T82" fmla="*/ 56 w 87"/>
                <a:gd name="T83" fmla="*/ 48 h 213"/>
                <a:gd name="T84" fmla="*/ 62 w 87"/>
                <a:gd name="T85" fmla="*/ 103 h 213"/>
                <a:gd name="T86" fmla="*/ 62 w 87"/>
                <a:gd name="T87" fmla="*/ 116 h 213"/>
                <a:gd name="T88" fmla="*/ 72 w 87"/>
                <a:gd name="T89" fmla="*/ 115 h 213"/>
                <a:gd name="T90" fmla="*/ 83 w 87"/>
                <a:gd name="T91" fmla="*/ 115 h 213"/>
                <a:gd name="T92" fmla="*/ 78 w 87"/>
                <a:gd name="T93" fmla="*/ 69 h 213"/>
                <a:gd name="T94" fmla="*/ 68 w 87"/>
                <a:gd name="T95" fmla="*/ 50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7" h="213">
                  <a:moveTo>
                    <a:pt x="35" y="213"/>
                  </a:moveTo>
                  <a:cubicBezTo>
                    <a:pt x="41" y="213"/>
                    <a:pt x="48" y="213"/>
                    <a:pt x="54" y="213"/>
                  </a:cubicBezTo>
                  <a:cubicBezTo>
                    <a:pt x="53" y="205"/>
                    <a:pt x="54" y="197"/>
                    <a:pt x="54" y="189"/>
                  </a:cubicBezTo>
                  <a:cubicBezTo>
                    <a:pt x="54" y="180"/>
                    <a:pt x="54" y="171"/>
                    <a:pt x="54" y="162"/>
                  </a:cubicBezTo>
                  <a:cubicBezTo>
                    <a:pt x="54" y="149"/>
                    <a:pt x="54" y="137"/>
                    <a:pt x="55" y="125"/>
                  </a:cubicBezTo>
                  <a:cubicBezTo>
                    <a:pt x="53" y="124"/>
                    <a:pt x="53" y="121"/>
                    <a:pt x="55" y="120"/>
                  </a:cubicBezTo>
                  <a:cubicBezTo>
                    <a:pt x="55" y="115"/>
                    <a:pt x="55" y="111"/>
                    <a:pt x="55" y="106"/>
                  </a:cubicBezTo>
                  <a:cubicBezTo>
                    <a:pt x="55" y="88"/>
                    <a:pt x="53" y="70"/>
                    <a:pt x="50" y="52"/>
                  </a:cubicBezTo>
                  <a:cubicBezTo>
                    <a:pt x="49" y="44"/>
                    <a:pt x="48" y="36"/>
                    <a:pt x="45" y="28"/>
                  </a:cubicBezTo>
                  <a:cubicBezTo>
                    <a:pt x="44" y="24"/>
                    <a:pt x="42" y="20"/>
                    <a:pt x="40" y="16"/>
                  </a:cubicBezTo>
                  <a:cubicBezTo>
                    <a:pt x="40" y="16"/>
                    <a:pt x="40" y="16"/>
                    <a:pt x="40" y="16"/>
                  </a:cubicBezTo>
                  <a:cubicBezTo>
                    <a:pt x="35" y="13"/>
                    <a:pt x="30" y="10"/>
                    <a:pt x="25" y="8"/>
                  </a:cubicBezTo>
                  <a:cubicBezTo>
                    <a:pt x="17" y="4"/>
                    <a:pt x="9" y="2"/>
                    <a:pt x="0" y="0"/>
                  </a:cubicBezTo>
                  <a:cubicBezTo>
                    <a:pt x="0" y="0"/>
                    <a:pt x="68" y="37"/>
                    <a:pt x="35" y="213"/>
                  </a:cubicBezTo>
                  <a:close/>
                  <a:moveTo>
                    <a:pt x="50" y="24"/>
                  </a:moveTo>
                  <a:cubicBezTo>
                    <a:pt x="50" y="24"/>
                    <a:pt x="50" y="24"/>
                    <a:pt x="50" y="24"/>
                  </a:cubicBezTo>
                  <a:cubicBezTo>
                    <a:pt x="52" y="29"/>
                    <a:pt x="53" y="35"/>
                    <a:pt x="54" y="40"/>
                  </a:cubicBezTo>
                  <a:cubicBezTo>
                    <a:pt x="55" y="38"/>
                    <a:pt x="57" y="37"/>
                    <a:pt x="58" y="37"/>
                  </a:cubicBezTo>
                  <a:cubicBezTo>
                    <a:pt x="59" y="37"/>
                    <a:pt x="60" y="37"/>
                    <a:pt x="60" y="38"/>
                  </a:cubicBezTo>
                  <a:cubicBezTo>
                    <a:pt x="60" y="36"/>
                    <a:pt x="59" y="34"/>
                    <a:pt x="58" y="32"/>
                  </a:cubicBezTo>
                  <a:cubicBezTo>
                    <a:pt x="55" y="29"/>
                    <a:pt x="53" y="26"/>
                    <a:pt x="50" y="24"/>
                  </a:cubicBezTo>
                  <a:close/>
                  <a:moveTo>
                    <a:pt x="83" y="213"/>
                  </a:moveTo>
                  <a:cubicBezTo>
                    <a:pt x="83" y="213"/>
                    <a:pt x="83" y="213"/>
                    <a:pt x="83" y="213"/>
                  </a:cubicBezTo>
                  <a:cubicBezTo>
                    <a:pt x="84" y="212"/>
                    <a:pt x="85" y="211"/>
                    <a:pt x="86" y="210"/>
                  </a:cubicBezTo>
                  <a:cubicBezTo>
                    <a:pt x="86" y="210"/>
                    <a:pt x="87" y="209"/>
                    <a:pt x="87" y="209"/>
                  </a:cubicBezTo>
                  <a:cubicBezTo>
                    <a:pt x="87" y="204"/>
                    <a:pt x="87" y="200"/>
                    <a:pt x="87" y="196"/>
                  </a:cubicBezTo>
                  <a:cubicBezTo>
                    <a:pt x="87" y="188"/>
                    <a:pt x="87" y="179"/>
                    <a:pt x="87" y="171"/>
                  </a:cubicBezTo>
                  <a:cubicBezTo>
                    <a:pt x="87" y="157"/>
                    <a:pt x="86" y="143"/>
                    <a:pt x="85" y="130"/>
                  </a:cubicBezTo>
                  <a:cubicBezTo>
                    <a:pt x="81" y="130"/>
                    <a:pt x="78" y="130"/>
                    <a:pt x="74" y="130"/>
                  </a:cubicBezTo>
                  <a:cubicBezTo>
                    <a:pt x="71" y="130"/>
                    <a:pt x="68" y="130"/>
                    <a:pt x="65" y="129"/>
                  </a:cubicBezTo>
                  <a:cubicBezTo>
                    <a:pt x="64" y="129"/>
                    <a:pt x="63" y="129"/>
                    <a:pt x="62" y="129"/>
                  </a:cubicBezTo>
                  <a:cubicBezTo>
                    <a:pt x="62" y="139"/>
                    <a:pt x="62" y="149"/>
                    <a:pt x="62" y="159"/>
                  </a:cubicBezTo>
                  <a:cubicBezTo>
                    <a:pt x="62" y="168"/>
                    <a:pt x="62" y="178"/>
                    <a:pt x="62" y="187"/>
                  </a:cubicBezTo>
                  <a:cubicBezTo>
                    <a:pt x="62" y="192"/>
                    <a:pt x="62" y="196"/>
                    <a:pt x="62" y="201"/>
                  </a:cubicBezTo>
                  <a:cubicBezTo>
                    <a:pt x="62" y="205"/>
                    <a:pt x="62" y="209"/>
                    <a:pt x="61" y="213"/>
                  </a:cubicBezTo>
                  <a:cubicBezTo>
                    <a:pt x="69" y="213"/>
                    <a:pt x="76" y="213"/>
                    <a:pt x="83" y="213"/>
                  </a:cubicBezTo>
                  <a:close/>
                  <a:moveTo>
                    <a:pt x="68" y="50"/>
                  </a:moveTo>
                  <a:cubicBezTo>
                    <a:pt x="68" y="50"/>
                    <a:pt x="68" y="50"/>
                    <a:pt x="68" y="50"/>
                  </a:cubicBezTo>
                  <a:cubicBezTo>
                    <a:pt x="66" y="48"/>
                    <a:pt x="64" y="45"/>
                    <a:pt x="63" y="42"/>
                  </a:cubicBezTo>
                  <a:cubicBezTo>
                    <a:pt x="63" y="44"/>
                    <a:pt x="61" y="46"/>
                    <a:pt x="58" y="46"/>
                  </a:cubicBezTo>
                  <a:cubicBezTo>
                    <a:pt x="57" y="46"/>
                    <a:pt x="56" y="45"/>
                    <a:pt x="55" y="44"/>
                  </a:cubicBezTo>
                  <a:cubicBezTo>
                    <a:pt x="55" y="45"/>
                    <a:pt x="56" y="47"/>
                    <a:pt x="56" y="48"/>
                  </a:cubicBezTo>
                  <a:cubicBezTo>
                    <a:pt x="59" y="66"/>
                    <a:pt x="61" y="85"/>
                    <a:pt x="62" y="103"/>
                  </a:cubicBezTo>
                  <a:cubicBezTo>
                    <a:pt x="62" y="108"/>
                    <a:pt x="62" y="112"/>
                    <a:pt x="62" y="116"/>
                  </a:cubicBezTo>
                  <a:cubicBezTo>
                    <a:pt x="65" y="115"/>
                    <a:pt x="69" y="115"/>
                    <a:pt x="72" y="115"/>
                  </a:cubicBezTo>
                  <a:cubicBezTo>
                    <a:pt x="76" y="115"/>
                    <a:pt x="80" y="115"/>
                    <a:pt x="83" y="115"/>
                  </a:cubicBezTo>
                  <a:cubicBezTo>
                    <a:pt x="82" y="99"/>
                    <a:pt x="82" y="84"/>
                    <a:pt x="78" y="69"/>
                  </a:cubicBezTo>
                  <a:cubicBezTo>
                    <a:pt x="75" y="63"/>
                    <a:pt x="72" y="56"/>
                    <a:pt x="68" y="50"/>
                  </a:cubicBezTo>
                  <a:close/>
                </a:path>
              </a:pathLst>
            </a:custGeom>
            <a:solidFill>
              <a:srgbClr val="F694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79" name="íṣļíďe"/>
            <p:cNvSpPr/>
            <p:nvPr/>
          </p:nvSpPr>
          <p:spPr bwMode="auto">
            <a:xfrm>
              <a:off x="6067419" y="3525374"/>
              <a:ext cx="176150" cy="274389"/>
            </a:xfrm>
            <a:custGeom>
              <a:avLst/>
              <a:gdLst>
                <a:gd name="T0" fmla="*/ 23 w 25"/>
                <a:gd name="T1" fmla="*/ 37 h 39"/>
                <a:gd name="T2" fmla="*/ 23 w 25"/>
                <a:gd name="T3" fmla="*/ 37 h 39"/>
                <a:gd name="T4" fmla="*/ 24 w 25"/>
                <a:gd name="T5" fmla="*/ 23 h 39"/>
                <a:gd name="T6" fmla="*/ 24 w 25"/>
                <a:gd name="T7" fmla="*/ 10 h 39"/>
                <a:gd name="T8" fmla="*/ 25 w 25"/>
                <a:gd name="T9" fmla="*/ 2 h 39"/>
                <a:gd name="T10" fmla="*/ 11 w 25"/>
                <a:gd name="T11" fmla="*/ 1 h 39"/>
                <a:gd name="T12" fmla="*/ 4 w 25"/>
                <a:gd name="T13" fmla="*/ 1 h 39"/>
                <a:gd name="T14" fmla="*/ 2 w 25"/>
                <a:gd name="T15" fmla="*/ 7 h 39"/>
                <a:gd name="T16" fmla="*/ 1 w 25"/>
                <a:gd name="T17" fmla="*/ 20 h 39"/>
                <a:gd name="T18" fmla="*/ 1 w 25"/>
                <a:gd name="T19" fmla="*/ 32 h 39"/>
                <a:gd name="T20" fmla="*/ 1 w 25"/>
                <a:gd name="T21" fmla="*/ 36 h 39"/>
                <a:gd name="T22" fmla="*/ 3 w 25"/>
                <a:gd name="T23" fmla="*/ 36 h 39"/>
                <a:gd name="T24" fmla="*/ 12 w 25"/>
                <a:gd name="T25" fmla="*/ 37 h 39"/>
                <a:gd name="T26" fmla="*/ 23 w 25"/>
                <a:gd name="T27" fmla="*/ 39 h 39"/>
                <a:gd name="T28" fmla="*/ 23 w 25"/>
                <a:gd name="T29"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9">
                  <a:moveTo>
                    <a:pt x="23" y="37"/>
                  </a:moveTo>
                  <a:cubicBezTo>
                    <a:pt x="23" y="37"/>
                    <a:pt x="23" y="37"/>
                    <a:pt x="23" y="37"/>
                  </a:cubicBezTo>
                  <a:cubicBezTo>
                    <a:pt x="23" y="32"/>
                    <a:pt x="23" y="28"/>
                    <a:pt x="24" y="23"/>
                  </a:cubicBezTo>
                  <a:cubicBezTo>
                    <a:pt x="24" y="19"/>
                    <a:pt x="24" y="15"/>
                    <a:pt x="24" y="10"/>
                  </a:cubicBezTo>
                  <a:cubicBezTo>
                    <a:pt x="25" y="7"/>
                    <a:pt x="24" y="4"/>
                    <a:pt x="25" y="2"/>
                  </a:cubicBezTo>
                  <a:cubicBezTo>
                    <a:pt x="21" y="0"/>
                    <a:pt x="16" y="1"/>
                    <a:pt x="11" y="1"/>
                  </a:cubicBezTo>
                  <a:cubicBezTo>
                    <a:pt x="9" y="0"/>
                    <a:pt x="6" y="0"/>
                    <a:pt x="4" y="1"/>
                  </a:cubicBezTo>
                  <a:cubicBezTo>
                    <a:pt x="2" y="2"/>
                    <a:pt x="2" y="5"/>
                    <a:pt x="2" y="7"/>
                  </a:cubicBezTo>
                  <a:cubicBezTo>
                    <a:pt x="1" y="11"/>
                    <a:pt x="1" y="16"/>
                    <a:pt x="1" y="20"/>
                  </a:cubicBezTo>
                  <a:cubicBezTo>
                    <a:pt x="0" y="24"/>
                    <a:pt x="1" y="28"/>
                    <a:pt x="1" y="32"/>
                  </a:cubicBezTo>
                  <a:cubicBezTo>
                    <a:pt x="1" y="33"/>
                    <a:pt x="1" y="35"/>
                    <a:pt x="1" y="36"/>
                  </a:cubicBezTo>
                  <a:cubicBezTo>
                    <a:pt x="2" y="36"/>
                    <a:pt x="2" y="36"/>
                    <a:pt x="3" y="36"/>
                  </a:cubicBezTo>
                  <a:cubicBezTo>
                    <a:pt x="6" y="36"/>
                    <a:pt x="9" y="36"/>
                    <a:pt x="12" y="37"/>
                  </a:cubicBezTo>
                  <a:cubicBezTo>
                    <a:pt x="16" y="37"/>
                    <a:pt x="20" y="37"/>
                    <a:pt x="23" y="39"/>
                  </a:cubicBezTo>
                  <a:cubicBezTo>
                    <a:pt x="23" y="38"/>
                    <a:pt x="23" y="37"/>
                    <a:pt x="23"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0" name="íšľîdè"/>
            <p:cNvSpPr/>
            <p:nvPr/>
          </p:nvSpPr>
          <p:spPr bwMode="auto">
            <a:xfrm>
              <a:off x="6700884" y="3308574"/>
              <a:ext cx="64364" cy="287939"/>
            </a:xfrm>
            <a:custGeom>
              <a:avLst/>
              <a:gdLst>
                <a:gd name="T0" fmla="*/ 8 w 9"/>
                <a:gd name="T1" fmla="*/ 31 h 41"/>
                <a:gd name="T2" fmla="*/ 8 w 9"/>
                <a:gd name="T3" fmla="*/ 31 h 41"/>
                <a:gd name="T4" fmla="*/ 9 w 9"/>
                <a:gd name="T5" fmla="*/ 8 h 41"/>
                <a:gd name="T6" fmla="*/ 8 w 9"/>
                <a:gd name="T7" fmla="*/ 7 h 41"/>
                <a:gd name="T8" fmla="*/ 4 w 9"/>
                <a:gd name="T9" fmla="*/ 0 h 41"/>
                <a:gd name="T10" fmla="*/ 3 w 9"/>
                <a:gd name="T11" fmla="*/ 3 h 41"/>
                <a:gd name="T12" fmla="*/ 1 w 9"/>
                <a:gd name="T13" fmla="*/ 15 h 41"/>
                <a:gd name="T14" fmla="*/ 7 w 9"/>
                <a:gd name="T15" fmla="*/ 41 h 41"/>
                <a:gd name="T16" fmla="*/ 8 w 9"/>
                <a:gd name="T17" fmla="*/ 3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41">
                  <a:moveTo>
                    <a:pt x="8" y="31"/>
                  </a:moveTo>
                  <a:cubicBezTo>
                    <a:pt x="8" y="31"/>
                    <a:pt x="8" y="31"/>
                    <a:pt x="8" y="31"/>
                  </a:cubicBezTo>
                  <a:cubicBezTo>
                    <a:pt x="9" y="23"/>
                    <a:pt x="9" y="16"/>
                    <a:pt x="9" y="8"/>
                  </a:cubicBezTo>
                  <a:cubicBezTo>
                    <a:pt x="9" y="8"/>
                    <a:pt x="8" y="8"/>
                    <a:pt x="8" y="7"/>
                  </a:cubicBezTo>
                  <a:cubicBezTo>
                    <a:pt x="6" y="5"/>
                    <a:pt x="6" y="2"/>
                    <a:pt x="4" y="0"/>
                  </a:cubicBezTo>
                  <a:cubicBezTo>
                    <a:pt x="4" y="1"/>
                    <a:pt x="3" y="2"/>
                    <a:pt x="3" y="3"/>
                  </a:cubicBezTo>
                  <a:cubicBezTo>
                    <a:pt x="2" y="7"/>
                    <a:pt x="1" y="11"/>
                    <a:pt x="1" y="15"/>
                  </a:cubicBezTo>
                  <a:cubicBezTo>
                    <a:pt x="0" y="24"/>
                    <a:pt x="1" y="34"/>
                    <a:pt x="7" y="41"/>
                  </a:cubicBezTo>
                  <a:cubicBezTo>
                    <a:pt x="7" y="38"/>
                    <a:pt x="7" y="34"/>
                    <a:pt x="8" y="31"/>
                  </a:cubicBez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1" name="íṣḷíďè"/>
            <p:cNvSpPr/>
            <p:nvPr/>
          </p:nvSpPr>
          <p:spPr bwMode="auto">
            <a:xfrm>
              <a:off x="5996283" y="3295024"/>
              <a:ext cx="37264" cy="189700"/>
            </a:xfrm>
            <a:custGeom>
              <a:avLst/>
              <a:gdLst>
                <a:gd name="T0" fmla="*/ 5 w 5"/>
                <a:gd name="T1" fmla="*/ 0 h 27"/>
                <a:gd name="T2" fmla="*/ 5 w 5"/>
                <a:gd name="T3" fmla="*/ 0 h 27"/>
                <a:gd name="T4" fmla="*/ 4 w 5"/>
                <a:gd name="T5" fmla="*/ 1 h 27"/>
                <a:gd name="T6" fmla="*/ 2 w 5"/>
                <a:gd name="T7" fmla="*/ 8 h 27"/>
                <a:gd name="T8" fmla="*/ 2 w 5"/>
                <a:gd name="T9" fmla="*/ 9 h 27"/>
                <a:gd name="T10" fmla="*/ 2 w 5"/>
                <a:gd name="T11" fmla="*/ 11 h 27"/>
                <a:gd name="T12" fmla="*/ 1 w 5"/>
                <a:gd name="T13" fmla="*/ 15 h 27"/>
                <a:gd name="T14" fmla="*/ 0 w 5"/>
                <a:gd name="T15" fmla="*/ 27 h 27"/>
                <a:gd name="T16" fmla="*/ 0 w 5"/>
                <a:gd name="T17" fmla="*/ 26 h 27"/>
                <a:gd name="T18" fmla="*/ 5 w 5"/>
                <a:gd name="T19" fmla="*/ 11 h 27"/>
                <a:gd name="T20" fmla="*/ 5 w 5"/>
                <a:gd name="T2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7">
                  <a:moveTo>
                    <a:pt x="5" y="0"/>
                  </a:moveTo>
                  <a:cubicBezTo>
                    <a:pt x="5" y="0"/>
                    <a:pt x="5" y="0"/>
                    <a:pt x="5" y="0"/>
                  </a:cubicBezTo>
                  <a:cubicBezTo>
                    <a:pt x="4" y="1"/>
                    <a:pt x="4" y="1"/>
                    <a:pt x="4" y="1"/>
                  </a:cubicBezTo>
                  <a:cubicBezTo>
                    <a:pt x="3" y="3"/>
                    <a:pt x="2" y="6"/>
                    <a:pt x="2" y="8"/>
                  </a:cubicBezTo>
                  <a:cubicBezTo>
                    <a:pt x="2" y="8"/>
                    <a:pt x="2" y="9"/>
                    <a:pt x="2" y="9"/>
                  </a:cubicBezTo>
                  <a:cubicBezTo>
                    <a:pt x="2" y="9"/>
                    <a:pt x="2" y="11"/>
                    <a:pt x="2" y="11"/>
                  </a:cubicBezTo>
                  <a:cubicBezTo>
                    <a:pt x="1" y="12"/>
                    <a:pt x="1" y="14"/>
                    <a:pt x="1" y="15"/>
                  </a:cubicBezTo>
                  <a:cubicBezTo>
                    <a:pt x="1" y="19"/>
                    <a:pt x="1" y="23"/>
                    <a:pt x="0" y="27"/>
                  </a:cubicBezTo>
                  <a:cubicBezTo>
                    <a:pt x="0" y="26"/>
                    <a:pt x="0" y="26"/>
                    <a:pt x="0" y="26"/>
                  </a:cubicBezTo>
                  <a:cubicBezTo>
                    <a:pt x="2" y="22"/>
                    <a:pt x="4" y="16"/>
                    <a:pt x="5" y="11"/>
                  </a:cubicBezTo>
                  <a:cubicBezTo>
                    <a:pt x="5" y="7"/>
                    <a:pt x="5" y="4"/>
                    <a:pt x="5" y="0"/>
                  </a:cubicBez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2" name="íṩlidé"/>
            <p:cNvSpPr/>
            <p:nvPr/>
          </p:nvSpPr>
          <p:spPr bwMode="auto">
            <a:xfrm>
              <a:off x="5054555" y="4003014"/>
              <a:ext cx="105014" cy="386176"/>
            </a:xfrm>
            <a:custGeom>
              <a:avLst/>
              <a:gdLst>
                <a:gd name="T0" fmla="*/ 13 w 15"/>
                <a:gd name="T1" fmla="*/ 54 h 55"/>
                <a:gd name="T2" fmla="*/ 13 w 15"/>
                <a:gd name="T3" fmla="*/ 54 h 55"/>
                <a:gd name="T4" fmla="*/ 14 w 15"/>
                <a:gd name="T5" fmla="*/ 51 h 55"/>
                <a:gd name="T6" fmla="*/ 14 w 15"/>
                <a:gd name="T7" fmla="*/ 38 h 55"/>
                <a:gd name="T8" fmla="*/ 10 w 15"/>
                <a:gd name="T9" fmla="*/ 19 h 55"/>
                <a:gd name="T10" fmla="*/ 9 w 15"/>
                <a:gd name="T11" fmla="*/ 13 h 55"/>
                <a:gd name="T12" fmla="*/ 3 w 15"/>
                <a:gd name="T13" fmla="*/ 0 h 55"/>
                <a:gd name="T14" fmla="*/ 2 w 15"/>
                <a:gd name="T15" fmla="*/ 1 h 55"/>
                <a:gd name="T16" fmla="*/ 0 w 15"/>
                <a:gd name="T17" fmla="*/ 7 h 55"/>
                <a:gd name="T18" fmla="*/ 5 w 15"/>
                <a:gd name="T19" fmla="*/ 28 h 55"/>
                <a:gd name="T20" fmla="*/ 11 w 15"/>
                <a:gd name="T21" fmla="*/ 52 h 55"/>
                <a:gd name="T22" fmla="*/ 11 w 15"/>
                <a:gd name="T23" fmla="*/ 55 h 55"/>
                <a:gd name="T24" fmla="*/ 13 w 15"/>
                <a:gd name="T25" fmla="*/ 5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55">
                  <a:moveTo>
                    <a:pt x="13" y="54"/>
                  </a:moveTo>
                  <a:cubicBezTo>
                    <a:pt x="13" y="54"/>
                    <a:pt x="13" y="54"/>
                    <a:pt x="13" y="54"/>
                  </a:cubicBezTo>
                  <a:cubicBezTo>
                    <a:pt x="13" y="54"/>
                    <a:pt x="14" y="53"/>
                    <a:pt x="14" y="51"/>
                  </a:cubicBezTo>
                  <a:cubicBezTo>
                    <a:pt x="15" y="48"/>
                    <a:pt x="14" y="42"/>
                    <a:pt x="14" y="38"/>
                  </a:cubicBezTo>
                  <a:cubicBezTo>
                    <a:pt x="13" y="32"/>
                    <a:pt x="12" y="25"/>
                    <a:pt x="10" y="19"/>
                  </a:cubicBezTo>
                  <a:cubicBezTo>
                    <a:pt x="10" y="17"/>
                    <a:pt x="9" y="15"/>
                    <a:pt x="9" y="13"/>
                  </a:cubicBezTo>
                  <a:cubicBezTo>
                    <a:pt x="6" y="9"/>
                    <a:pt x="5" y="4"/>
                    <a:pt x="3" y="0"/>
                  </a:cubicBezTo>
                  <a:cubicBezTo>
                    <a:pt x="3" y="1"/>
                    <a:pt x="2" y="1"/>
                    <a:pt x="2" y="1"/>
                  </a:cubicBezTo>
                  <a:cubicBezTo>
                    <a:pt x="1" y="3"/>
                    <a:pt x="0" y="5"/>
                    <a:pt x="0" y="7"/>
                  </a:cubicBezTo>
                  <a:cubicBezTo>
                    <a:pt x="0" y="14"/>
                    <a:pt x="3" y="21"/>
                    <a:pt x="5" y="28"/>
                  </a:cubicBezTo>
                  <a:cubicBezTo>
                    <a:pt x="7" y="36"/>
                    <a:pt x="8" y="44"/>
                    <a:pt x="11" y="52"/>
                  </a:cubicBezTo>
                  <a:cubicBezTo>
                    <a:pt x="11" y="53"/>
                    <a:pt x="11" y="54"/>
                    <a:pt x="11" y="55"/>
                  </a:cubicBezTo>
                  <a:cubicBezTo>
                    <a:pt x="12" y="54"/>
                    <a:pt x="12" y="54"/>
                    <a:pt x="13" y="54"/>
                  </a:cubicBez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3" name="iSlíḍê"/>
            <p:cNvSpPr/>
            <p:nvPr/>
          </p:nvSpPr>
          <p:spPr bwMode="auto">
            <a:xfrm>
              <a:off x="5105367" y="4236751"/>
              <a:ext cx="54200" cy="152439"/>
            </a:xfrm>
            <a:custGeom>
              <a:avLst/>
              <a:gdLst>
                <a:gd name="T0" fmla="*/ 6 w 8"/>
                <a:gd name="T1" fmla="*/ 21 h 22"/>
                <a:gd name="T2" fmla="*/ 6 w 8"/>
                <a:gd name="T3" fmla="*/ 21 h 22"/>
                <a:gd name="T4" fmla="*/ 7 w 8"/>
                <a:gd name="T5" fmla="*/ 18 h 22"/>
                <a:gd name="T6" fmla="*/ 7 w 8"/>
                <a:gd name="T7" fmla="*/ 5 h 22"/>
                <a:gd name="T8" fmla="*/ 6 w 8"/>
                <a:gd name="T9" fmla="*/ 0 h 22"/>
                <a:gd name="T10" fmla="*/ 0 w 8"/>
                <a:gd name="T11" fmla="*/ 2 h 22"/>
                <a:gd name="T12" fmla="*/ 4 w 8"/>
                <a:gd name="T13" fmla="*/ 19 h 22"/>
                <a:gd name="T14" fmla="*/ 4 w 8"/>
                <a:gd name="T15" fmla="*/ 22 h 22"/>
                <a:gd name="T16" fmla="*/ 6 w 8"/>
                <a:gd name="T17"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22">
                  <a:moveTo>
                    <a:pt x="6" y="21"/>
                  </a:moveTo>
                  <a:cubicBezTo>
                    <a:pt x="6" y="21"/>
                    <a:pt x="6" y="21"/>
                    <a:pt x="6" y="21"/>
                  </a:cubicBezTo>
                  <a:cubicBezTo>
                    <a:pt x="6" y="21"/>
                    <a:pt x="7" y="20"/>
                    <a:pt x="7" y="18"/>
                  </a:cubicBezTo>
                  <a:cubicBezTo>
                    <a:pt x="8" y="15"/>
                    <a:pt x="7" y="9"/>
                    <a:pt x="7" y="5"/>
                  </a:cubicBezTo>
                  <a:cubicBezTo>
                    <a:pt x="6" y="3"/>
                    <a:pt x="6" y="2"/>
                    <a:pt x="6" y="0"/>
                  </a:cubicBezTo>
                  <a:cubicBezTo>
                    <a:pt x="4" y="1"/>
                    <a:pt x="2" y="1"/>
                    <a:pt x="0" y="2"/>
                  </a:cubicBezTo>
                  <a:cubicBezTo>
                    <a:pt x="1" y="8"/>
                    <a:pt x="2" y="14"/>
                    <a:pt x="4" y="19"/>
                  </a:cubicBezTo>
                  <a:cubicBezTo>
                    <a:pt x="4" y="20"/>
                    <a:pt x="4" y="21"/>
                    <a:pt x="4" y="22"/>
                  </a:cubicBezTo>
                  <a:cubicBezTo>
                    <a:pt x="5" y="21"/>
                    <a:pt x="5" y="21"/>
                    <a:pt x="6" y="21"/>
                  </a:cubicBezTo>
                  <a:close/>
                </a:path>
              </a:pathLst>
            </a:custGeom>
            <a:solidFill>
              <a:srgbClr val="DB5F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4" name="îŝlïḓè"/>
            <p:cNvSpPr/>
            <p:nvPr/>
          </p:nvSpPr>
          <p:spPr bwMode="auto">
            <a:xfrm>
              <a:off x="6216470" y="5706929"/>
              <a:ext cx="254064" cy="169375"/>
            </a:xfrm>
            <a:custGeom>
              <a:avLst/>
              <a:gdLst>
                <a:gd name="T0" fmla="*/ 21 w 36"/>
                <a:gd name="T1" fmla="*/ 21 h 24"/>
                <a:gd name="T2" fmla="*/ 21 w 36"/>
                <a:gd name="T3" fmla="*/ 21 h 24"/>
                <a:gd name="T4" fmla="*/ 34 w 36"/>
                <a:gd name="T5" fmla="*/ 8 h 24"/>
                <a:gd name="T6" fmla="*/ 36 w 36"/>
                <a:gd name="T7" fmla="*/ 1 h 24"/>
                <a:gd name="T8" fmla="*/ 33 w 36"/>
                <a:gd name="T9" fmla="*/ 1 h 24"/>
                <a:gd name="T10" fmla="*/ 11 w 36"/>
                <a:gd name="T11" fmla="*/ 0 h 24"/>
                <a:gd name="T12" fmla="*/ 0 w 36"/>
                <a:gd name="T13" fmla="*/ 0 h 24"/>
                <a:gd name="T14" fmla="*/ 21 w 36"/>
                <a:gd name="T15" fmla="*/ 21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24">
                  <a:moveTo>
                    <a:pt x="21" y="21"/>
                  </a:moveTo>
                  <a:cubicBezTo>
                    <a:pt x="21" y="21"/>
                    <a:pt x="21" y="21"/>
                    <a:pt x="21" y="21"/>
                  </a:cubicBezTo>
                  <a:cubicBezTo>
                    <a:pt x="28" y="19"/>
                    <a:pt x="32" y="14"/>
                    <a:pt x="34" y="8"/>
                  </a:cubicBezTo>
                  <a:cubicBezTo>
                    <a:pt x="35" y="7"/>
                    <a:pt x="35" y="4"/>
                    <a:pt x="36" y="1"/>
                  </a:cubicBezTo>
                  <a:cubicBezTo>
                    <a:pt x="35" y="1"/>
                    <a:pt x="34" y="1"/>
                    <a:pt x="33" y="1"/>
                  </a:cubicBezTo>
                  <a:cubicBezTo>
                    <a:pt x="26" y="0"/>
                    <a:pt x="18" y="0"/>
                    <a:pt x="11" y="0"/>
                  </a:cubicBezTo>
                  <a:cubicBezTo>
                    <a:pt x="7" y="0"/>
                    <a:pt x="4" y="0"/>
                    <a:pt x="0" y="0"/>
                  </a:cubicBezTo>
                  <a:cubicBezTo>
                    <a:pt x="4" y="11"/>
                    <a:pt x="9" y="24"/>
                    <a:pt x="21" y="21"/>
                  </a:cubicBez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5" name="íSľídê"/>
            <p:cNvSpPr/>
            <p:nvPr/>
          </p:nvSpPr>
          <p:spPr bwMode="auto">
            <a:xfrm>
              <a:off x="6301158" y="5706929"/>
              <a:ext cx="169375" cy="152439"/>
            </a:xfrm>
            <a:custGeom>
              <a:avLst/>
              <a:gdLst>
                <a:gd name="T0" fmla="*/ 9 w 24"/>
                <a:gd name="T1" fmla="*/ 21 h 22"/>
                <a:gd name="T2" fmla="*/ 9 w 24"/>
                <a:gd name="T3" fmla="*/ 21 h 22"/>
                <a:gd name="T4" fmla="*/ 22 w 24"/>
                <a:gd name="T5" fmla="*/ 8 h 22"/>
                <a:gd name="T6" fmla="*/ 24 w 24"/>
                <a:gd name="T7" fmla="*/ 1 h 22"/>
                <a:gd name="T8" fmla="*/ 21 w 24"/>
                <a:gd name="T9" fmla="*/ 1 h 22"/>
                <a:gd name="T10" fmla="*/ 8 w 24"/>
                <a:gd name="T11" fmla="*/ 0 h 22"/>
                <a:gd name="T12" fmla="*/ 0 w 24"/>
                <a:gd name="T13" fmla="*/ 20 h 22"/>
                <a:gd name="T14" fmla="*/ 9 w 24"/>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22">
                  <a:moveTo>
                    <a:pt x="9" y="21"/>
                  </a:moveTo>
                  <a:cubicBezTo>
                    <a:pt x="9" y="21"/>
                    <a:pt x="9" y="21"/>
                    <a:pt x="9" y="21"/>
                  </a:cubicBezTo>
                  <a:cubicBezTo>
                    <a:pt x="16" y="19"/>
                    <a:pt x="20" y="14"/>
                    <a:pt x="22" y="8"/>
                  </a:cubicBezTo>
                  <a:cubicBezTo>
                    <a:pt x="23" y="7"/>
                    <a:pt x="23" y="4"/>
                    <a:pt x="24" y="1"/>
                  </a:cubicBezTo>
                  <a:cubicBezTo>
                    <a:pt x="23" y="1"/>
                    <a:pt x="22" y="1"/>
                    <a:pt x="21" y="1"/>
                  </a:cubicBezTo>
                  <a:cubicBezTo>
                    <a:pt x="17" y="0"/>
                    <a:pt x="12" y="0"/>
                    <a:pt x="8" y="0"/>
                  </a:cubicBezTo>
                  <a:cubicBezTo>
                    <a:pt x="5" y="7"/>
                    <a:pt x="2" y="14"/>
                    <a:pt x="0" y="20"/>
                  </a:cubicBezTo>
                  <a:cubicBezTo>
                    <a:pt x="3" y="21"/>
                    <a:pt x="6" y="22"/>
                    <a:pt x="9" y="21"/>
                  </a:cubicBezTo>
                  <a:close/>
                </a:path>
              </a:pathLst>
            </a:custGeom>
            <a:solidFill>
              <a:srgbClr val="DB5F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6" name="ïṧḷïdè"/>
            <p:cNvSpPr/>
            <p:nvPr/>
          </p:nvSpPr>
          <p:spPr bwMode="auto">
            <a:xfrm>
              <a:off x="7131097" y="4721165"/>
              <a:ext cx="392951" cy="233739"/>
            </a:xfrm>
            <a:custGeom>
              <a:avLst/>
              <a:gdLst>
                <a:gd name="T0" fmla="*/ 3 w 56"/>
                <a:gd name="T1" fmla="*/ 1 h 33"/>
                <a:gd name="T2" fmla="*/ 3 w 56"/>
                <a:gd name="T3" fmla="*/ 1 h 33"/>
                <a:gd name="T4" fmla="*/ 1 w 56"/>
                <a:gd name="T5" fmla="*/ 4 h 33"/>
                <a:gd name="T6" fmla="*/ 0 w 56"/>
                <a:gd name="T7" fmla="*/ 5 h 33"/>
                <a:gd name="T8" fmla="*/ 31 w 56"/>
                <a:gd name="T9" fmla="*/ 19 h 33"/>
                <a:gd name="T10" fmla="*/ 47 w 56"/>
                <a:gd name="T11" fmla="*/ 28 h 33"/>
                <a:gd name="T12" fmla="*/ 53 w 56"/>
                <a:gd name="T13" fmla="*/ 33 h 33"/>
                <a:gd name="T14" fmla="*/ 56 w 56"/>
                <a:gd name="T15" fmla="*/ 29 h 33"/>
                <a:gd name="T16" fmla="*/ 54 w 56"/>
                <a:gd name="T17" fmla="*/ 21 h 33"/>
                <a:gd name="T18" fmla="*/ 52 w 56"/>
                <a:gd name="T19" fmla="*/ 20 h 33"/>
                <a:gd name="T20" fmla="*/ 41 w 56"/>
                <a:gd name="T21" fmla="*/ 15 h 33"/>
                <a:gd name="T22" fmla="*/ 20 w 56"/>
                <a:gd name="T23" fmla="*/ 6 h 33"/>
                <a:gd name="T24" fmla="*/ 11 w 56"/>
                <a:gd name="T25" fmla="*/ 3 h 33"/>
                <a:gd name="T26" fmla="*/ 3 w 56"/>
                <a:gd name="T27" fmla="*/ 1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6" h="33">
                  <a:moveTo>
                    <a:pt x="3" y="1"/>
                  </a:moveTo>
                  <a:cubicBezTo>
                    <a:pt x="3" y="1"/>
                    <a:pt x="3" y="1"/>
                    <a:pt x="3" y="1"/>
                  </a:cubicBezTo>
                  <a:cubicBezTo>
                    <a:pt x="2" y="1"/>
                    <a:pt x="1" y="2"/>
                    <a:pt x="1" y="4"/>
                  </a:cubicBezTo>
                  <a:cubicBezTo>
                    <a:pt x="0" y="4"/>
                    <a:pt x="0" y="4"/>
                    <a:pt x="0" y="5"/>
                  </a:cubicBezTo>
                  <a:cubicBezTo>
                    <a:pt x="11" y="7"/>
                    <a:pt x="21" y="13"/>
                    <a:pt x="31" y="19"/>
                  </a:cubicBezTo>
                  <a:cubicBezTo>
                    <a:pt x="36" y="22"/>
                    <a:pt x="42" y="25"/>
                    <a:pt x="47" y="28"/>
                  </a:cubicBezTo>
                  <a:cubicBezTo>
                    <a:pt x="49" y="29"/>
                    <a:pt x="51" y="31"/>
                    <a:pt x="53" y="33"/>
                  </a:cubicBezTo>
                  <a:cubicBezTo>
                    <a:pt x="55" y="32"/>
                    <a:pt x="56" y="32"/>
                    <a:pt x="56" y="29"/>
                  </a:cubicBezTo>
                  <a:cubicBezTo>
                    <a:pt x="56" y="27"/>
                    <a:pt x="55" y="24"/>
                    <a:pt x="54" y="21"/>
                  </a:cubicBezTo>
                  <a:cubicBezTo>
                    <a:pt x="53" y="21"/>
                    <a:pt x="53" y="20"/>
                    <a:pt x="52" y="20"/>
                  </a:cubicBezTo>
                  <a:cubicBezTo>
                    <a:pt x="48" y="18"/>
                    <a:pt x="44" y="17"/>
                    <a:pt x="41" y="15"/>
                  </a:cubicBezTo>
                  <a:cubicBezTo>
                    <a:pt x="33" y="12"/>
                    <a:pt x="27" y="9"/>
                    <a:pt x="20" y="6"/>
                  </a:cubicBezTo>
                  <a:cubicBezTo>
                    <a:pt x="17" y="5"/>
                    <a:pt x="14" y="4"/>
                    <a:pt x="11" y="3"/>
                  </a:cubicBezTo>
                  <a:cubicBezTo>
                    <a:pt x="9" y="2"/>
                    <a:pt x="6" y="0"/>
                    <a:pt x="3" y="1"/>
                  </a:cubicBez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7" name="íṡľíḋe"/>
            <p:cNvSpPr/>
            <p:nvPr/>
          </p:nvSpPr>
          <p:spPr bwMode="auto">
            <a:xfrm>
              <a:off x="7131097" y="4721165"/>
              <a:ext cx="155825" cy="77914"/>
            </a:xfrm>
            <a:custGeom>
              <a:avLst/>
              <a:gdLst>
                <a:gd name="T0" fmla="*/ 3 w 22"/>
                <a:gd name="T1" fmla="*/ 1 h 11"/>
                <a:gd name="T2" fmla="*/ 3 w 22"/>
                <a:gd name="T3" fmla="*/ 1 h 11"/>
                <a:gd name="T4" fmla="*/ 1 w 22"/>
                <a:gd name="T5" fmla="*/ 4 h 11"/>
                <a:gd name="T6" fmla="*/ 0 w 22"/>
                <a:gd name="T7" fmla="*/ 5 h 11"/>
                <a:gd name="T8" fmla="*/ 17 w 22"/>
                <a:gd name="T9" fmla="*/ 11 h 11"/>
                <a:gd name="T10" fmla="*/ 22 w 22"/>
                <a:gd name="T11" fmla="*/ 7 h 11"/>
                <a:gd name="T12" fmla="*/ 20 w 22"/>
                <a:gd name="T13" fmla="*/ 6 h 11"/>
                <a:gd name="T14" fmla="*/ 11 w 22"/>
                <a:gd name="T15" fmla="*/ 3 h 11"/>
                <a:gd name="T16" fmla="*/ 3 w 22"/>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1">
                  <a:moveTo>
                    <a:pt x="3" y="1"/>
                  </a:moveTo>
                  <a:cubicBezTo>
                    <a:pt x="3" y="1"/>
                    <a:pt x="3" y="1"/>
                    <a:pt x="3" y="1"/>
                  </a:cubicBezTo>
                  <a:cubicBezTo>
                    <a:pt x="2" y="1"/>
                    <a:pt x="1" y="2"/>
                    <a:pt x="1" y="4"/>
                  </a:cubicBezTo>
                  <a:cubicBezTo>
                    <a:pt x="0" y="4"/>
                    <a:pt x="0" y="4"/>
                    <a:pt x="0" y="5"/>
                  </a:cubicBezTo>
                  <a:cubicBezTo>
                    <a:pt x="6" y="6"/>
                    <a:pt x="11" y="8"/>
                    <a:pt x="17" y="11"/>
                  </a:cubicBezTo>
                  <a:cubicBezTo>
                    <a:pt x="18" y="9"/>
                    <a:pt x="20" y="8"/>
                    <a:pt x="22" y="7"/>
                  </a:cubicBezTo>
                  <a:cubicBezTo>
                    <a:pt x="21" y="6"/>
                    <a:pt x="20" y="6"/>
                    <a:pt x="20" y="6"/>
                  </a:cubicBezTo>
                  <a:cubicBezTo>
                    <a:pt x="17" y="5"/>
                    <a:pt x="14" y="4"/>
                    <a:pt x="11" y="3"/>
                  </a:cubicBezTo>
                  <a:cubicBezTo>
                    <a:pt x="9" y="2"/>
                    <a:pt x="6" y="0"/>
                    <a:pt x="3" y="1"/>
                  </a:cubicBezTo>
                  <a:close/>
                </a:path>
              </a:pathLst>
            </a:custGeom>
            <a:solidFill>
              <a:srgbClr val="DB5F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8" name="íśļiḋê"/>
            <p:cNvSpPr/>
            <p:nvPr/>
          </p:nvSpPr>
          <p:spPr bwMode="auto">
            <a:xfrm>
              <a:off x="5989508" y="4446776"/>
              <a:ext cx="724927" cy="77914"/>
            </a:xfrm>
            <a:custGeom>
              <a:avLst/>
              <a:gdLst>
                <a:gd name="T0" fmla="*/ 21 w 103"/>
                <a:gd name="T1" fmla="*/ 7 h 11"/>
                <a:gd name="T2" fmla="*/ 21 w 103"/>
                <a:gd name="T3" fmla="*/ 7 h 11"/>
                <a:gd name="T4" fmla="*/ 56 w 103"/>
                <a:gd name="T5" fmla="*/ 8 h 11"/>
                <a:gd name="T6" fmla="*/ 92 w 103"/>
                <a:gd name="T7" fmla="*/ 9 h 11"/>
                <a:gd name="T8" fmla="*/ 102 w 103"/>
                <a:gd name="T9" fmla="*/ 9 h 11"/>
                <a:gd name="T10" fmla="*/ 103 w 103"/>
                <a:gd name="T11" fmla="*/ 7 h 11"/>
                <a:gd name="T12" fmla="*/ 103 w 103"/>
                <a:gd name="T13" fmla="*/ 2 h 11"/>
                <a:gd name="T14" fmla="*/ 103 w 103"/>
                <a:gd name="T15" fmla="*/ 0 h 11"/>
                <a:gd name="T16" fmla="*/ 96 w 103"/>
                <a:gd name="T17" fmla="*/ 0 h 11"/>
                <a:gd name="T18" fmla="*/ 85 w 103"/>
                <a:gd name="T19" fmla="*/ 1 h 11"/>
                <a:gd name="T20" fmla="*/ 57 w 103"/>
                <a:gd name="T21" fmla="*/ 2 h 11"/>
                <a:gd name="T22" fmla="*/ 29 w 103"/>
                <a:gd name="T23" fmla="*/ 3 h 11"/>
                <a:gd name="T24" fmla="*/ 15 w 103"/>
                <a:gd name="T25" fmla="*/ 2 h 11"/>
                <a:gd name="T26" fmla="*/ 2 w 103"/>
                <a:gd name="T27" fmla="*/ 0 h 11"/>
                <a:gd name="T28" fmla="*/ 0 w 103"/>
                <a:gd name="T29" fmla="*/ 6 h 11"/>
                <a:gd name="T30" fmla="*/ 3 w 103"/>
                <a:gd name="T31" fmla="*/ 7 h 11"/>
                <a:gd name="T32" fmla="*/ 21 w 103"/>
                <a:gd name="T33"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1">
                  <a:moveTo>
                    <a:pt x="21" y="7"/>
                  </a:moveTo>
                  <a:cubicBezTo>
                    <a:pt x="21" y="7"/>
                    <a:pt x="21" y="7"/>
                    <a:pt x="21" y="7"/>
                  </a:cubicBezTo>
                  <a:cubicBezTo>
                    <a:pt x="33" y="7"/>
                    <a:pt x="44" y="8"/>
                    <a:pt x="56" y="8"/>
                  </a:cubicBezTo>
                  <a:cubicBezTo>
                    <a:pt x="68" y="8"/>
                    <a:pt x="80" y="8"/>
                    <a:pt x="92" y="9"/>
                  </a:cubicBezTo>
                  <a:cubicBezTo>
                    <a:pt x="95" y="10"/>
                    <a:pt x="99" y="11"/>
                    <a:pt x="102" y="9"/>
                  </a:cubicBezTo>
                  <a:cubicBezTo>
                    <a:pt x="103" y="9"/>
                    <a:pt x="103" y="6"/>
                    <a:pt x="103" y="7"/>
                  </a:cubicBezTo>
                  <a:cubicBezTo>
                    <a:pt x="103" y="6"/>
                    <a:pt x="103" y="4"/>
                    <a:pt x="103" y="2"/>
                  </a:cubicBezTo>
                  <a:cubicBezTo>
                    <a:pt x="103" y="2"/>
                    <a:pt x="103" y="1"/>
                    <a:pt x="103" y="0"/>
                  </a:cubicBezTo>
                  <a:cubicBezTo>
                    <a:pt x="100" y="0"/>
                    <a:pt x="98" y="0"/>
                    <a:pt x="96" y="0"/>
                  </a:cubicBezTo>
                  <a:cubicBezTo>
                    <a:pt x="92" y="0"/>
                    <a:pt x="88" y="1"/>
                    <a:pt x="85" y="1"/>
                  </a:cubicBezTo>
                  <a:cubicBezTo>
                    <a:pt x="75" y="1"/>
                    <a:pt x="66" y="2"/>
                    <a:pt x="57" y="2"/>
                  </a:cubicBezTo>
                  <a:cubicBezTo>
                    <a:pt x="47" y="3"/>
                    <a:pt x="38" y="3"/>
                    <a:pt x="29" y="3"/>
                  </a:cubicBezTo>
                  <a:cubicBezTo>
                    <a:pt x="24" y="2"/>
                    <a:pt x="19" y="2"/>
                    <a:pt x="15" y="2"/>
                  </a:cubicBezTo>
                  <a:cubicBezTo>
                    <a:pt x="11" y="1"/>
                    <a:pt x="6" y="2"/>
                    <a:pt x="2" y="0"/>
                  </a:cubicBezTo>
                  <a:cubicBezTo>
                    <a:pt x="1" y="2"/>
                    <a:pt x="1" y="4"/>
                    <a:pt x="0" y="6"/>
                  </a:cubicBezTo>
                  <a:cubicBezTo>
                    <a:pt x="1" y="7"/>
                    <a:pt x="2" y="7"/>
                    <a:pt x="3" y="7"/>
                  </a:cubicBezTo>
                  <a:cubicBezTo>
                    <a:pt x="8" y="8"/>
                    <a:pt x="15" y="8"/>
                    <a:pt x="21" y="7"/>
                  </a:cubicBez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9" name="ïšľîdè"/>
            <p:cNvSpPr/>
            <p:nvPr/>
          </p:nvSpPr>
          <p:spPr bwMode="auto">
            <a:xfrm>
              <a:off x="7503723" y="2295710"/>
              <a:ext cx="169375" cy="118564"/>
            </a:xfrm>
            <a:custGeom>
              <a:avLst/>
              <a:gdLst>
                <a:gd name="T0" fmla="*/ 1 w 24"/>
                <a:gd name="T1" fmla="*/ 13 h 17"/>
                <a:gd name="T2" fmla="*/ 1 w 24"/>
                <a:gd name="T3" fmla="*/ 13 h 17"/>
                <a:gd name="T4" fmla="*/ 3 w 24"/>
                <a:gd name="T5" fmla="*/ 14 h 17"/>
                <a:gd name="T6" fmla="*/ 7 w 24"/>
                <a:gd name="T7" fmla="*/ 16 h 17"/>
                <a:gd name="T8" fmla="*/ 9 w 24"/>
                <a:gd name="T9" fmla="*/ 16 h 17"/>
                <a:gd name="T10" fmla="*/ 10 w 24"/>
                <a:gd name="T11" fmla="*/ 17 h 17"/>
                <a:gd name="T12" fmla="*/ 11 w 24"/>
                <a:gd name="T13" fmla="*/ 17 h 17"/>
                <a:gd name="T14" fmla="*/ 14 w 24"/>
                <a:gd name="T15" fmla="*/ 17 h 17"/>
                <a:gd name="T16" fmla="*/ 15 w 24"/>
                <a:gd name="T17" fmla="*/ 17 h 17"/>
                <a:gd name="T18" fmla="*/ 16 w 24"/>
                <a:gd name="T19" fmla="*/ 16 h 17"/>
                <a:gd name="T20" fmla="*/ 23 w 24"/>
                <a:gd name="T21" fmla="*/ 13 h 17"/>
                <a:gd name="T22" fmla="*/ 19 w 24"/>
                <a:gd name="T23" fmla="*/ 3 h 17"/>
                <a:gd name="T24" fmla="*/ 19 w 24"/>
                <a:gd name="T25" fmla="*/ 2 h 17"/>
                <a:gd name="T26" fmla="*/ 7 w 24"/>
                <a:gd name="T27" fmla="*/ 1 h 17"/>
                <a:gd name="T28" fmla="*/ 2 w 24"/>
                <a:gd name="T29" fmla="*/ 5 h 17"/>
                <a:gd name="T30" fmla="*/ 0 w 24"/>
                <a:gd name="T31" fmla="*/ 7 h 17"/>
                <a:gd name="T32" fmla="*/ 0 w 24"/>
                <a:gd name="T33" fmla="*/ 7 h 17"/>
                <a:gd name="T34" fmla="*/ 0 w 24"/>
                <a:gd name="T35" fmla="*/ 12 h 17"/>
                <a:gd name="T36" fmla="*/ 0 w 24"/>
                <a:gd name="T37" fmla="*/ 12 h 17"/>
                <a:gd name="T38" fmla="*/ 1 w 24"/>
                <a:gd name="T39" fmla="*/ 1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17">
                  <a:moveTo>
                    <a:pt x="1" y="13"/>
                  </a:moveTo>
                  <a:cubicBezTo>
                    <a:pt x="1" y="13"/>
                    <a:pt x="1" y="13"/>
                    <a:pt x="1" y="13"/>
                  </a:cubicBezTo>
                  <a:cubicBezTo>
                    <a:pt x="0" y="12"/>
                    <a:pt x="2" y="14"/>
                    <a:pt x="3" y="14"/>
                  </a:cubicBezTo>
                  <a:cubicBezTo>
                    <a:pt x="5" y="15"/>
                    <a:pt x="4" y="15"/>
                    <a:pt x="7" y="16"/>
                  </a:cubicBezTo>
                  <a:cubicBezTo>
                    <a:pt x="8" y="16"/>
                    <a:pt x="9" y="16"/>
                    <a:pt x="9" y="16"/>
                  </a:cubicBezTo>
                  <a:cubicBezTo>
                    <a:pt x="10" y="16"/>
                    <a:pt x="10" y="17"/>
                    <a:pt x="10" y="17"/>
                  </a:cubicBezTo>
                  <a:cubicBezTo>
                    <a:pt x="10" y="17"/>
                    <a:pt x="11" y="17"/>
                    <a:pt x="11" y="17"/>
                  </a:cubicBezTo>
                  <a:cubicBezTo>
                    <a:pt x="12" y="17"/>
                    <a:pt x="13" y="17"/>
                    <a:pt x="14" y="17"/>
                  </a:cubicBezTo>
                  <a:cubicBezTo>
                    <a:pt x="15" y="17"/>
                    <a:pt x="15" y="17"/>
                    <a:pt x="15" y="17"/>
                  </a:cubicBezTo>
                  <a:cubicBezTo>
                    <a:pt x="15" y="17"/>
                    <a:pt x="16" y="16"/>
                    <a:pt x="16" y="16"/>
                  </a:cubicBezTo>
                  <a:cubicBezTo>
                    <a:pt x="19" y="16"/>
                    <a:pt x="22" y="15"/>
                    <a:pt x="23" y="13"/>
                  </a:cubicBezTo>
                  <a:cubicBezTo>
                    <a:pt x="24" y="9"/>
                    <a:pt x="21" y="6"/>
                    <a:pt x="19" y="3"/>
                  </a:cubicBezTo>
                  <a:cubicBezTo>
                    <a:pt x="19" y="3"/>
                    <a:pt x="19" y="3"/>
                    <a:pt x="19" y="2"/>
                  </a:cubicBezTo>
                  <a:cubicBezTo>
                    <a:pt x="15" y="2"/>
                    <a:pt x="11" y="0"/>
                    <a:pt x="7" y="1"/>
                  </a:cubicBezTo>
                  <a:cubicBezTo>
                    <a:pt x="5" y="2"/>
                    <a:pt x="3" y="3"/>
                    <a:pt x="2" y="5"/>
                  </a:cubicBezTo>
                  <a:cubicBezTo>
                    <a:pt x="1" y="6"/>
                    <a:pt x="0" y="6"/>
                    <a:pt x="0" y="7"/>
                  </a:cubicBezTo>
                  <a:cubicBezTo>
                    <a:pt x="0" y="7"/>
                    <a:pt x="0" y="7"/>
                    <a:pt x="0" y="7"/>
                  </a:cubicBezTo>
                  <a:cubicBezTo>
                    <a:pt x="0" y="9"/>
                    <a:pt x="0" y="10"/>
                    <a:pt x="0" y="12"/>
                  </a:cubicBezTo>
                  <a:cubicBezTo>
                    <a:pt x="0" y="12"/>
                    <a:pt x="0" y="12"/>
                    <a:pt x="0" y="12"/>
                  </a:cubicBezTo>
                  <a:cubicBezTo>
                    <a:pt x="0" y="12"/>
                    <a:pt x="1" y="13"/>
                    <a:pt x="1" y="13"/>
                  </a:cubicBez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0" name="iṩḻíďê"/>
            <p:cNvSpPr/>
            <p:nvPr/>
          </p:nvSpPr>
          <p:spPr bwMode="auto">
            <a:xfrm>
              <a:off x="5406856" y="2302485"/>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lnTo>
                    <a:pt x="0" y="0"/>
                  </a:lnTo>
                  <a:lnTo>
                    <a:pt x="0" y="0"/>
                  </a:lnTo>
                  <a:lnTo>
                    <a:pt x="0" y="0"/>
                  </a:lnTo>
                  <a:lnTo>
                    <a:pt x="0" y="0"/>
                  </a:lnTo>
                  <a:lnTo>
                    <a:pt x="0" y="0"/>
                  </a:ln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1" name="išľîḋè"/>
            <p:cNvSpPr/>
            <p:nvPr/>
          </p:nvSpPr>
          <p:spPr bwMode="auto">
            <a:xfrm>
              <a:off x="5203606" y="2322810"/>
              <a:ext cx="111789" cy="91464"/>
            </a:xfrm>
            <a:custGeom>
              <a:avLst/>
              <a:gdLst>
                <a:gd name="T0" fmla="*/ 0 w 16"/>
                <a:gd name="T1" fmla="*/ 5 h 13"/>
                <a:gd name="T2" fmla="*/ 0 w 16"/>
                <a:gd name="T3" fmla="*/ 5 h 13"/>
                <a:gd name="T4" fmla="*/ 4 w 16"/>
                <a:gd name="T5" fmla="*/ 11 h 13"/>
                <a:gd name="T6" fmla="*/ 12 w 16"/>
                <a:gd name="T7" fmla="*/ 11 h 13"/>
                <a:gd name="T8" fmla="*/ 16 w 16"/>
                <a:gd name="T9" fmla="*/ 5 h 13"/>
                <a:gd name="T10" fmla="*/ 14 w 16"/>
                <a:gd name="T11" fmla="*/ 0 h 13"/>
                <a:gd name="T12" fmla="*/ 3 w 16"/>
                <a:gd name="T13" fmla="*/ 1 h 13"/>
                <a:gd name="T14" fmla="*/ 0 w 16"/>
                <a:gd name="T15" fmla="*/ 5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13">
                  <a:moveTo>
                    <a:pt x="0" y="5"/>
                  </a:moveTo>
                  <a:cubicBezTo>
                    <a:pt x="0" y="5"/>
                    <a:pt x="0" y="5"/>
                    <a:pt x="0" y="5"/>
                  </a:cubicBezTo>
                  <a:cubicBezTo>
                    <a:pt x="0" y="7"/>
                    <a:pt x="2" y="10"/>
                    <a:pt x="4" y="11"/>
                  </a:cubicBezTo>
                  <a:cubicBezTo>
                    <a:pt x="7" y="13"/>
                    <a:pt x="9" y="13"/>
                    <a:pt x="12" y="11"/>
                  </a:cubicBezTo>
                  <a:cubicBezTo>
                    <a:pt x="14" y="10"/>
                    <a:pt x="16" y="8"/>
                    <a:pt x="16" y="5"/>
                  </a:cubicBezTo>
                  <a:cubicBezTo>
                    <a:pt x="16" y="3"/>
                    <a:pt x="15" y="2"/>
                    <a:pt x="14" y="0"/>
                  </a:cubicBezTo>
                  <a:cubicBezTo>
                    <a:pt x="10" y="1"/>
                    <a:pt x="7" y="0"/>
                    <a:pt x="3" y="1"/>
                  </a:cubicBezTo>
                  <a:cubicBezTo>
                    <a:pt x="2" y="1"/>
                    <a:pt x="0" y="3"/>
                    <a:pt x="0" y="5"/>
                  </a:cubicBez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2" name="ïṡ1ïďe"/>
            <p:cNvSpPr/>
            <p:nvPr/>
          </p:nvSpPr>
          <p:spPr bwMode="auto">
            <a:xfrm>
              <a:off x="6216470" y="3264537"/>
              <a:ext cx="331976" cy="64364"/>
            </a:xfrm>
            <a:custGeom>
              <a:avLst/>
              <a:gdLst>
                <a:gd name="T0" fmla="*/ 27 w 47"/>
                <a:gd name="T1" fmla="*/ 0 h 9"/>
                <a:gd name="T2" fmla="*/ 27 w 47"/>
                <a:gd name="T3" fmla="*/ 0 h 9"/>
                <a:gd name="T4" fmla="*/ 0 w 47"/>
                <a:gd name="T5" fmla="*/ 0 h 9"/>
                <a:gd name="T6" fmla="*/ 2 w 47"/>
                <a:gd name="T7" fmla="*/ 2 h 9"/>
                <a:gd name="T8" fmla="*/ 19 w 47"/>
                <a:gd name="T9" fmla="*/ 8 h 9"/>
                <a:gd name="T10" fmla="*/ 42 w 47"/>
                <a:gd name="T11" fmla="*/ 3 h 9"/>
                <a:gd name="T12" fmla="*/ 47 w 47"/>
                <a:gd name="T13" fmla="*/ 1 h 9"/>
                <a:gd name="T14" fmla="*/ 27 w 47"/>
                <a:gd name="T15" fmla="*/ 0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9">
                  <a:moveTo>
                    <a:pt x="27" y="0"/>
                  </a:moveTo>
                  <a:cubicBezTo>
                    <a:pt x="27" y="0"/>
                    <a:pt x="27" y="0"/>
                    <a:pt x="27" y="0"/>
                  </a:cubicBezTo>
                  <a:cubicBezTo>
                    <a:pt x="18" y="0"/>
                    <a:pt x="9" y="0"/>
                    <a:pt x="0" y="0"/>
                  </a:cubicBezTo>
                  <a:cubicBezTo>
                    <a:pt x="1" y="1"/>
                    <a:pt x="2" y="1"/>
                    <a:pt x="2" y="2"/>
                  </a:cubicBezTo>
                  <a:cubicBezTo>
                    <a:pt x="7" y="6"/>
                    <a:pt x="13" y="9"/>
                    <a:pt x="19" y="8"/>
                  </a:cubicBezTo>
                  <a:cubicBezTo>
                    <a:pt x="27" y="8"/>
                    <a:pt x="35" y="6"/>
                    <a:pt x="42" y="3"/>
                  </a:cubicBezTo>
                  <a:cubicBezTo>
                    <a:pt x="44" y="2"/>
                    <a:pt x="45" y="1"/>
                    <a:pt x="47" y="1"/>
                  </a:cubicBezTo>
                  <a:cubicBezTo>
                    <a:pt x="40" y="0"/>
                    <a:pt x="34" y="0"/>
                    <a:pt x="27" y="0"/>
                  </a:cubicBezTo>
                  <a:close/>
                </a:path>
              </a:pathLst>
            </a:custGeom>
            <a:solidFill>
              <a:srgbClr val="FB74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3" name="ísľiḑè"/>
            <p:cNvSpPr/>
            <p:nvPr/>
          </p:nvSpPr>
          <p:spPr bwMode="auto">
            <a:xfrm>
              <a:off x="6470534" y="2295710"/>
              <a:ext cx="1202567" cy="2228980"/>
            </a:xfrm>
            <a:custGeom>
              <a:avLst/>
              <a:gdLst>
                <a:gd name="T0" fmla="*/ 6 w 171"/>
                <a:gd name="T1" fmla="*/ 307 h 317"/>
                <a:gd name="T2" fmla="*/ 0 w 171"/>
                <a:gd name="T3" fmla="*/ 314 h 317"/>
                <a:gd name="T4" fmla="*/ 24 w 171"/>
                <a:gd name="T5" fmla="*/ 315 h 317"/>
                <a:gd name="T6" fmla="*/ 34 w 171"/>
                <a:gd name="T7" fmla="*/ 315 h 317"/>
                <a:gd name="T8" fmla="*/ 35 w 171"/>
                <a:gd name="T9" fmla="*/ 313 h 317"/>
                <a:gd name="T10" fmla="*/ 35 w 171"/>
                <a:gd name="T11" fmla="*/ 308 h 317"/>
                <a:gd name="T12" fmla="*/ 35 w 171"/>
                <a:gd name="T13" fmla="*/ 306 h 317"/>
                <a:gd name="T14" fmla="*/ 28 w 171"/>
                <a:gd name="T15" fmla="*/ 306 h 317"/>
                <a:gd name="T16" fmla="*/ 17 w 171"/>
                <a:gd name="T17" fmla="*/ 307 h 317"/>
                <a:gd name="T18" fmla="*/ 6 w 171"/>
                <a:gd name="T19" fmla="*/ 307 h 317"/>
                <a:gd name="T20" fmla="*/ 148 w 171"/>
                <a:gd name="T21" fmla="*/ 13 h 317"/>
                <a:gd name="T22" fmla="*/ 148 w 171"/>
                <a:gd name="T23" fmla="*/ 13 h 317"/>
                <a:gd name="T24" fmla="*/ 150 w 171"/>
                <a:gd name="T25" fmla="*/ 14 h 317"/>
                <a:gd name="T26" fmla="*/ 154 w 171"/>
                <a:gd name="T27" fmla="*/ 16 h 317"/>
                <a:gd name="T28" fmla="*/ 156 w 171"/>
                <a:gd name="T29" fmla="*/ 16 h 317"/>
                <a:gd name="T30" fmla="*/ 157 w 171"/>
                <a:gd name="T31" fmla="*/ 17 h 317"/>
                <a:gd name="T32" fmla="*/ 158 w 171"/>
                <a:gd name="T33" fmla="*/ 17 h 317"/>
                <a:gd name="T34" fmla="*/ 161 w 171"/>
                <a:gd name="T35" fmla="*/ 17 h 317"/>
                <a:gd name="T36" fmla="*/ 162 w 171"/>
                <a:gd name="T37" fmla="*/ 17 h 317"/>
                <a:gd name="T38" fmla="*/ 163 w 171"/>
                <a:gd name="T39" fmla="*/ 16 h 317"/>
                <a:gd name="T40" fmla="*/ 170 w 171"/>
                <a:gd name="T41" fmla="*/ 13 h 317"/>
                <a:gd name="T42" fmla="*/ 166 w 171"/>
                <a:gd name="T43" fmla="*/ 3 h 317"/>
                <a:gd name="T44" fmla="*/ 166 w 171"/>
                <a:gd name="T45" fmla="*/ 2 h 317"/>
                <a:gd name="T46" fmla="*/ 154 w 171"/>
                <a:gd name="T47" fmla="*/ 1 h 317"/>
                <a:gd name="T48" fmla="*/ 149 w 171"/>
                <a:gd name="T49" fmla="*/ 5 h 317"/>
                <a:gd name="T50" fmla="*/ 147 w 171"/>
                <a:gd name="T51" fmla="*/ 7 h 317"/>
                <a:gd name="T52" fmla="*/ 147 w 171"/>
                <a:gd name="T53" fmla="*/ 7 h 317"/>
                <a:gd name="T54" fmla="*/ 147 w 171"/>
                <a:gd name="T55" fmla="*/ 12 h 317"/>
                <a:gd name="T56" fmla="*/ 147 w 171"/>
                <a:gd name="T57" fmla="*/ 12 h 317"/>
                <a:gd name="T58" fmla="*/ 148 w 171"/>
                <a:gd name="T59" fmla="*/ 13 h 317"/>
                <a:gd name="T60" fmla="*/ 41 w 171"/>
                <a:gd name="T61" fmla="*/ 175 h 317"/>
                <a:gd name="T62" fmla="*/ 41 w 171"/>
                <a:gd name="T63" fmla="*/ 175 h 317"/>
                <a:gd name="T64" fmla="*/ 42 w 171"/>
                <a:gd name="T65" fmla="*/ 152 h 317"/>
                <a:gd name="T66" fmla="*/ 41 w 171"/>
                <a:gd name="T67" fmla="*/ 151 h 317"/>
                <a:gd name="T68" fmla="*/ 37 w 171"/>
                <a:gd name="T69" fmla="*/ 144 h 317"/>
                <a:gd name="T70" fmla="*/ 36 w 171"/>
                <a:gd name="T71" fmla="*/ 147 h 317"/>
                <a:gd name="T72" fmla="*/ 34 w 171"/>
                <a:gd name="T73" fmla="*/ 159 h 317"/>
                <a:gd name="T74" fmla="*/ 40 w 171"/>
                <a:gd name="T75" fmla="*/ 185 h 317"/>
                <a:gd name="T76" fmla="*/ 41 w 171"/>
                <a:gd name="T77" fmla="*/ 175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1" h="317">
                  <a:moveTo>
                    <a:pt x="6" y="307"/>
                  </a:moveTo>
                  <a:cubicBezTo>
                    <a:pt x="5" y="310"/>
                    <a:pt x="3" y="312"/>
                    <a:pt x="0" y="314"/>
                  </a:cubicBezTo>
                  <a:cubicBezTo>
                    <a:pt x="8" y="314"/>
                    <a:pt x="16" y="315"/>
                    <a:pt x="24" y="315"/>
                  </a:cubicBezTo>
                  <a:cubicBezTo>
                    <a:pt x="27" y="316"/>
                    <a:pt x="31" y="317"/>
                    <a:pt x="34" y="315"/>
                  </a:cubicBezTo>
                  <a:cubicBezTo>
                    <a:pt x="35" y="315"/>
                    <a:pt x="35" y="312"/>
                    <a:pt x="35" y="313"/>
                  </a:cubicBezTo>
                  <a:cubicBezTo>
                    <a:pt x="35" y="312"/>
                    <a:pt x="35" y="310"/>
                    <a:pt x="35" y="308"/>
                  </a:cubicBezTo>
                  <a:cubicBezTo>
                    <a:pt x="35" y="308"/>
                    <a:pt x="35" y="307"/>
                    <a:pt x="35" y="306"/>
                  </a:cubicBezTo>
                  <a:cubicBezTo>
                    <a:pt x="32" y="306"/>
                    <a:pt x="30" y="306"/>
                    <a:pt x="28" y="306"/>
                  </a:cubicBezTo>
                  <a:cubicBezTo>
                    <a:pt x="24" y="306"/>
                    <a:pt x="20" y="307"/>
                    <a:pt x="17" y="307"/>
                  </a:cubicBezTo>
                  <a:cubicBezTo>
                    <a:pt x="13" y="307"/>
                    <a:pt x="10" y="307"/>
                    <a:pt x="6" y="307"/>
                  </a:cubicBezTo>
                  <a:close/>
                  <a:moveTo>
                    <a:pt x="148" y="13"/>
                  </a:moveTo>
                  <a:cubicBezTo>
                    <a:pt x="148" y="13"/>
                    <a:pt x="148" y="13"/>
                    <a:pt x="148" y="13"/>
                  </a:cubicBezTo>
                  <a:cubicBezTo>
                    <a:pt x="147" y="12"/>
                    <a:pt x="149" y="14"/>
                    <a:pt x="150" y="14"/>
                  </a:cubicBezTo>
                  <a:cubicBezTo>
                    <a:pt x="152" y="15"/>
                    <a:pt x="151" y="15"/>
                    <a:pt x="154" y="16"/>
                  </a:cubicBezTo>
                  <a:cubicBezTo>
                    <a:pt x="155" y="16"/>
                    <a:pt x="156" y="16"/>
                    <a:pt x="156" y="16"/>
                  </a:cubicBezTo>
                  <a:cubicBezTo>
                    <a:pt x="157" y="16"/>
                    <a:pt x="157" y="17"/>
                    <a:pt x="157" y="17"/>
                  </a:cubicBezTo>
                  <a:cubicBezTo>
                    <a:pt x="157" y="17"/>
                    <a:pt x="158" y="17"/>
                    <a:pt x="158" y="17"/>
                  </a:cubicBezTo>
                  <a:cubicBezTo>
                    <a:pt x="159" y="17"/>
                    <a:pt x="160" y="17"/>
                    <a:pt x="161" y="17"/>
                  </a:cubicBezTo>
                  <a:cubicBezTo>
                    <a:pt x="162" y="17"/>
                    <a:pt x="162" y="17"/>
                    <a:pt x="162" y="17"/>
                  </a:cubicBezTo>
                  <a:cubicBezTo>
                    <a:pt x="162" y="17"/>
                    <a:pt x="163" y="16"/>
                    <a:pt x="163" y="16"/>
                  </a:cubicBezTo>
                  <a:cubicBezTo>
                    <a:pt x="166" y="16"/>
                    <a:pt x="169" y="15"/>
                    <a:pt x="170" y="13"/>
                  </a:cubicBezTo>
                  <a:cubicBezTo>
                    <a:pt x="171" y="9"/>
                    <a:pt x="168" y="6"/>
                    <a:pt x="166" y="3"/>
                  </a:cubicBezTo>
                  <a:cubicBezTo>
                    <a:pt x="166" y="3"/>
                    <a:pt x="166" y="3"/>
                    <a:pt x="166" y="2"/>
                  </a:cubicBezTo>
                  <a:cubicBezTo>
                    <a:pt x="162" y="2"/>
                    <a:pt x="158" y="0"/>
                    <a:pt x="154" y="1"/>
                  </a:cubicBezTo>
                  <a:cubicBezTo>
                    <a:pt x="152" y="2"/>
                    <a:pt x="150" y="3"/>
                    <a:pt x="149" y="5"/>
                  </a:cubicBezTo>
                  <a:cubicBezTo>
                    <a:pt x="148" y="6"/>
                    <a:pt x="147" y="6"/>
                    <a:pt x="147" y="7"/>
                  </a:cubicBezTo>
                  <a:cubicBezTo>
                    <a:pt x="147" y="7"/>
                    <a:pt x="147" y="7"/>
                    <a:pt x="147" y="7"/>
                  </a:cubicBezTo>
                  <a:cubicBezTo>
                    <a:pt x="147" y="9"/>
                    <a:pt x="147" y="10"/>
                    <a:pt x="147" y="12"/>
                  </a:cubicBezTo>
                  <a:cubicBezTo>
                    <a:pt x="147" y="12"/>
                    <a:pt x="147" y="12"/>
                    <a:pt x="147" y="12"/>
                  </a:cubicBezTo>
                  <a:cubicBezTo>
                    <a:pt x="147" y="12"/>
                    <a:pt x="148" y="13"/>
                    <a:pt x="148" y="13"/>
                  </a:cubicBezTo>
                  <a:close/>
                  <a:moveTo>
                    <a:pt x="41" y="175"/>
                  </a:moveTo>
                  <a:cubicBezTo>
                    <a:pt x="41" y="175"/>
                    <a:pt x="41" y="175"/>
                    <a:pt x="41" y="175"/>
                  </a:cubicBezTo>
                  <a:cubicBezTo>
                    <a:pt x="42" y="167"/>
                    <a:pt x="42" y="160"/>
                    <a:pt x="42" y="152"/>
                  </a:cubicBezTo>
                  <a:cubicBezTo>
                    <a:pt x="42" y="152"/>
                    <a:pt x="41" y="152"/>
                    <a:pt x="41" y="151"/>
                  </a:cubicBezTo>
                  <a:cubicBezTo>
                    <a:pt x="39" y="149"/>
                    <a:pt x="39" y="146"/>
                    <a:pt x="37" y="144"/>
                  </a:cubicBezTo>
                  <a:cubicBezTo>
                    <a:pt x="37" y="145"/>
                    <a:pt x="36" y="146"/>
                    <a:pt x="36" y="147"/>
                  </a:cubicBezTo>
                  <a:cubicBezTo>
                    <a:pt x="35" y="151"/>
                    <a:pt x="34" y="155"/>
                    <a:pt x="34" y="159"/>
                  </a:cubicBezTo>
                  <a:cubicBezTo>
                    <a:pt x="33" y="168"/>
                    <a:pt x="34" y="178"/>
                    <a:pt x="40" y="185"/>
                  </a:cubicBezTo>
                  <a:cubicBezTo>
                    <a:pt x="40" y="182"/>
                    <a:pt x="40" y="178"/>
                    <a:pt x="41" y="175"/>
                  </a:cubicBezTo>
                  <a:close/>
                </a:path>
              </a:pathLst>
            </a:custGeom>
            <a:solidFill>
              <a:srgbClr val="DB5F1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4" name="îṡḷîḑe"/>
            <p:cNvSpPr/>
            <p:nvPr/>
          </p:nvSpPr>
          <p:spPr bwMode="auto">
            <a:xfrm>
              <a:off x="5996283" y="3257762"/>
              <a:ext cx="748640" cy="1168691"/>
            </a:xfrm>
            <a:custGeom>
              <a:avLst/>
              <a:gdLst>
                <a:gd name="T0" fmla="*/ 101 w 106"/>
                <a:gd name="T1" fmla="*/ 129 h 166"/>
                <a:gd name="T2" fmla="*/ 101 w 106"/>
                <a:gd name="T3" fmla="*/ 129 h 166"/>
                <a:gd name="T4" fmla="*/ 104 w 106"/>
                <a:gd name="T5" fmla="*/ 81 h 166"/>
                <a:gd name="T6" fmla="*/ 106 w 106"/>
                <a:gd name="T7" fmla="*/ 59 h 166"/>
                <a:gd name="T8" fmla="*/ 94 w 106"/>
                <a:gd name="T9" fmla="*/ 20 h 166"/>
                <a:gd name="T10" fmla="*/ 99 w 106"/>
                <a:gd name="T11" fmla="*/ 3 h 166"/>
                <a:gd name="T12" fmla="*/ 93 w 106"/>
                <a:gd name="T13" fmla="*/ 2 h 166"/>
                <a:gd name="T14" fmla="*/ 88 w 106"/>
                <a:gd name="T15" fmla="*/ 2 h 166"/>
                <a:gd name="T16" fmla="*/ 78 w 106"/>
                <a:gd name="T17" fmla="*/ 8 h 166"/>
                <a:gd name="T18" fmla="*/ 50 w 106"/>
                <a:gd name="T19" fmla="*/ 16 h 166"/>
                <a:gd name="T20" fmla="*/ 29 w 106"/>
                <a:gd name="T21" fmla="*/ 7 h 166"/>
                <a:gd name="T22" fmla="*/ 22 w 106"/>
                <a:gd name="T23" fmla="*/ 0 h 166"/>
                <a:gd name="T24" fmla="*/ 11 w 106"/>
                <a:gd name="T25" fmla="*/ 1 h 166"/>
                <a:gd name="T26" fmla="*/ 11 w 106"/>
                <a:gd name="T27" fmla="*/ 1 h 166"/>
                <a:gd name="T28" fmla="*/ 12 w 106"/>
                <a:gd name="T29" fmla="*/ 16 h 166"/>
                <a:gd name="T30" fmla="*/ 8 w 106"/>
                <a:gd name="T31" fmla="*/ 31 h 166"/>
                <a:gd name="T32" fmla="*/ 7 w 106"/>
                <a:gd name="T33" fmla="*/ 34 h 166"/>
                <a:gd name="T34" fmla="*/ 21 w 106"/>
                <a:gd name="T35" fmla="*/ 31 h 166"/>
                <a:gd name="T36" fmla="*/ 38 w 106"/>
                <a:gd name="T37" fmla="*/ 36 h 166"/>
                <a:gd name="T38" fmla="*/ 40 w 106"/>
                <a:gd name="T39" fmla="*/ 36 h 166"/>
                <a:gd name="T40" fmla="*/ 42 w 106"/>
                <a:gd name="T41" fmla="*/ 47 h 166"/>
                <a:gd name="T42" fmla="*/ 41 w 106"/>
                <a:gd name="T43" fmla="*/ 60 h 166"/>
                <a:gd name="T44" fmla="*/ 41 w 106"/>
                <a:gd name="T45" fmla="*/ 73 h 166"/>
                <a:gd name="T46" fmla="*/ 37 w 106"/>
                <a:gd name="T47" fmla="*/ 81 h 166"/>
                <a:gd name="T48" fmla="*/ 36 w 106"/>
                <a:gd name="T49" fmla="*/ 82 h 166"/>
                <a:gd name="T50" fmla="*/ 21 w 106"/>
                <a:gd name="T51" fmla="*/ 82 h 166"/>
                <a:gd name="T52" fmla="*/ 13 w 106"/>
                <a:gd name="T53" fmla="*/ 82 h 166"/>
                <a:gd name="T54" fmla="*/ 5 w 106"/>
                <a:gd name="T55" fmla="*/ 81 h 166"/>
                <a:gd name="T56" fmla="*/ 3 w 106"/>
                <a:gd name="T57" fmla="*/ 77 h 166"/>
                <a:gd name="T58" fmla="*/ 2 w 106"/>
                <a:gd name="T59" fmla="*/ 69 h 166"/>
                <a:gd name="T60" fmla="*/ 2 w 106"/>
                <a:gd name="T61" fmla="*/ 56 h 166"/>
                <a:gd name="T62" fmla="*/ 3 w 106"/>
                <a:gd name="T63" fmla="*/ 42 h 166"/>
                <a:gd name="T64" fmla="*/ 2 w 106"/>
                <a:gd name="T65" fmla="*/ 44 h 166"/>
                <a:gd name="T66" fmla="*/ 0 w 106"/>
                <a:gd name="T67" fmla="*/ 46 h 166"/>
                <a:gd name="T68" fmla="*/ 0 w 106"/>
                <a:gd name="T69" fmla="*/ 52 h 166"/>
                <a:gd name="T70" fmla="*/ 0 w 106"/>
                <a:gd name="T71" fmla="*/ 115 h 166"/>
                <a:gd name="T72" fmla="*/ 1 w 106"/>
                <a:gd name="T73" fmla="*/ 145 h 166"/>
                <a:gd name="T74" fmla="*/ 1 w 106"/>
                <a:gd name="T75" fmla="*/ 163 h 166"/>
                <a:gd name="T76" fmla="*/ 14 w 106"/>
                <a:gd name="T77" fmla="*/ 164 h 166"/>
                <a:gd name="T78" fmla="*/ 28 w 106"/>
                <a:gd name="T79" fmla="*/ 165 h 166"/>
                <a:gd name="T80" fmla="*/ 57 w 106"/>
                <a:gd name="T81" fmla="*/ 165 h 166"/>
                <a:gd name="T82" fmla="*/ 87 w 106"/>
                <a:gd name="T83" fmla="*/ 163 h 166"/>
                <a:gd name="T84" fmla="*/ 101 w 106"/>
                <a:gd name="T85" fmla="*/ 163 h 166"/>
                <a:gd name="T86" fmla="*/ 101 w 106"/>
                <a:gd name="T87" fmla="*/ 152 h 166"/>
                <a:gd name="T88" fmla="*/ 101 w 106"/>
                <a:gd name="T89" fmla="*/ 129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6" h="166">
                  <a:moveTo>
                    <a:pt x="101" y="129"/>
                  </a:moveTo>
                  <a:cubicBezTo>
                    <a:pt x="101" y="129"/>
                    <a:pt x="101" y="129"/>
                    <a:pt x="101" y="129"/>
                  </a:cubicBezTo>
                  <a:cubicBezTo>
                    <a:pt x="102" y="113"/>
                    <a:pt x="103" y="97"/>
                    <a:pt x="104" y="81"/>
                  </a:cubicBezTo>
                  <a:cubicBezTo>
                    <a:pt x="105" y="73"/>
                    <a:pt x="105" y="66"/>
                    <a:pt x="106" y="59"/>
                  </a:cubicBezTo>
                  <a:cubicBezTo>
                    <a:pt x="94" y="49"/>
                    <a:pt x="92" y="34"/>
                    <a:pt x="94" y="20"/>
                  </a:cubicBezTo>
                  <a:cubicBezTo>
                    <a:pt x="94" y="17"/>
                    <a:pt x="96" y="8"/>
                    <a:pt x="99" y="3"/>
                  </a:cubicBezTo>
                  <a:cubicBezTo>
                    <a:pt x="97" y="3"/>
                    <a:pt x="95" y="3"/>
                    <a:pt x="93" y="2"/>
                  </a:cubicBezTo>
                  <a:cubicBezTo>
                    <a:pt x="91" y="2"/>
                    <a:pt x="90" y="2"/>
                    <a:pt x="88" y="2"/>
                  </a:cubicBezTo>
                  <a:cubicBezTo>
                    <a:pt x="85" y="5"/>
                    <a:pt x="81" y="7"/>
                    <a:pt x="78" y="8"/>
                  </a:cubicBezTo>
                  <a:cubicBezTo>
                    <a:pt x="69" y="12"/>
                    <a:pt x="60" y="14"/>
                    <a:pt x="50" y="16"/>
                  </a:cubicBezTo>
                  <a:cubicBezTo>
                    <a:pt x="42" y="17"/>
                    <a:pt x="35" y="13"/>
                    <a:pt x="29" y="7"/>
                  </a:cubicBezTo>
                  <a:cubicBezTo>
                    <a:pt x="27" y="6"/>
                    <a:pt x="24" y="3"/>
                    <a:pt x="22" y="0"/>
                  </a:cubicBezTo>
                  <a:cubicBezTo>
                    <a:pt x="18" y="0"/>
                    <a:pt x="15" y="0"/>
                    <a:pt x="11" y="1"/>
                  </a:cubicBezTo>
                  <a:cubicBezTo>
                    <a:pt x="11" y="1"/>
                    <a:pt x="11" y="1"/>
                    <a:pt x="11" y="1"/>
                  </a:cubicBezTo>
                  <a:cubicBezTo>
                    <a:pt x="12" y="5"/>
                    <a:pt x="12" y="11"/>
                    <a:pt x="12" y="16"/>
                  </a:cubicBezTo>
                  <a:cubicBezTo>
                    <a:pt x="12" y="21"/>
                    <a:pt x="10" y="26"/>
                    <a:pt x="8" y="31"/>
                  </a:cubicBezTo>
                  <a:cubicBezTo>
                    <a:pt x="8" y="32"/>
                    <a:pt x="8" y="33"/>
                    <a:pt x="7" y="34"/>
                  </a:cubicBezTo>
                  <a:cubicBezTo>
                    <a:pt x="11" y="31"/>
                    <a:pt x="16" y="31"/>
                    <a:pt x="21" y="31"/>
                  </a:cubicBezTo>
                  <a:cubicBezTo>
                    <a:pt x="27" y="32"/>
                    <a:pt x="33" y="32"/>
                    <a:pt x="38" y="36"/>
                  </a:cubicBezTo>
                  <a:cubicBezTo>
                    <a:pt x="39" y="36"/>
                    <a:pt x="39" y="36"/>
                    <a:pt x="40" y="36"/>
                  </a:cubicBezTo>
                  <a:cubicBezTo>
                    <a:pt x="42" y="39"/>
                    <a:pt x="42" y="43"/>
                    <a:pt x="42" y="47"/>
                  </a:cubicBezTo>
                  <a:cubicBezTo>
                    <a:pt x="42" y="51"/>
                    <a:pt x="41" y="56"/>
                    <a:pt x="41" y="60"/>
                  </a:cubicBezTo>
                  <a:cubicBezTo>
                    <a:pt x="41" y="64"/>
                    <a:pt x="41" y="69"/>
                    <a:pt x="41" y="73"/>
                  </a:cubicBezTo>
                  <a:cubicBezTo>
                    <a:pt x="40" y="76"/>
                    <a:pt x="41" y="81"/>
                    <a:pt x="37" y="81"/>
                  </a:cubicBezTo>
                  <a:cubicBezTo>
                    <a:pt x="37" y="82"/>
                    <a:pt x="37" y="82"/>
                    <a:pt x="36" y="82"/>
                  </a:cubicBezTo>
                  <a:cubicBezTo>
                    <a:pt x="32" y="84"/>
                    <a:pt x="26" y="83"/>
                    <a:pt x="21" y="82"/>
                  </a:cubicBezTo>
                  <a:cubicBezTo>
                    <a:pt x="18" y="82"/>
                    <a:pt x="15" y="82"/>
                    <a:pt x="13" y="82"/>
                  </a:cubicBezTo>
                  <a:cubicBezTo>
                    <a:pt x="10" y="82"/>
                    <a:pt x="7" y="82"/>
                    <a:pt x="5" y="81"/>
                  </a:cubicBezTo>
                  <a:cubicBezTo>
                    <a:pt x="3" y="80"/>
                    <a:pt x="2" y="78"/>
                    <a:pt x="3" y="77"/>
                  </a:cubicBezTo>
                  <a:cubicBezTo>
                    <a:pt x="2" y="74"/>
                    <a:pt x="2" y="71"/>
                    <a:pt x="2" y="69"/>
                  </a:cubicBezTo>
                  <a:cubicBezTo>
                    <a:pt x="2" y="64"/>
                    <a:pt x="2" y="60"/>
                    <a:pt x="2" y="56"/>
                  </a:cubicBezTo>
                  <a:cubicBezTo>
                    <a:pt x="2" y="51"/>
                    <a:pt x="2" y="47"/>
                    <a:pt x="3" y="42"/>
                  </a:cubicBezTo>
                  <a:cubicBezTo>
                    <a:pt x="3" y="43"/>
                    <a:pt x="3" y="43"/>
                    <a:pt x="2" y="44"/>
                  </a:cubicBezTo>
                  <a:cubicBezTo>
                    <a:pt x="2" y="44"/>
                    <a:pt x="1" y="45"/>
                    <a:pt x="0" y="46"/>
                  </a:cubicBezTo>
                  <a:cubicBezTo>
                    <a:pt x="0" y="48"/>
                    <a:pt x="0" y="50"/>
                    <a:pt x="0" y="52"/>
                  </a:cubicBezTo>
                  <a:cubicBezTo>
                    <a:pt x="0" y="73"/>
                    <a:pt x="1" y="94"/>
                    <a:pt x="0" y="115"/>
                  </a:cubicBezTo>
                  <a:cubicBezTo>
                    <a:pt x="0" y="125"/>
                    <a:pt x="0" y="135"/>
                    <a:pt x="1" y="145"/>
                  </a:cubicBezTo>
                  <a:cubicBezTo>
                    <a:pt x="1" y="151"/>
                    <a:pt x="1" y="157"/>
                    <a:pt x="1" y="163"/>
                  </a:cubicBezTo>
                  <a:cubicBezTo>
                    <a:pt x="5" y="162"/>
                    <a:pt x="10" y="164"/>
                    <a:pt x="14" y="164"/>
                  </a:cubicBezTo>
                  <a:cubicBezTo>
                    <a:pt x="18" y="164"/>
                    <a:pt x="23" y="165"/>
                    <a:pt x="28" y="165"/>
                  </a:cubicBezTo>
                  <a:cubicBezTo>
                    <a:pt x="38" y="166"/>
                    <a:pt x="47" y="165"/>
                    <a:pt x="57" y="165"/>
                  </a:cubicBezTo>
                  <a:cubicBezTo>
                    <a:pt x="67" y="164"/>
                    <a:pt x="77" y="163"/>
                    <a:pt x="87" y="163"/>
                  </a:cubicBezTo>
                  <a:cubicBezTo>
                    <a:pt x="91" y="163"/>
                    <a:pt x="96" y="163"/>
                    <a:pt x="101" y="163"/>
                  </a:cubicBezTo>
                  <a:cubicBezTo>
                    <a:pt x="101" y="160"/>
                    <a:pt x="101" y="156"/>
                    <a:pt x="101" y="152"/>
                  </a:cubicBezTo>
                  <a:cubicBezTo>
                    <a:pt x="101" y="145"/>
                    <a:pt x="101" y="137"/>
                    <a:pt x="101" y="129"/>
                  </a:cubicBezTo>
                  <a:close/>
                </a:path>
              </a:pathLst>
            </a:custGeom>
            <a:solidFill>
              <a:srgbClr val="FBBA2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5" name="íṩḷíḓé"/>
            <p:cNvSpPr/>
            <p:nvPr/>
          </p:nvSpPr>
          <p:spPr bwMode="auto">
            <a:xfrm>
              <a:off x="6538284" y="3271312"/>
              <a:ext cx="206639" cy="1134816"/>
            </a:xfrm>
            <a:custGeom>
              <a:avLst/>
              <a:gdLst>
                <a:gd name="T0" fmla="*/ 24 w 29"/>
                <a:gd name="T1" fmla="*/ 127 h 161"/>
                <a:gd name="T2" fmla="*/ 24 w 29"/>
                <a:gd name="T3" fmla="*/ 127 h 161"/>
                <a:gd name="T4" fmla="*/ 27 w 29"/>
                <a:gd name="T5" fmla="*/ 79 h 161"/>
                <a:gd name="T6" fmla="*/ 29 w 29"/>
                <a:gd name="T7" fmla="*/ 57 h 161"/>
                <a:gd name="T8" fmla="*/ 17 w 29"/>
                <a:gd name="T9" fmla="*/ 18 h 161"/>
                <a:gd name="T10" fmla="*/ 22 w 29"/>
                <a:gd name="T11" fmla="*/ 1 h 161"/>
                <a:gd name="T12" fmla="*/ 16 w 29"/>
                <a:gd name="T13" fmla="*/ 0 h 161"/>
                <a:gd name="T14" fmla="*/ 11 w 29"/>
                <a:gd name="T15" fmla="*/ 0 h 161"/>
                <a:gd name="T16" fmla="*/ 8 w 29"/>
                <a:gd name="T17" fmla="*/ 73 h 161"/>
                <a:gd name="T18" fmla="*/ 0 w 29"/>
                <a:gd name="T19" fmla="*/ 161 h 161"/>
                <a:gd name="T20" fmla="*/ 10 w 29"/>
                <a:gd name="T21" fmla="*/ 161 h 161"/>
                <a:gd name="T22" fmla="*/ 24 w 29"/>
                <a:gd name="T23" fmla="*/ 161 h 161"/>
                <a:gd name="T24" fmla="*/ 24 w 29"/>
                <a:gd name="T25" fmla="*/ 150 h 161"/>
                <a:gd name="T26" fmla="*/ 24 w 29"/>
                <a:gd name="T27" fmla="*/ 12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161">
                  <a:moveTo>
                    <a:pt x="24" y="127"/>
                  </a:moveTo>
                  <a:cubicBezTo>
                    <a:pt x="24" y="127"/>
                    <a:pt x="24" y="127"/>
                    <a:pt x="24" y="127"/>
                  </a:cubicBezTo>
                  <a:cubicBezTo>
                    <a:pt x="25" y="111"/>
                    <a:pt x="26" y="95"/>
                    <a:pt x="27" y="79"/>
                  </a:cubicBezTo>
                  <a:cubicBezTo>
                    <a:pt x="28" y="71"/>
                    <a:pt x="28" y="64"/>
                    <a:pt x="29" y="57"/>
                  </a:cubicBezTo>
                  <a:cubicBezTo>
                    <a:pt x="17" y="47"/>
                    <a:pt x="15" y="32"/>
                    <a:pt x="17" y="18"/>
                  </a:cubicBezTo>
                  <a:cubicBezTo>
                    <a:pt x="17" y="15"/>
                    <a:pt x="19" y="6"/>
                    <a:pt x="22" y="1"/>
                  </a:cubicBezTo>
                  <a:cubicBezTo>
                    <a:pt x="20" y="1"/>
                    <a:pt x="18" y="1"/>
                    <a:pt x="16" y="0"/>
                  </a:cubicBezTo>
                  <a:cubicBezTo>
                    <a:pt x="14" y="0"/>
                    <a:pt x="13" y="0"/>
                    <a:pt x="11" y="0"/>
                  </a:cubicBezTo>
                  <a:cubicBezTo>
                    <a:pt x="11" y="0"/>
                    <a:pt x="6" y="13"/>
                    <a:pt x="8" y="73"/>
                  </a:cubicBezTo>
                  <a:cubicBezTo>
                    <a:pt x="9" y="112"/>
                    <a:pt x="8" y="143"/>
                    <a:pt x="0" y="161"/>
                  </a:cubicBezTo>
                  <a:cubicBezTo>
                    <a:pt x="3" y="161"/>
                    <a:pt x="6" y="161"/>
                    <a:pt x="10" y="161"/>
                  </a:cubicBezTo>
                  <a:cubicBezTo>
                    <a:pt x="14" y="161"/>
                    <a:pt x="19" y="161"/>
                    <a:pt x="24" y="161"/>
                  </a:cubicBezTo>
                  <a:cubicBezTo>
                    <a:pt x="24" y="158"/>
                    <a:pt x="24" y="154"/>
                    <a:pt x="24" y="150"/>
                  </a:cubicBezTo>
                  <a:cubicBezTo>
                    <a:pt x="24" y="143"/>
                    <a:pt x="24" y="135"/>
                    <a:pt x="24" y="127"/>
                  </a:cubicBezTo>
                  <a:close/>
                </a:path>
              </a:pathLst>
            </a:custGeom>
            <a:solidFill>
              <a:srgbClr val="F6941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6" name="íSľíḍè"/>
            <p:cNvSpPr/>
            <p:nvPr/>
          </p:nvSpPr>
          <p:spPr bwMode="auto">
            <a:xfrm>
              <a:off x="6968496" y="1909534"/>
              <a:ext cx="121950" cy="1053516"/>
            </a:xfrm>
            <a:custGeom>
              <a:avLst/>
              <a:gdLst>
                <a:gd name="T0" fmla="*/ 13 w 17"/>
                <a:gd name="T1" fmla="*/ 144 h 150"/>
                <a:gd name="T2" fmla="*/ 13 w 17"/>
                <a:gd name="T3" fmla="*/ 150 h 150"/>
                <a:gd name="T4" fmla="*/ 13 w 17"/>
                <a:gd name="T5" fmla="*/ 144 h 150"/>
                <a:gd name="T6" fmla="*/ 4 w 17"/>
                <a:gd name="T7" fmla="*/ 6 h 150"/>
                <a:gd name="T8" fmla="*/ 4 w 17"/>
                <a:gd name="T9" fmla="*/ 0 h 150"/>
                <a:gd name="T10" fmla="*/ 4 w 17"/>
                <a:gd name="T11" fmla="*/ 6 h 150"/>
                <a:gd name="T12" fmla="*/ 11 w 17"/>
                <a:gd name="T13" fmla="*/ 26 h 150"/>
                <a:gd name="T14" fmla="*/ 7 w 17"/>
                <a:gd name="T15" fmla="*/ 26 h 150"/>
                <a:gd name="T16" fmla="*/ 6 w 17"/>
                <a:gd name="T17" fmla="*/ 25 h 150"/>
                <a:gd name="T18" fmla="*/ 6 w 17"/>
                <a:gd name="T19" fmla="*/ 22 h 150"/>
                <a:gd name="T20" fmla="*/ 9 w 17"/>
                <a:gd name="T21" fmla="*/ 21 h 150"/>
                <a:gd name="T22" fmla="*/ 11 w 17"/>
                <a:gd name="T23" fmla="*/ 22 h 150"/>
                <a:gd name="T24" fmla="*/ 11 w 17"/>
                <a:gd name="T25" fmla="*/ 25 h 150"/>
                <a:gd name="T26" fmla="*/ 11 w 17"/>
                <a:gd name="T27" fmla="*/ 26 h 150"/>
                <a:gd name="T28" fmla="*/ 8 w 17"/>
                <a:gd name="T29" fmla="*/ 39 h 150"/>
                <a:gd name="T30" fmla="*/ 11 w 17"/>
                <a:gd name="T31" fmla="*/ 42 h 150"/>
                <a:gd name="T32" fmla="*/ 11 w 17"/>
                <a:gd name="T33" fmla="*/ 44 h 150"/>
                <a:gd name="T34" fmla="*/ 8 w 17"/>
                <a:gd name="T35" fmla="*/ 46 h 150"/>
                <a:gd name="T36" fmla="*/ 6 w 17"/>
                <a:gd name="T37" fmla="*/ 44 h 150"/>
                <a:gd name="T38" fmla="*/ 6 w 17"/>
                <a:gd name="T39" fmla="*/ 42 h 150"/>
                <a:gd name="T40" fmla="*/ 8 w 17"/>
                <a:gd name="T41" fmla="*/ 39 h 150"/>
                <a:gd name="T42" fmla="*/ 9 w 17"/>
                <a:gd name="T43" fmla="*/ 75 h 150"/>
                <a:gd name="T44" fmla="*/ 12 w 17"/>
                <a:gd name="T45" fmla="*/ 78 h 150"/>
                <a:gd name="T46" fmla="*/ 9 w 17"/>
                <a:gd name="T47" fmla="*/ 81 h 150"/>
                <a:gd name="T48" fmla="*/ 7 w 17"/>
                <a:gd name="T49" fmla="*/ 78 h 150"/>
                <a:gd name="T50" fmla="*/ 9 w 17"/>
                <a:gd name="T51" fmla="*/ 75 h 150"/>
                <a:gd name="T52" fmla="*/ 10 w 17"/>
                <a:gd name="T53" fmla="*/ 92 h 150"/>
                <a:gd name="T54" fmla="*/ 12 w 17"/>
                <a:gd name="T55" fmla="*/ 93 h 150"/>
                <a:gd name="T56" fmla="*/ 13 w 17"/>
                <a:gd name="T57" fmla="*/ 96 h 150"/>
                <a:gd name="T58" fmla="*/ 13 w 17"/>
                <a:gd name="T59" fmla="*/ 97 h 150"/>
                <a:gd name="T60" fmla="*/ 10 w 17"/>
                <a:gd name="T61" fmla="*/ 99 h 150"/>
                <a:gd name="T62" fmla="*/ 7 w 17"/>
                <a:gd name="T63" fmla="*/ 97 h 150"/>
                <a:gd name="T64" fmla="*/ 7 w 17"/>
                <a:gd name="T65" fmla="*/ 96 h 150"/>
                <a:gd name="T66" fmla="*/ 8 w 17"/>
                <a:gd name="T67" fmla="*/ 94 h 150"/>
                <a:gd name="T68" fmla="*/ 10 w 17"/>
                <a:gd name="T69" fmla="*/ 92 h 150"/>
                <a:gd name="T70" fmla="*/ 11 w 17"/>
                <a:gd name="T71" fmla="*/ 119 h 150"/>
                <a:gd name="T72" fmla="*/ 8 w 17"/>
                <a:gd name="T73" fmla="*/ 115 h 150"/>
                <a:gd name="T74" fmla="*/ 11 w 17"/>
                <a:gd name="T75" fmla="*/ 112 h 150"/>
                <a:gd name="T76" fmla="*/ 14 w 17"/>
                <a:gd name="T77" fmla="*/ 115 h 150"/>
                <a:gd name="T78" fmla="*/ 11 w 17"/>
                <a:gd name="T79" fmla="*/ 119 h 150"/>
                <a:gd name="T80" fmla="*/ 8 w 17"/>
                <a:gd name="T81" fmla="*/ 129 h 150"/>
                <a:gd name="T82" fmla="*/ 10 w 17"/>
                <a:gd name="T83" fmla="*/ 129 h 150"/>
                <a:gd name="T84" fmla="*/ 10 w 17"/>
                <a:gd name="T85" fmla="*/ 129 h 150"/>
                <a:gd name="T86" fmla="*/ 11 w 17"/>
                <a:gd name="T87" fmla="*/ 129 h 150"/>
                <a:gd name="T88" fmla="*/ 13 w 17"/>
                <a:gd name="T89" fmla="*/ 129 h 150"/>
                <a:gd name="T90" fmla="*/ 13 w 17"/>
                <a:gd name="T91" fmla="*/ 131 h 150"/>
                <a:gd name="T92" fmla="*/ 13 w 17"/>
                <a:gd name="T93" fmla="*/ 133 h 150"/>
                <a:gd name="T94" fmla="*/ 11 w 17"/>
                <a:gd name="T95" fmla="*/ 134 h 150"/>
                <a:gd name="T96" fmla="*/ 10 w 17"/>
                <a:gd name="T97" fmla="*/ 134 h 150"/>
                <a:gd name="T98" fmla="*/ 10 w 17"/>
                <a:gd name="T99" fmla="*/ 134 h 150"/>
                <a:gd name="T100" fmla="*/ 8 w 17"/>
                <a:gd name="T101" fmla="*/ 133 h 150"/>
                <a:gd name="T102" fmla="*/ 8 w 17"/>
                <a:gd name="T103" fmla="*/ 133 h 150"/>
                <a:gd name="T104" fmla="*/ 7 w 17"/>
                <a:gd name="T105" fmla="*/ 131 h 150"/>
                <a:gd name="T106" fmla="*/ 8 w 17"/>
                <a:gd name="T107" fmla="*/ 129 h 150"/>
                <a:gd name="T108" fmla="*/ 8 w 17"/>
                <a:gd name="T109" fmla="*/ 129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 h="150">
                  <a:moveTo>
                    <a:pt x="13" y="144"/>
                  </a:moveTo>
                  <a:cubicBezTo>
                    <a:pt x="17" y="144"/>
                    <a:pt x="17" y="150"/>
                    <a:pt x="13" y="150"/>
                  </a:cubicBezTo>
                  <a:cubicBezTo>
                    <a:pt x="9" y="150"/>
                    <a:pt x="9" y="144"/>
                    <a:pt x="13" y="144"/>
                  </a:cubicBezTo>
                  <a:close/>
                  <a:moveTo>
                    <a:pt x="4" y="6"/>
                  </a:moveTo>
                  <a:cubicBezTo>
                    <a:pt x="0" y="6"/>
                    <a:pt x="0" y="0"/>
                    <a:pt x="4" y="0"/>
                  </a:cubicBezTo>
                  <a:cubicBezTo>
                    <a:pt x="8" y="0"/>
                    <a:pt x="8" y="6"/>
                    <a:pt x="4" y="6"/>
                  </a:cubicBezTo>
                  <a:close/>
                  <a:moveTo>
                    <a:pt x="11" y="26"/>
                  </a:moveTo>
                  <a:cubicBezTo>
                    <a:pt x="10" y="28"/>
                    <a:pt x="7" y="28"/>
                    <a:pt x="7" y="26"/>
                  </a:cubicBezTo>
                  <a:cubicBezTo>
                    <a:pt x="6" y="26"/>
                    <a:pt x="6" y="26"/>
                    <a:pt x="6" y="25"/>
                  </a:cubicBezTo>
                  <a:cubicBezTo>
                    <a:pt x="6" y="24"/>
                    <a:pt x="6" y="23"/>
                    <a:pt x="6" y="22"/>
                  </a:cubicBezTo>
                  <a:cubicBezTo>
                    <a:pt x="7" y="22"/>
                    <a:pt x="8" y="21"/>
                    <a:pt x="9" y="21"/>
                  </a:cubicBezTo>
                  <a:cubicBezTo>
                    <a:pt x="10" y="21"/>
                    <a:pt x="11" y="22"/>
                    <a:pt x="11" y="22"/>
                  </a:cubicBezTo>
                  <a:cubicBezTo>
                    <a:pt x="12" y="23"/>
                    <a:pt x="12" y="24"/>
                    <a:pt x="11" y="25"/>
                  </a:cubicBezTo>
                  <a:cubicBezTo>
                    <a:pt x="11" y="26"/>
                    <a:pt x="11" y="26"/>
                    <a:pt x="11" y="26"/>
                  </a:cubicBezTo>
                  <a:close/>
                  <a:moveTo>
                    <a:pt x="8" y="39"/>
                  </a:moveTo>
                  <a:cubicBezTo>
                    <a:pt x="10" y="39"/>
                    <a:pt x="11" y="40"/>
                    <a:pt x="11" y="42"/>
                  </a:cubicBezTo>
                  <a:cubicBezTo>
                    <a:pt x="11" y="43"/>
                    <a:pt x="11" y="43"/>
                    <a:pt x="11" y="44"/>
                  </a:cubicBezTo>
                  <a:cubicBezTo>
                    <a:pt x="10" y="45"/>
                    <a:pt x="9" y="46"/>
                    <a:pt x="8" y="46"/>
                  </a:cubicBezTo>
                  <a:cubicBezTo>
                    <a:pt x="7" y="46"/>
                    <a:pt x="6" y="45"/>
                    <a:pt x="6" y="44"/>
                  </a:cubicBezTo>
                  <a:cubicBezTo>
                    <a:pt x="6" y="43"/>
                    <a:pt x="6" y="43"/>
                    <a:pt x="6" y="42"/>
                  </a:cubicBezTo>
                  <a:cubicBezTo>
                    <a:pt x="6" y="40"/>
                    <a:pt x="7" y="39"/>
                    <a:pt x="8" y="39"/>
                  </a:cubicBezTo>
                  <a:close/>
                  <a:moveTo>
                    <a:pt x="9" y="75"/>
                  </a:moveTo>
                  <a:cubicBezTo>
                    <a:pt x="11" y="75"/>
                    <a:pt x="12" y="76"/>
                    <a:pt x="12" y="78"/>
                  </a:cubicBezTo>
                  <a:cubicBezTo>
                    <a:pt x="12" y="79"/>
                    <a:pt x="11" y="81"/>
                    <a:pt x="9" y="81"/>
                  </a:cubicBezTo>
                  <a:cubicBezTo>
                    <a:pt x="8" y="81"/>
                    <a:pt x="7" y="79"/>
                    <a:pt x="7" y="78"/>
                  </a:cubicBezTo>
                  <a:cubicBezTo>
                    <a:pt x="7" y="76"/>
                    <a:pt x="8" y="75"/>
                    <a:pt x="9" y="75"/>
                  </a:cubicBezTo>
                  <a:close/>
                  <a:moveTo>
                    <a:pt x="10" y="92"/>
                  </a:moveTo>
                  <a:cubicBezTo>
                    <a:pt x="11" y="92"/>
                    <a:pt x="12" y="93"/>
                    <a:pt x="12" y="93"/>
                  </a:cubicBezTo>
                  <a:cubicBezTo>
                    <a:pt x="13" y="94"/>
                    <a:pt x="13" y="95"/>
                    <a:pt x="13" y="96"/>
                  </a:cubicBezTo>
                  <a:cubicBezTo>
                    <a:pt x="13" y="96"/>
                    <a:pt x="13" y="97"/>
                    <a:pt x="13" y="97"/>
                  </a:cubicBezTo>
                  <a:cubicBezTo>
                    <a:pt x="13" y="98"/>
                    <a:pt x="11" y="99"/>
                    <a:pt x="10" y="99"/>
                  </a:cubicBezTo>
                  <a:cubicBezTo>
                    <a:pt x="9" y="99"/>
                    <a:pt x="8" y="98"/>
                    <a:pt x="7" y="97"/>
                  </a:cubicBezTo>
                  <a:cubicBezTo>
                    <a:pt x="7" y="97"/>
                    <a:pt x="7" y="96"/>
                    <a:pt x="7" y="96"/>
                  </a:cubicBezTo>
                  <a:cubicBezTo>
                    <a:pt x="7" y="95"/>
                    <a:pt x="7" y="95"/>
                    <a:pt x="8" y="94"/>
                  </a:cubicBezTo>
                  <a:cubicBezTo>
                    <a:pt x="8" y="93"/>
                    <a:pt x="9" y="92"/>
                    <a:pt x="10" y="92"/>
                  </a:cubicBezTo>
                  <a:close/>
                  <a:moveTo>
                    <a:pt x="11" y="119"/>
                  </a:moveTo>
                  <a:cubicBezTo>
                    <a:pt x="9" y="119"/>
                    <a:pt x="8" y="117"/>
                    <a:pt x="8" y="115"/>
                  </a:cubicBezTo>
                  <a:cubicBezTo>
                    <a:pt x="8" y="114"/>
                    <a:pt x="9" y="112"/>
                    <a:pt x="11" y="112"/>
                  </a:cubicBezTo>
                  <a:cubicBezTo>
                    <a:pt x="13" y="112"/>
                    <a:pt x="14" y="114"/>
                    <a:pt x="14" y="115"/>
                  </a:cubicBezTo>
                  <a:cubicBezTo>
                    <a:pt x="14" y="117"/>
                    <a:pt x="13" y="119"/>
                    <a:pt x="11" y="119"/>
                  </a:cubicBezTo>
                  <a:close/>
                  <a:moveTo>
                    <a:pt x="8" y="129"/>
                  </a:moveTo>
                  <a:cubicBezTo>
                    <a:pt x="9" y="129"/>
                    <a:pt x="9" y="129"/>
                    <a:pt x="10" y="129"/>
                  </a:cubicBezTo>
                  <a:cubicBezTo>
                    <a:pt x="10" y="129"/>
                    <a:pt x="10" y="129"/>
                    <a:pt x="10" y="129"/>
                  </a:cubicBezTo>
                  <a:cubicBezTo>
                    <a:pt x="10" y="129"/>
                    <a:pt x="11" y="129"/>
                    <a:pt x="11" y="129"/>
                  </a:cubicBezTo>
                  <a:cubicBezTo>
                    <a:pt x="12" y="129"/>
                    <a:pt x="12" y="129"/>
                    <a:pt x="13" y="129"/>
                  </a:cubicBezTo>
                  <a:cubicBezTo>
                    <a:pt x="13" y="130"/>
                    <a:pt x="13" y="131"/>
                    <a:pt x="13" y="131"/>
                  </a:cubicBezTo>
                  <a:cubicBezTo>
                    <a:pt x="13" y="132"/>
                    <a:pt x="13" y="133"/>
                    <a:pt x="13" y="133"/>
                  </a:cubicBezTo>
                  <a:cubicBezTo>
                    <a:pt x="12" y="134"/>
                    <a:pt x="12" y="134"/>
                    <a:pt x="11" y="134"/>
                  </a:cubicBezTo>
                  <a:cubicBezTo>
                    <a:pt x="11" y="134"/>
                    <a:pt x="10" y="134"/>
                    <a:pt x="10" y="134"/>
                  </a:cubicBezTo>
                  <a:cubicBezTo>
                    <a:pt x="10" y="134"/>
                    <a:pt x="10" y="134"/>
                    <a:pt x="10" y="134"/>
                  </a:cubicBezTo>
                  <a:cubicBezTo>
                    <a:pt x="9" y="134"/>
                    <a:pt x="9" y="134"/>
                    <a:pt x="8" y="133"/>
                  </a:cubicBezTo>
                  <a:cubicBezTo>
                    <a:pt x="8" y="133"/>
                    <a:pt x="8" y="133"/>
                    <a:pt x="8" y="133"/>
                  </a:cubicBezTo>
                  <a:cubicBezTo>
                    <a:pt x="8" y="133"/>
                    <a:pt x="7" y="132"/>
                    <a:pt x="7" y="131"/>
                  </a:cubicBezTo>
                  <a:cubicBezTo>
                    <a:pt x="7" y="131"/>
                    <a:pt x="8" y="130"/>
                    <a:pt x="8" y="129"/>
                  </a:cubicBezTo>
                  <a:cubicBezTo>
                    <a:pt x="8" y="129"/>
                    <a:pt x="8" y="129"/>
                    <a:pt x="8" y="129"/>
                  </a:cubicBezTo>
                  <a:close/>
                </a:path>
              </a:pathLst>
            </a:custGeom>
            <a:solidFill>
              <a:srgbClr val="603913"/>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7" name="îṧ1íḋê"/>
            <p:cNvSpPr/>
            <p:nvPr/>
          </p:nvSpPr>
          <p:spPr bwMode="auto">
            <a:xfrm>
              <a:off x="6019994" y="2349910"/>
              <a:ext cx="399726" cy="149050"/>
            </a:xfrm>
            <a:custGeom>
              <a:avLst/>
              <a:gdLst>
                <a:gd name="T0" fmla="*/ 26 w 57"/>
                <a:gd name="T1" fmla="*/ 20 h 21"/>
                <a:gd name="T2" fmla="*/ 10 w 57"/>
                <a:gd name="T3" fmla="*/ 17 h 21"/>
                <a:gd name="T4" fmla="*/ 3 w 57"/>
                <a:gd name="T5" fmla="*/ 3 h 21"/>
                <a:gd name="T6" fmla="*/ 9 w 57"/>
                <a:gd name="T7" fmla="*/ 2 h 21"/>
                <a:gd name="T8" fmla="*/ 16 w 57"/>
                <a:gd name="T9" fmla="*/ 8 h 21"/>
                <a:gd name="T10" fmla="*/ 26 w 57"/>
                <a:gd name="T11" fmla="*/ 10 h 21"/>
                <a:gd name="T12" fmla="*/ 52 w 57"/>
                <a:gd name="T13" fmla="*/ 2 h 21"/>
                <a:gd name="T14" fmla="*/ 56 w 57"/>
                <a:gd name="T15" fmla="*/ 4 h 21"/>
                <a:gd name="T16" fmla="*/ 26 w 57"/>
                <a:gd name="T17" fmla="*/ 2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21">
                  <a:moveTo>
                    <a:pt x="26" y="20"/>
                  </a:moveTo>
                  <a:cubicBezTo>
                    <a:pt x="20" y="21"/>
                    <a:pt x="15" y="19"/>
                    <a:pt x="10" y="17"/>
                  </a:cubicBezTo>
                  <a:cubicBezTo>
                    <a:pt x="5" y="15"/>
                    <a:pt x="0" y="9"/>
                    <a:pt x="3" y="3"/>
                  </a:cubicBezTo>
                  <a:cubicBezTo>
                    <a:pt x="4" y="1"/>
                    <a:pt x="7" y="1"/>
                    <a:pt x="9" y="2"/>
                  </a:cubicBezTo>
                  <a:cubicBezTo>
                    <a:pt x="12" y="3"/>
                    <a:pt x="13" y="6"/>
                    <a:pt x="16" y="8"/>
                  </a:cubicBezTo>
                  <a:cubicBezTo>
                    <a:pt x="19" y="9"/>
                    <a:pt x="23" y="9"/>
                    <a:pt x="26" y="10"/>
                  </a:cubicBezTo>
                  <a:cubicBezTo>
                    <a:pt x="35" y="10"/>
                    <a:pt x="47" y="9"/>
                    <a:pt x="52" y="2"/>
                  </a:cubicBezTo>
                  <a:cubicBezTo>
                    <a:pt x="54" y="0"/>
                    <a:pt x="57" y="2"/>
                    <a:pt x="56" y="4"/>
                  </a:cubicBezTo>
                  <a:cubicBezTo>
                    <a:pt x="50" y="15"/>
                    <a:pt x="38" y="20"/>
                    <a:pt x="26" y="20"/>
                  </a:cubicBezTo>
                  <a:close/>
                </a:path>
              </a:pathLst>
            </a:custGeom>
            <a:solidFill>
              <a:srgbClr val="493220"/>
            </a:solidFill>
            <a:ln w="6350" cap="flat">
              <a:solidFill>
                <a:srgbClr val="FBBA20"/>
              </a:solidFill>
              <a:prstDash val="solid"/>
              <a:miter lim="800000"/>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8" name="ïšḻídê"/>
            <p:cNvSpPr/>
            <p:nvPr/>
          </p:nvSpPr>
          <p:spPr bwMode="auto">
            <a:xfrm>
              <a:off x="5813357" y="2092460"/>
              <a:ext cx="226964" cy="196475"/>
            </a:xfrm>
            <a:custGeom>
              <a:avLst/>
              <a:gdLst>
                <a:gd name="T0" fmla="*/ 16 w 32"/>
                <a:gd name="T1" fmla="*/ 28 h 28"/>
                <a:gd name="T2" fmla="*/ 4 w 32"/>
                <a:gd name="T3" fmla="*/ 10 h 28"/>
                <a:gd name="T4" fmla="*/ 13 w 32"/>
                <a:gd name="T5" fmla="*/ 1 h 28"/>
                <a:gd name="T6" fmla="*/ 25 w 32"/>
                <a:gd name="T7" fmla="*/ 3 h 28"/>
                <a:gd name="T8" fmla="*/ 28 w 32"/>
                <a:gd name="T9" fmla="*/ 5 h 28"/>
                <a:gd name="T10" fmla="*/ 32 w 32"/>
                <a:gd name="T11" fmla="*/ 14 h 28"/>
                <a:gd name="T12" fmla="*/ 16 w 32"/>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32" h="28">
                  <a:moveTo>
                    <a:pt x="16" y="28"/>
                  </a:moveTo>
                  <a:cubicBezTo>
                    <a:pt x="7" y="27"/>
                    <a:pt x="0" y="19"/>
                    <a:pt x="4" y="10"/>
                  </a:cubicBezTo>
                  <a:cubicBezTo>
                    <a:pt x="6" y="5"/>
                    <a:pt x="9" y="3"/>
                    <a:pt x="13" y="1"/>
                  </a:cubicBezTo>
                  <a:cubicBezTo>
                    <a:pt x="16" y="0"/>
                    <a:pt x="22" y="1"/>
                    <a:pt x="25" y="3"/>
                  </a:cubicBezTo>
                  <a:cubicBezTo>
                    <a:pt x="26" y="4"/>
                    <a:pt x="27" y="4"/>
                    <a:pt x="28" y="5"/>
                  </a:cubicBezTo>
                  <a:cubicBezTo>
                    <a:pt x="31" y="7"/>
                    <a:pt x="32" y="11"/>
                    <a:pt x="32" y="14"/>
                  </a:cubicBezTo>
                  <a:cubicBezTo>
                    <a:pt x="31" y="22"/>
                    <a:pt x="25" y="28"/>
                    <a:pt x="16" y="28"/>
                  </a:cubicBezTo>
                  <a:close/>
                </a:path>
              </a:pathLst>
            </a:custGeom>
            <a:solidFill>
              <a:srgbClr val="493220"/>
            </a:solidFill>
            <a:ln w="6350" cap="flat">
              <a:solidFill>
                <a:srgbClr val="FBBA20"/>
              </a:solidFill>
              <a:prstDash val="solid"/>
              <a:miter lim="800000"/>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9" name="ïSḻíḓé"/>
            <p:cNvSpPr/>
            <p:nvPr/>
          </p:nvSpPr>
          <p:spPr bwMode="auto">
            <a:xfrm>
              <a:off x="6433270" y="2099235"/>
              <a:ext cx="220189" cy="189700"/>
            </a:xfrm>
            <a:custGeom>
              <a:avLst/>
              <a:gdLst>
                <a:gd name="T0" fmla="*/ 6 w 31"/>
                <a:gd name="T1" fmla="*/ 7 h 27"/>
                <a:gd name="T2" fmla="*/ 19 w 31"/>
                <a:gd name="T3" fmla="*/ 1 h 27"/>
                <a:gd name="T4" fmla="*/ 24 w 31"/>
                <a:gd name="T5" fmla="*/ 5 h 27"/>
                <a:gd name="T6" fmla="*/ 25 w 31"/>
                <a:gd name="T7" fmla="*/ 5 h 27"/>
                <a:gd name="T8" fmla="*/ 30 w 31"/>
                <a:gd name="T9" fmla="*/ 18 h 27"/>
                <a:gd name="T10" fmla="*/ 16 w 31"/>
                <a:gd name="T11" fmla="*/ 27 h 27"/>
                <a:gd name="T12" fmla="*/ 6 w 31"/>
                <a:gd name="T13" fmla="*/ 7 h 27"/>
              </a:gdLst>
              <a:ahLst/>
              <a:cxnLst>
                <a:cxn ang="0">
                  <a:pos x="T0" y="T1"/>
                </a:cxn>
                <a:cxn ang="0">
                  <a:pos x="T2" y="T3"/>
                </a:cxn>
                <a:cxn ang="0">
                  <a:pos x="T4" y="T5"/>
                </a:cxn>
                <a:cxn ang="0">
                  <a:pos x="T6" y="T7"/>
                </a:cxn>
                <a:cxn ang="0">
                  <a:pos x="T8" y="T9"/>
                </a:cxn>
                <a:cxn ang="0">
                  <a:pos x="T10" y="T11"/>
                </a:cxn>
                <a:cxn ang="0">
                  <a:pos x="T12" y="T13"/>
                </a:cxn>
              </a:cxnLst>
              <a:rect l="0" t="0" r="r" b="b"/>
              <a:pathLst>
                <a:path w="31" h="27">
                  <a:moveTo>
                    <a:pt x="6" y="7"/>
                  </a:moveTo>
                  <a:cubicBezTo>
                    <a:pt x="9" y="2"/>
                    <a:pt x="14" y="0"/>
                    <a:pt x="19" y="1"/>
                  </a:cubicBezTo>
                  <a:cubicBezTo>
                    <a:pt x="21" y="2"/>
                    <a:pt x="23" y="3"/>
                    <a:pt x="24" y="5"/>
                  </a:cubicBezTo>
                  <a:cubicBezTo>
                    <a:pt x="24" y="5"/>
                    <a:pt x="24" y="5"/>
                    <a:pt x="25" y="5"/>
                  </a:cubicBezTo>
                  <a:cubicBezTo>
                    <a:pt x="29" y="8"/>
                    <a:pt x="31" y="13"/>
                    <a:pt x="30" y="18"/>
                  </a:cubicBezTo>
                  <a:cubicBezTo>
                    <a:pt x="29" y="24"/>
                    <a:pt x="22" y="27"/>
                    <a:pt x="16" y="27"/>
                  </a:cubicBezTo>
                  <a:cubicBezTo>
                    <a:pt x="6" y="27"/>
                    <a:pt x="0" y="15"/>
                    <a:pt x="6" y="7"/>
                  </a:cubicBezTo>
                  <a:close/>
                </a:path>
              </a:pathLst>
            </a:custGeom>
            <a:solidFill>
              <a:srgbClr val="493220"/>
            </a:solidFill>
            <a:ln w="6350" cap="flat">
              <a:solidFill>
                <a:srgbClr val="FBBA20"/>
              </a:solidFill>
              <a:prstDash val="solid"/>
              <a:miter lim="800000"/>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grpSp>
      <p:sp>
        <p:nvSpPr>
          <p:cNvPr id="137" name="TextBox 136"/>
          <p:cNvSpPr txBox="1"/>
          <p:nvPr/>
        </p:nvSpPr>
        <p:spPr>
          <a:xfrm>
            <a:off x="771062" y="4310037"/>
            <a:ext cx="184731" cy="379656"/>
          </a:xfrm>
          <a:prstGeom prst="rect">
            <a:avLst/>
          </a:prstGeom>
          <a:noFill/>
        </p:spPr>
        <p:txBody>
          <a:bodyPr wrap="none" rtlCol="0">
            <a:spAutoFit/>
          </a:bodyPr>
          <a:lstStyle/>
          <a:p>
            <a:pPr defTabSz="1219200">
              <a:buClr>
                <a:srgbClr val="000000"/>
              </a:buClr>
            </a:pPr>
            <a:endParaRPr lang="en-US" sz="1865" kern="0" dirty="0">
              <a:solidFill>
                <a:srgbClr val="000000"/>
              </a:solidFill>
              <a:latin typeface="Arial" panose="020B0604020202020204"/>
              <a:cs typeface="Arial" panose="020B0604020202020204"/>
              <a:sym typeface="Arial" panose="020B0604020202020204"/>
            </a:endParaRPr>
          </a:p>
        </p:txBody>
      </p:sp>
      <p:sp>
        <p:nvSpPr>
          <p:cNvPr id="2" name="TextBox 1"/>
          <p:cNvSpPr txBox="1"/>
          <p:nvPr/>
        </p:nvSpPr>
        <p:spPr>
          <a:xfrm>
            <a:off x="1812325" y="3558745"/>
            <a:ext cx="184731" cy="379656"/>
          </a:xfrm>
          <a:prstGeom prst="rect">
            <a:avLst/>
          </a:prstGeom>
          <a:noFill/>
        </p:spPr>
        <p:txBody>
          <a:bodyPr wrap="none" rtlCol="0">
            <a:spAutoFit/>
          </a:bodyPr>
          <a:lstStyle/>
          <a:p>
            <a:pPr defTabSz="1219200">
              <a:buClr>
                <a:srgbClr val="000000"/>
              </a:buClr>
            </a:pPr>
            <a:endParaRPr lang="en-US" sz="1865" kern="0" dirty="0">
              <a:solidFill>
                <a:srgbClr val="000000"/>
              </a:solidFill>
              <a:latin typeface="Arial" panose="020B0604020202020204"/>
              <a:cs typeface="Arial" panose="020B0604020202020204"/>
              <a:sym typeface="Arial" panose="020B0604020202020204"/>
            </a:endParaRPr>
          </a:p>
        </p:txBody>
      </p:sp>
      <p:sp>
        <p:nvSpPr>
          <p:cNvPr id="4" name="Google Shape;147;p32"/>
          <p:cNvSpPr txBox="1"/>
          <p:nvPr/>
        </p:nvSpPr>
        <p:spPr>
          <a:xfrm>
            <a:off x="438020" y="273007"/>
            <a:ext cx="9265613" cy="652000"/>
          </a:xfrm>
          <a:prstGeom prst="rect">
            <a:avLst/>
          </a:prstGeom>
          <a:noFill/>
          <a:ln>
            <a:noFill/>
          </a:ln>
        </p:spPr>
        <p:txBody>
          <a:bodyPr spcFirstLastPara="1" wrap="square" lIns="0" tIns="60933" rIns="121900" bIns="60933"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pPr defTabSz="1219200">
              <a:buClr>
                <a:srgbClr val="8C1515"/>
              </a:buClr>
              <a:buSzPts val="2400"/>
            </a:pPr>
            <a:r>
              <a:rPr lang="en-US" altLang="zh-CN" sz="3200" kern="0" dirty="0">
                <a:solidFill>
                  <a:srgbClr val="8C1515"/>
                </a:solidFill>
              </a:rPr>
              <a:t>Motivation</a:t>
            </a:r>
            <a:endParaRPr lang="en-US" sz="3200" kern="0" dirty="0">
              <a:solidFill>
                <a:srgbClr val="8C1515"/>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animBg="1"/>
      <p:bldP spid="122" grpId="0" animBg="1"/>
      <p:bldP spid="1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270" name="Group 269"/>
          <p:cNvGrpSpPr/>
          <p:nvPr/>
        </p:nvGrpSpPr>
        <p:grpSpPr>
          <a:xfrm>
            <a:off x="1235422" y="1797909"/>
            <a:ext cx="4498111" cy="3798233"/>
            <a:chOff x="926566" y="1348431"/>
            <a:chExt cx="3373583" cy="2848675"/>
          </a:xfrm>
        </p:grpSpPr>
        <p:grpSp>
          <p:nvGrpSpPr>
            <p:cNvPr id="180" name="Group 179"/>
            <p:cNvGrpSpPr/>
            <p:nvPr/>
          </p:nvGrpSpPr>
          <p:grpSpPr>
            <a:xfrm>
              <a:off x="2444453" y="1485420"/>
              <a:ext cx="1696621" cy="1109605"/>
              <a:chOff x="6582247" y="2247991"/>
              <a:chExt cx="1696621" cy="1109605"/>
            </a:xfrm>
          </p:grpSpPr>
          <p:sp>
            <p:nvSpPr>
              <p:cNvPr id="181" name="Speech Bubble: Oval 4"/>
              <p:cNvSpPr/>
              <p:nvPr/>
            </p:nvSpPr>
            <p:spPr>
              <a:xfrm>
                <a:off x="6582247" y="2247991"/>
                <a:ext cx="1696621" cy="1109605"/>
              </a:xfrm>
              <a:prstGeom prst="wedgeEllipseCallout">
                <a:avLst>
                  <a:gd name="adj1" fmla="val -35452"/>
                  <a:gd name="adj2" fmla="val 51101"/>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grpSp>
            <p:nvGrpSpPr>
              <p:cNvPr id="182" name="组合 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rot="10800000">
                <a:off x="7713787" y="2620890"/>
                <a:ext cx="347601" cy="347097"/>
                <a:chOff x="3906838" y="1244601"/>
                <a:chExt cx="4376738" cy="4370387"/>
              </a:xfrm>
            </p:grpSpPr>
            <p:sp>
              <p:nvSpPr>
                <p:cNvPr id="193" name="íṣḻíḓè"/>
                <p:cNvSpPr/>
                <p:nvPr/>
              </p:nvSpPr>
              <p:spPr bwMode="auto">
                <a:xfrm>
                  <a:off x="5454651" y="4325938"/>
                  <a:ext cx="1281113" cy="1289050"/>
                </a:xfrm>
                <a:custGeom>
                  <a:avLst/>
                  <a:gdLst>
                    <a:gd name="T0" fmla="*/ 600 w 600"/>
                    <a:gd name="T1" fmla="*/ 60 h 604"/>
                    <a:gd name="T2" fmla="*/ 600 w 600"/>
                    <a:gd name="T3" fmla="*/ 300 h 604"/>
                    <a:gd name="T4" fmla="*/ 300 w 600"/>
                    <a:gd name="T5" fmla="*/ 604 h 604"/>
                    <a:gd name="T6" fmla="*/ 0 w 600"/>
                    <a:gd name="T7" fmla="*/ 300 h 604"/>
                    <a:gd name="T8" fmla="*/ 0 w 600"/>
                    <a:gd name="T9" fmla="*/ 60 h 604"/>
                    <a:gd name="T10" fmla="*/ 60 w 600"/>
                    <a:gd name="T11" fmla="*/ 0 h 604"/>
                    <a:gd name="T12" fmla="*/ 540 w 600"/>
                    <a:gd name="T13" fmla="*/ 0 h 604"/>
                    <a:gd name="T14" fmla="*/ 600 w 600"/>
                    <a:gd name="T15" fmla="*/ 60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0" h="604">
                      <a:moveTo>
                        <a:pt x="600" y="60"/>
                      </a:moveTo>
                      <a:cubicBezTo>
                        <a:pt x="600" y="300"/>
                        <a:pt x="600" y="300"/>
                        <a:pt x="600" y="300"/>
                      </a:cubicBezTo>
                      <a:cubicBezTo>
                        <a:pt x="600" y="466"/>
                        <a:pt x="466" y="604"/>
                        <a:pt x="300" y="604"/>
                      </a:cubicBezTo>
                      <a:cubicBezTo>
                        <a:pt x="134" y="604"/>
                        <a:pt x="0" y="466"/>
                        <a:pt x="0" y="300"/>
                      </a:cubicBezTo>
                      <a:cubicBezTo>
                        <a:pt x="0" y="60"/>
                        <a:pt x="0" y="60"/>
                        <a:pt x="0" y="60"/>
                      </a:cubicBezTo>
                      <a:cubicBezTo>
                        <a:pt x="0" y="26"/>
                        <a:pt x="26" y="0"/>
                        <a:pt x="60" y="0"/>
                      </a:cubicBezTo>
                      <a:cubicBezTo>
                        <a:pt x="540" y="0"/>
                        <a:pt x="540" y="0"/>
                        <a:pt x="540" y="0"/>
                      </a:cubicBezTo>
                      <a:cubicBezTo>
                        <a:pt x="574" y="0"/>
                        <a:pt x="600" y="26"/>
                        <a:pt x="600" y="60"/>
                      </a:cubicBezTo>
                      <a:close/>
                    </a:path>
                  </a:pathLst>
                </a:custGeom>
                <a:solidFill>
                  <a:srgbClr val="D7E9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4" name="îṧ1iḍè"/>
                <p:cNvSpPr/>
                <p:nvPr/>
              </p:nvSpPr>
              <p:spPr bwMode="auto">
                <a:xfrm>
                  <a:off x="6094413" y="4325938"/>
                  <a:ext cx="641350" cy="1289050"/>
                </a:xfrm>
                <a:custGeom>
                  <a:avLst/>
                  <a:gdLst>
                    <a:gd name="T0" fmla="*/ 300 w 300"/>
                    <a:gd name="T1" fmla="*/ 60 h 604"/>
                    <a:gd name="T2" fmla="*/ 300 w 300"/>
                    <a:gd name="T3" fmla="*/ 300 h 604"/>
                    <a:gd name="T4" fmla="*/ 0 w 300"/>
                    <a:gd name="T5" fmla="*/ 604 h 604"/>
                    <a:gd name="T6" fmla="*/ 0 w 300"/>
                    <a:gd name="T7" fmla="*/ 0 h 604"/>
                    <a:gd name="T8" fmla="*/ 240 w 300"/>
                    <a:gd name="T9" fmla="*/ 0 h 604"/>
                    <a:gd name="T10" fmla="*/ 300 w 300"/>
                    <a:gd name="T11" fmla="*/ 60 h 604"/>
                  </a:gdLst>
                  <a:ahLst/>
                  <a:cxnLst>
                    <a:cxn ang="0">
                      <a:pos x="T0" y="T1"/>
                    </a:cxn>
                    <a:cxn ang="0">
                      <a:pos x="T2" y="T3"/>
                    </a:cxn>
                    <a:cxn ang="0">
                      <a:pos x="T4" y="T5"/>
                    </a:cxn>
                    <a:cxn ang="0">
                      <a:pos x="T6" y="T7"/>
                    </a:cxn>
                    <a:cxn ang="0">
                      <a:pos x="T8" y="T9"/>
                    </a:cxn>
                    <a:cxn ang="0">
                      <a:pos x="T10" y="T11"/>
                    </a:cxn>
                  </a:cxnLst>
                  <a:rect l="0" t="0" r="r" b="b"/>
                  <a:pathLst>
                    <a:path w="300" h="604">
                      <a:moveTo>
                        <a:pt x="300" y="60"/>
                      </a:moveTo>
                      <a:cubicBezTo>
                        <a:pt x="300" y="300"/>
                        <a:pt x="300" y="300"/>
                        <a:pt x="300" y="300"/>
                      </a:cubicBezTo>
                      <a:cubicBezTo>
                        <a:pt x="300" y="466"/>
                        <a:pt x="166" y="604"/>
                        <a:pt x="0" y="604"/>
                      </a:cubicBezTo>
                      <a:cubicBezTo>
                        <a:pt x="0" y="0"/>
                        <a:pt x="0" y="0"/>
                        <a:pt x="0" y="0"/>
                      </a:cubicBezTo>
                      <a:cubicBezTo>
                        <a:pt x="240" y="0"/>
                        <a:pt x="240" y="0"/>
                        <a:pt x="240" y="0"/>
                      </a:cubicBezTo>
                      <a:cubicBezTo>
                        <a:pt x="274" y="0"/>
                        <a:pt x="300" y="26"/>
                        <a:pt x="300" y="60"/>
                      </a:cubicBezTo>
                      <a:close/>
                    </a:path>
                  </a:pathLst>
                </a:custGeom>
                <a:solidFill>
                  <a:srgbClr val="B0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5" name="íṩḻiḑe"/>
                <p:cNvSpPr/>
                <p:nvPr/>
              </p:nvSpPr>
              <p:spPr bwMode="auto">
                <a:xfrm>
                  <a:off x="4635501" y="1244601"/>
                  <a:ext cx="2870200" cy="3338513"/>
                </a:xfrm>
                <a:custGeom>
                  <a:avLst/>
                  <a:gdLst>
                    <a:gd name="T0" fmla="*/ 1343 w 1343"/>
                    <a:gd name="T1" fmla="*/ 660 h 1564"/>
                    <a:gd name="T2" fmla="*/ 1218 w 1343"/>
                    <a:gd name="T3" fmla="*/ 1044 h 1564"/>
                    <a:gd name="T4" fmla="*/ 1103 w 1343"/>
                    <a:gd name="T5" fmla="*/ 1368 h 1564"/>
                    <a:gd name="T6" fmla="*/ 1103 w 1343"/>
                    <a:gd name="T7" fmla="*/ 1380 h 1564"/>
                    <a:gd name="T8" fmla="*/ 923 w 1343"/>
                    <a:gd name="T9" fmla="*/ 1564 h 1564"/>
                    <a:gd name="T10" fmla="*/ 743 w 1343"/>
                    <a:gd name="T11" fmla="*/ 1564 h 1564"/>
                    <a:gd name="T12" fmla="*/ 683 w 1343"/>
                    <a:gd name="T13" fmla="*/ 1444 h 1564"/>
                    <a:gd name="T14" fmla="*/ 623 w 1343"/>
                    <a:gd name="T15" fmla="*/ 1564 h 1564"/>
                    <a:gd name="T16" fmla="*/ 443 w 1343"/>
                    <a:gd name="T17" fmla="*/ 1564 h 1564"/>
                    <a:gd name="T18" fmla="*/ 263 w 1343"/>
                    <a:gd name="T19" fmla="*/ 1380 h 1564"/>
                    <a:gd name="T20" fmla="*/ 263 w 1343"/>
                    <a:gd name="T21" fmla="*/ 1357 h 1564"/>
                    <a:gd name="T22" fmla="*/ 153 w 1343"/>
                    <a:gd name="T23" fmla="*/ 1050 h 1564"/>
                    <a:gd name="T24" fmla="*/ 34 w 1343"/>
                    <a:gd name="T25" fmla="*/ 538 h 1564"/>
                    <a:gd name="T26" fmla="*/ 543 w 1343"/>
                    <a:gd name="T27" fmla="*/ 14 h 1564"/>
                    <a:gd name="T28" fmla="*/ 683 w 1343"/>
                    <a:gd name="T29" fmla="*/ 0 h 1564"/>
                    <a:gd name="T30" fmla="*/ 1099 w 1343"/>
                    <a:gd name="T31" fmla="*/ 148 h 1564"/>
                    <a:gd name="T32" fmla="*/ 1343 w 1343"/>
                    <a:gd name="T33" fmla="*/ 66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3" h="1564">
                      <a:moveTo>
                        <a:pt x="1343" y="660"/>
                      </a:moveTo>
                      <a:cubicBezTo>
                        <a:pt x="1343" y="798"/>
                        <a:pt x="1300" y="931"/>
                        <a:pt x="1218" y="1044"/>
                      </a:cubicBezTo>
                      <a:cubicBezTo>
                        <a:pt x="1143" y="1147"/>
                        <a:pt x="1103" y="1260"/>
                        <a:pt x="1103" y="1368"/>
                      </a:cubicBezTo>
                      <a:cubicBezTo>
                        <a:pt x="1103" y="1380"/>
                        <a:pt x="1103" y="1380"/>
                        <a:pt x="1103" y="1380"/>
                      </a:cubicBezTo>
                      <a:cubicBezTo>
                        <a:pt x="1103" y="1480"/>
                        <a:pt x="1023" y="1564"/>
                        <a:pt x="923" y="1564"/>
                      </a:cubicBezTo>
                      <a:cubicBezTo>
                        <a:pt x="743" y="1564"/>
                        <a:pt x="743" y="1564"/>
                        <a:pt x="743" y="1564"/>
                      </a:cubicBezTo>
                      <a:cubicBezTo>
                        <a:pt x="683" y="1444"/>
                        <a:pt x="683" y="1444"/>
                        <a:pt x="683" y="1444"/>
                      </a:cubicBezTo>
                      <a:cubicBezTo>
                        <a:pt x="623" y="1564"/>
                        <a:pt x="623" y="1564"/>
                        <a:pt x="623" y="1564"/>
                      </a:cubicBezTo>
                      <a:cubicBezTo>
                        <a:pt x="443" y="1564"/>
                        <a:pt x="443" y="1564"/>
                        <a:pt x="443" y="1564"/>
                      </a:cubicBezTo>
                      <a:cubicBezTo>
                        <a:pt x="343" y="1564"/>
                        <a:pt x="263" y="1480"/>
                        <a:pt x="263" y="1380"/>
                      </a:cubicBezTo>
                      <a:cubicBezTo>
                        <a:pt x="263" y="1357"/>
                        <a:pt x="263" y="1357"/>
                        <a:pt x="263" y="1357"/>
                      </a:cubicBezTo>
                      <a:cubicBezTo>
                        <a:pt x="263" y="1254"/>
                        <a:pt x="225" y="1147"/>
                        <a:pt x="153" y="1050"/>
                      </a:cubicBezTo>
                      <a:cubicBezTo>
                        <a:pt x="42" y="902"/>
                        <a:pt x="0" y="720"/>
                        <a:pt x="34" y="538"/>
                      </a:cubicBezTo>
                      <a:cubicBezTo>
                        <a:pt x="82" y="277"/>
                        <a:pt x="286" y="67"/>
                        <a:pt x="543" y="14"/>
                      </a:cubicBezTo>
                      <a:cubicBezTo>
                        <a:pt x="589" y="5"/>
                        <a:pt x="636" y="0"/>
                        <a:pt x="683" y="0"/>
                      </a:cubicBezTo>
                      <a:cubicBezTo>
                        <a:pt x="835" y="0"/>
                        <a:pt x="981" y="50"/>
                        <a:pt x="1099" y="148"/>
                      </a:cubicBezTo>
                      <a:cubicBezTo>
                        <a:pt x="1254" y="274"/>
                        <a:pt x="1343" y="461"/>
                        <a:pt x="1343" y="660"/>
                      </a:cubicBezTo>
                      <a:close/>
                    </a:path>
                  </a:pathLst>
                </a:custGeom>
                <a:solidFill>
                  <a:srgbClr val="FFDA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6" name="i$ľïdé"/>
                <p:cNvSpPr/>
                <p:nvPr/>
              </p:nvSpPr>
              <p:spPr bwMode="auto">
                <a:xfrm>
                  <a:off x="6094413" y="1244601"/>
                  <a:ext cx="1411288" cy="3338513"/>
                </a:xfrm>
                <a:custGeom>
                  <a:avLst/>
                  <a:gdLst>
                    <a:gd name="T0" fmla="*/ 660 w 660"/>
                    <a:gd name="T1" fmla="*/ 660 h 1564"/>
                    <a:gd name="T2" fmla="*/ 535 w 660"/>
                    <a:gd name="T3" fmla="*/ 1044 h 1564"/>
                    <a:gd name="T4" fmla="*/ 420 w 660"/>
                    <a:gd name="T5" fmla="*/ 1368 h 1564"/>
                    <a:gd name="T6" fmla="*/ 420 w 660"/>
                    <a:gd name="T7" fmla="*/ 1380 h 1564"/>
                    <a:gd name="T8" fmla="*/ 240 w 660"/>
                    <a:gd name="T9" fmla="*/ 1564 h 1564"/>
                    <a:gd name="T10" fmla="*/ 60 w 660"/>
                    <a:gd name="T11" fmla="*/ 1564 h 1564"/>
                    <a:gd name="T12" fmla="*/ 0 w 660"/>
                    <a:gd name="T13" fmla="*/ 1444 h 1564"/>
                    <a:gd name="T14" fmla="*/ 0 w 660"/>
                    <a:gd name="T15" fmla="*/ 0 h 1564"/>
                    <a:gd name="T16" fmla="*/ 416 w 660"/>
                    <a:gd name="T17" fmla="*/ 148 h 1564"/>
                    <a:gd name="T18" fmla="*/ 660 w 660"/>
                    <a:gd name="T19" fmla="*/ 66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0" h="1564">
                      <a:moveTo>
                        <a:pt x="660" y="660"/>
                      </a:moveTo>
                      <a:cubicBezTo>
                        <a:pt x="660" y="798"/>
                        <a:pt x="617" y="931"/>
                        <a:pt x="535" y="1044"/>
                      </a:cubicBezTo>
                      <a:cubicBezTo>
                        <a:pt x="460" y="1147"/>
                        <a:pt x="420" y="1260"/>
                        <a:pt x="420" y="1368"/>
                      </a:cubicBezTo>
                      <a:cubicBezTo>
                        <a:pt x="420" y="1380"/>
                        <a:pt x="420" y="1380"/>
                        <a:pt x="420" y="1380"/>
                      </a:cubicBezTo>
                      <a:cubicBezTo>
                        <a:pt x="420" y="1480"/>
                        <a:pt x="340" y="1564"/>
                        <a:pt x="240" y="1564"/>
                      </a:cubicBezTo>
                      <a:cubicBezTo>
                        <a:pt x="60" y="1564"/>
                        <a:pt x="60" y="1564"/>
                        <a:pt x="60" y="1564"/>
                      </a:cubicBezTo>
                      <a:cubicBezTo>
                        <a:pt x="0" y="1444"/>
                        <a:pt x="0" y="1444"/>
                        <a:pt x="0" y="1444"/>
                      </a:cubicBezTo>
                      <a:cubicBezTo>
                        <a:pt x="0" y="0"/>
                        <a:pt x="0" y="0"/>
                        <a:pt x="0" y="0"/>
                      </a:cubicBezTo>
                      <a:cubicBezTo>
                        <a:pt x="152" y="0"/>
                        <a:pt x="298" y="50"/>
                        <a:pt x="416" y="148"/>
                      </a:cubicBezTo>
                      <a:cubicBezTo>
                        <a:pt x="571" y="274"/>
                        <a:pt x="660" y="461"/>
                        <a:pt x="660" y="660"/>
                      </a:cubicBezTo>
                      <a:close/>
                    </a:path>
                  </a:pathLst>
                </a:custGeom>
                <a:solidFill>
                  <a:srgbClr val="FDBF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7" name="iṣḷïdé"/>
                <p:cNvSpPr/>
                <p:nvPr/>
              </p:nvSpPr>
              <p:spPr bwMode="auto">
                <a:xfrm>
                  <a:off x="7686676" y="1725613"/>
                  <a:ext cx="541338" cy="349250"/>
                </a:xfrm>
                <a:custGeom>
                  <a:avLst/>
                  <a:gdLst>
                    <a:gd name="T0" fmla="*/ 82 w 253"/>
                    <a:gd name="T1" fmla="*/ 156 h 164"/>
                    <a:gd name="T2" fmla="*/ 202 w 253"/>
                    <a:gd name="T3" fmla="*/ 125 h 164"/>
                    <a:gd name="T4" fmla="*/ 244 w 253"/>
                    <a:gd name="T5" fmla="*/ 51 h 164"/>
                    <a:gd name="T6" fmla="*/ 171 w 253"/>
                    <a:gd name="T7" fmla="*/ 9 h 164"/>
                    <a:gd name="T8" fmla="*/ 51 w 253"/>
                    <a:gd name="T9" fmla="*/ 40 h 164"/>
                    <a:gd name="T10" fmla="*/ 8 w 253"/>
                    <a:gd name="T11" fmla="*/ 113 h 164"/>
                    <a:gd name="T12" fmla="*/ 82 w 253"/>
                    <a:gd name="T13" fmla="*/ 156 h 164"/>
                  </a:gdLst>
                  <a:ahLst/>
                  <a:cxnLst>
                    <a:cxn ang="0">
                      <a:pos x="T0" y="T1"/>
                    </a:cxn>
                    <a:cxn ang="0">
                      <a:pos x="T2" y="T3"/>
                    </a:cxn>
                    <a:cxn ang="0">
                      <a:pos x="T4" y="T5"/>
                    </a:cxn>
                    <a:cxn ang="0">
                      <a:pos x="T6" y="T7"/>
                    </a:cxn>
                    <a:cxn ang="0">
                      <a:pos x="T8" y="T9"/>
                    </a:cxn>
                    <a:cxn ang="0">
                      <a:pos x="T10" y="T11"/>
                    </a:cxn>
                    <a:cxn ang="0">
                      <a:pos x="T12" y="T13"/>
                    </a:cxn>
                  </a:cxnLst>
                  <a:rect l="0" t="0" r="r" b="b"/>
                  <a:pathLst>
                    <a:path w="253" h="164">
                      <a:moveTo>
                        <a:pt x="82" y="156"/>
                      </a:moveTo>
                      <a:cubicBezTo>
                        <a:pt x="202" y="125"/>
                        <a:pt x="202" y="125"/>
                        <a:pt x="202" y="125"/>
                      </a:cubicBezTo>
                      <a:cubicBezTo>
                        <a:pt x="234" y="116"/>
                        <a:pt x="253" y="83"/>
                        <a:pt x="244" y="51"/>
                      </a:cubicBezTo>
                      <a:cubicBezTo>
                        <a:pt x="236" y="19"/>
                        <a:pt x="203" y="0"/>
                        <a:pt x="171" y="9"/>
                      </a:cubicBezTo>
                      <a:cubicBezTo>
                        <a:pt x="51" y="40"/>
                        <a:pt x="51" y="40"/>
                        <a:pt x="51" y="40"/>
                      </a:cubicBezTo>
                      <a:cubicBezTo>
                        <a:pt x="19" y="48"/>
                        <a:pt x="0" y="81"/>
                        <a:pt x="8" y="113"/>
                      </a:cubicBezTo>
                      <a:cubicBezTo>
                        <a:pt x="17" y="145"/>
                        <a:pt x="50" y="164"/>
                        <a:pt x="82" y="156"/>
                      </a:cubicBezTo>
                      <a:close/>
                    </a:path>
                  </a:pathLst>
                </a:custGeom>
                <a:solidFill>
                  <a:srgbClr val="FDBF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8" name="i$ḻiḋe"/>
                <p:cNvSpPr/>
                <p:nvPr/>
              </p:nvSpPr>
              <p:spPr bwMode="auto">
                <a:xfrm>
                  <a:off x="3962401" y="3232151"/>
                  <a:ext cx="541338" cy="349250"/>
                </a:xfrm>
                <a:custGeom>
                  <a:avLst/>
                  <a:gdLst>
                    <a:gd name="T0" fmla="*/ 167 w 253"/>
                    <a:gd name="T1" fmla="*/ 8 h 164"/>
                    <a:gd name="T2" fmla="*/ 51 w 253"/>
                    <a:gd name="T3" fmla="*/ 39 h 164"/>
                    <a:gd name="T4" fmla="*/ 9 w 253"/>
                    <a:gd name="T5" fmla="*/ 113 h 164"/>
                    <a:gd name="T6" fmla="*/ 82 w 253"/>
                    <a:gd name="T7" fmla="*/ 155 h 164"/>
                    <a:gd name="T8" fmla="*/ 202 w 253"/>
                    <a:gd name="T9" fmla="*/ 124 h 164"/>
                    <a:gd name="T10" fmla="*/ 245 w 253"/>
                    <a:gd name="T11" fmla="*/ 51 h 164"/>
                    <a:gd name="T12" fmla="*/ 167 w 253"/>
                    <a:gd name="T13" fmla="*/ 8 h 164"/>
                  </a:gdLst>
                  <a:ahLst/>
                  <a:cxnLst>
                    <a:cxn ang="0">
                      <a:pos x="T0" y="T1"/>
                    </a:cxn>
                    <a:cxn ang="0">
                      <a:pos x="T2" y="T3"/>
                    </a:cxn>
                    <a:cxn ang="0">
                      <a:pos x="T4" y="T5"/>
                    </a:cxn>
                    <a:cxn ang="0">
                      <a:pos x="T6" y="T7"/>
                    </a:cxn>
                    <a:cxn ang="0">
                      <a:pos x="T8" y="T9"/>
                    </a:cxn>
                    <a:cxn ang="0">
                      <a:pos x="T10" y="T11"/>
                    </a:cxn>
                    <a:cxn ang="0">
                      <a:pos x="T12" y="T13"/>
                    </a:cxn>
                  </a:cxnLst>
                  <a:rect l="0" t="0" r="r" b="b"/>
                  <a:pathLst>
                    <a:path w="253" h="164">
                      <a:moveTo>
                        <a:pt x="167" y="8"/>
                      </a:moveTo>
                      <a:cubicBezTo>
                        <a:pt x="51" y="39"/>
                        <a:pt x="51" y="39"/>
                        <a:pt x="51" y="39"/>
                      </a:cubicBezTo>
                      <a:cubicBezTo>
                        <a:pt x="19" y="48"/>
                        <a:pt x="0" y="81"/>
                        <a:pt x="9" y="113"/>
                      </a:cubicBezTo>
                      <a:cubicBezTo>
                        <a:pt x="17" y="145"/>
                        <a:pt x="51" y="164"/>
                        <a:pt x="82" y="155"/>
                      </a:cubicBezTo>
                      <a:cubicBezTo>
                        <a:pt x="202" y="124"/>
                        <a:pt x="202" y="124"/>
                        <a:pt x="202" y="124"/>
                      </a:cubicBezTo>
                      <a:cubicBezTo>
                        <a:pt x="234" y="116"/>
                        <a:pt x="253" y="83"/>
                        <a:pt x="245" y="51"/>
                      </a:cubicBezTo>
                      <a:cubicBezTo>
                        <a:pt x="236" y="19"/>
                        <a:pt x="199" y="0"/>
                        <a:pt x="167" y="8"/>
                      </a:cubicBezTo>
                      <a:close/>
                    </a:path>
                  </a:pathLst>
                </a:custGeom>
                <a:solidFill>
                  <a:srgbClr val="FFDA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9" name="íşľîḍè"/>
                <p:cNvSpPr/>
                <p:nvPr/>
              </p:nvSpPr>
              <p:spPr bwMode="auto">
                <a:xfrm>
                  <a:off x="7686676" y="3232151"/>
                  <a:ext cx="541338" cy="349250"/>
                </a:xfrm>
                <a:custGeom>
                  <a:avLst/>
                  <a:gdLst>
                    <a:gd name="T0" fmla="*/ 202 w 253"/>
                    <a:gd name="T1" fmla="*/ 39 h 164"/>
                    <a:gd name="T2" fmla="*/ 82 w 253"/>
                    <a:gd name="T3" fmla="*/ 8 h 164"/>
                    <a:gd name="T4" fmla="*/ 8 w 253"/>
                    <a:gd name="T5" fmla="*/ 51 h 164"/>
                    <a:gd name="T6" fmla="*/ 51 w 253"/>
                    <a:gd name="T7" fmla="*/ 124 h 164"/>
                    <a:gd name="T8" fmla="*/ 171 w 253"/>
                    <a:gd name="T9" fmla="*/ 155 h 164"/>
                    <a:gd name="T10" fmla="*/ 244 w 253"/>
                    <a:gd name="T11" fmla="*/ 113 h 164"/>
                    <a:gd name="T12" fmla="*/ 202 w 253"/>
                    <a:gd name="T13" fmla="*/ 39 h 164"/>
                  </a:gdLst>
                  <a:ahLst/>
                  <a:cxnLst>
                    <a:cxn ang="0">
                      <a:pos x="T0" y="T1"/>
                    </a:cxn>
                    <a:cxn ang="0">
                      <a:pos x="T2" y="T3"/>
                    </a:cxn>
                    <a:cxn ang="0">
                      <a:pos x="T4" y="T5"/>
                    </a:cxn>
                    <a:cxn ang="0">
                      <a:pos x="T6" y="T7"/>
                    </a:cxn>
                    <a:cxn ang="0">
                      <a:pos x="T8" y="T9"/>
                    </a:cxn>
                    <a:cxn ang="0">
                      <a:pos x="T10" y="T11"/>
                    </a:cxn>
                    <a:cxn ang="0">
                      <a:pos x="T12" y="T13"/>
                    </a:cxn>
                  </a:cxnLst>
                  <a:rect l="0" t="0" r="r" b="b"/>
                  <a:pathLst>
                    <a:path w="253" h="164">
                      <a:moveTo>
                        <a:pt x="202" y="39"/>
                      </a:moveTo>
                      <a:cubicBezTo>
                        <a:pt x="82" y="8"/>
                        <a:pt x="82" y="8"/>
                        <a:pt x="82" y="8"/>
                      </a:cubicBezTo>
                      <a:cubicBezTo>
                        <a:pt x="50" y="0"/>
                        <a:pt x="17" y="19"/>
                        <a:pt x="8" y="51"/>
                      </a:cubicBezTo>
                      <a:cubicBezTo>
                        <a:pt x="0" y="83"/>
                        <a:pt x="19" y="116"/>
                        <a:pt x="51" y="124"/>
                      </a:cubicBezTo>
                      <a:cubicBezTo>
                        <a:pt x="171" y="155"/>
                        <a:pt x="171" y="155"/>
                        <a:pt x="171" y="155"/>
                      </a:cubicBezTo>
                      <a:cubicBezTo>
                        <a:pt x="202" y="164"/>
                        <a:pt x="236" y="145"/>
                        <a:pt x="244" y="113"/>
                      </a:cubicBezTo>
                      <a:cubicBezTo>
                        <a:pt x="253" y="81"/>
                        <a:pt x="234" y="48"/>
                        <a:pt x="202" y="39"/>
                      </a:cubicBezTo>
                      <a:close/>
                    </a:path>
                  </a:pathLst>
                </a:custGeom>
                <a:solidFill>
                  <a:srgbClr val="FDBF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200" name="iSḻïďê"/>
                <p:cNvSpPr/>
                <p:nvPr/>
              </p:nvSpPr>
              <p:spPr bwMode="auto">
                <a:xfrm>
                  <a:off x="3962401" y="1725613"/>
                  <a:ext cx="541338" cy="349250"/>
                </a:xfrm>
                <a:custGeom>
                  <a:avLst/>
                  <a:gdLst>
                    <a:gd name="T0" fmla="*/ 202 w 253"/>
                    <a:gd name="T1" fmla="*/ 40 h 164"/>
                    <a:gd name="T2" fmla="*/ 82 w 253"/>
                    <a:gd name="T3" fmla="*/ 9 h 164"/>
                    <a:gd name="T4" fmla="*/ 9 w 253"/>
                    <a:gd name="T5" fmla="*/ 51 h 164"/>
                    <a:gd name="T6" fmla="*/ 51 w 253"/>
                    <a:gd name="T7" fmla="*/ 125 h 164"/>
                    <a:gd name="T8" fmla="*/ 167 w 253"/>
                    <a:gd name="T9" fmla="*/ 156 h 164"/>
                    <a:gd name="T10" fmla="*/ 245 w 253"/>
                    <a:gd name="T11" fmla="*/ 113 h 164"/>
                    <a:gd name="T12" fmla="*/ 202 w 253"/>
                    <a:gd name="T13" fmla="*/ 40 h 164"/>
                  </a:gdLst>
                  <a:ahLst/>
                  <a:cxnLst>
                    <a:cxn ang="0">
                      <a:pos x="T0" y="T1"/>
                    </a:cxn>
                    <a:cxn ang="0">
                      <a:pos x="T2" y="T3"/>
                    </a:cxn>
                    <a:cxn ang="0">
                      <a:pos x="T4" y="T5"/>
                    </a:cxn>
                    <a:cxn ang="0">
                      <a:pos x="T6" y="T7"/>
                    </a:cxn>
                    <a:cxn ang="0">
                      <a:pos x="T8" y="T9"/>
                    </a:cxn>
                    <a:cxn ang="0">
                      <a:pos x="T10" y="T11"/>
                    </a:cxn>
                    <a:cxn ang="0">
                      <a:pos x="T12" y="T13"/>
                    </a:cxn>
                  </a:cxnLst>
                  <a:rect l="0" t="0" r="r" b="b"/>
                  <a:pathLst>
                    <a:path w="253" h="164">
                      <a:moveTo>
                        <a:pt x="202" y="40"/>
                      </a:moveTo>
                      <a:cubicBezTo>
                        <a:pt x="82" y="9"/>
                        <a:pt x="82" y="9"/>
                        <a:pt x="82" y="9"/>
                      </a:cubicBezTo>
                      <a:cubicBezTo>
                        <a:pt x="50" y="0"/>
                        <a:pt x="17" y="19"/>
                        <a:pt x="9" y="51"/>
                      </a:cubicBezTo>
                      <a:cubicBezTo>
                        <a:pt x="0" y="83"/>
                        <a:pt x="19" y="116"/>
                        <a:pt x="51" y="125"/>
                      </a:cubicBezTo>
                      <a:cubicBezTo>
                        <a:pt x="167" y="156"/>
                        <a:pt x="167" y="156"/>
                        <a:pt x="167" y="156"/>
                      </a:cubicBezTo>
                      <a:cubicBezTo>
                        <a:pt x="199" y="164"/>
                        <a:pt x="236" y="145"/>
                        <a:pt x="245" y="113"/>
                      </a:cubicBezTo>
                      <a:cubicBezTo>
                        <a:pt x="253" y="81"/>
                        <a:pt x="234" y="48"/>
                        <a:pt x="202" y="40"/>
                      </a:cubicBezTo>
                      <a:close/>
                    </a:path>
                  </a:pathLst>
                </a:custGeom>
                <a:solidFill>
                  <a:srgbClr val="FFDA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201" name="islîḑê"/>
                <p:cNvSpPr/>
                <p:nvPr/>
              </p:nvSpPr>
              <p:spPr bwMode="auto">
                <a:xfrm>
                  <a:off x="7761288" y="2525713"/>
                  <a:ext cx="522288" cy="255588"/>
                </a:xfrm>
                <a:custGeom>
                  <a:avLst/>
                  <a:gdLst>
                    <a:gd name="T0" fmla="*/ 184 w 244"/>
                    <a:gd name="T1" fmla="*/ 0 h 120"/>
                    <a:gd name="T2" fmla="*/ 64 w 244"/>
                    <a:gd name="T3" fmla="*/ 0 h 120"/>
                    <a:gd name="T4" fmla="*/ 0 w 244"/>
                    <a:gd name="T5" fmla="*/ 60 h 120"/>
                    <a:gd name="T6" fmla="*/ 64 w 244"/>
                    <a:gd name="T7" fmla="*/ 120 h 120"/>
                    <a:gd name="T8" fmla="*/ 184 w 244"/>
                    <a:gd name="T9" fmla="*/ 120 h 120"/>
                    <a:gd name="T10" fmla="*/ 244 w 244"/>
                    <a:gd name="T11" fmla="*/ 60 h 120"/>
                    <a:gd name="T12" fmla="*/ 184 w 244"/>
                    <a:gd name="T13" fmla="*/ 0 h 120"/>
                  </a:gdLst>
                  <a:ahLst/>
                  <a:cxnLst>
                    <a:cxn ang="0">
                      <a:pos x="T0" y="T1"/>
                    </a:cxn>
                    <a:cxn ang="0">
                      <a:pos x="T2" y="T3"/>
                    </a:cxn>
                    <a:cxn ang="0">
                      <a:pos x="T4" y="T5"/>
                    </a:cxn>
                    <a:cxn ang="0">
                      <a:pos x="T6" y="T7"/>
                    </a:cxn>
                    <a:cxn ang="0">
                      <a:pos x="T8" y="T9"/>
                    </a:cxn>
                    <a:cxn ang="0">
                      <a:pos x="T10" y="T11"/>
                    </a:cxn>
                    <a:cxn ang="0">
                      <a:pos x="T12" y="T13"/>
                    </a:cxn>
                  </a:cxnLst>
                  <a:rect l="0" t="0" r="r" b="b"/>
                  <a:pathLst>
                    <a:path w="244" h="120">
                      <a:moveTo>
                        <a:pt x="184" y="0"/>
                      </a:moveTo>
                      <a:cubicBezTo>
                        <a:pt x="64" y="0"/>
                        <a:pt x="64" y="0"/>
                        <a:pt x="64" y="0"/>
                      </a:cubicBezTo>
                      <a:cubicBezTo>
                        <a:pt x="31" y="0"/>
                        <a:pt x="0" y="27"/>
                        <a:pt x="0" y="60"/>
                      </a:cubicBezTo>
                      <a:cubicBezTo>
                        <a:pt x="0" y="93"/>
                        <a:pt x="31" y="120"/>
                        <a:pt x="64" y="120"/>
                      </a:cubicBezTo>
                      <a:cubicBezTo>
                        <a:pt x="184" y="120"/>
                        <a:pt x="184" y="120"/>
                        <a:pt x="184" y="120"/>
                      </a:cubicBezTo>
                      <a:cubicBezTo>
                        <a:pt x="217" y="120"/>
                        <a:pt x="244" y="93"/>
                        <a:pt x="244" y="60"/>
                      </a:cubicBezTo>
                      <a:cubicBezTo>
                        <a:pt x="244" y="27"/>
                        <a:pt x="217" y="0"/>
                        <a:pt x="184" y="0"/>
                      </a:cubicBezTo>
                      <a:close/>
                    </a:path>
                  </a:pathLst>
                </a:custGeom>
                <a:solidFill>
                  <a:srgbClr val="FDBF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202" name="îṥľíḋe"/>
                <p:cNvSpPr/>
                <p:nvPr/>
              </p:nvSpPr>
              <p:spPr bwMode="auto">
                <a:xfrm>
                  <a:off x="3906838" y="2525713"/>
                  <a:ext cx="520700" cy="255588"/>
                </a:xfrm>
                <a:custGeom>
                  <a:avLst/>
                  <a:gdLst>
                    <a:gd name="T0" fmla="*/ 180 w 244"/>
                    <a:gd name="T1" fmla="*/ 120 h 120"/>
                    <a:gd name="T2" fmla="*/ 244 w 244"/>
                    <a:gd name="T3" fmla="*/ 60 h 120"/>
                    <a:gd name="T4" fmla="*/ 180 w 244"/>
                    <a:gd name="T5" fmla="*/ 0 h 120"/>
                    <a:gd name="T6" fmla="*/ 60 w 244"/>
                    <a:gd name="T7" fmla="*/ 0 h 120"/>
                    <a:gd name="T8" fmla="*/ 0 w 244"/>
                    <a:gd name="T9" fmla="*/ 60 h 120"/>
                    <a:gd name="T10" fmla="*/ 60 w 244"/>
                    <a:gd name="T11" fmla="*/ 120 h 120"/>
                    <a:gd name="T12" fmla="*/ 180 w 244"/>
                    <a:gd name="T13" fmla="*/ 120 h 120"/>
                  </a:gdLst>
                  <a:ahLst/>
                  <a:cxnLst>
                    <a:cxn ang="0">
                      <a:pos x="T0" y="T1"/>
                    </a:cxn>
                    <a:cxn ang="0">
                      <a:pos x="T2" y="T3"/>
                    </a:cxn>
                    <a:cxn ang="0">
                      <a:pos x="T4" y="T5"/>
                    </a:cxn>
                    <a:cxn ang="0">
                      <a:pos x="T6" y="T7"/>
                    </a:cxn>
                    <a:cxn ang="0">
                      <a:pos x="T8" y="T9"/>
                    </a:cxn>
                    <a:cxn ang="0">
                      <a:pos x="T10" y="T11"/>
                    </a:cxn>
                    <a:cxn ang="0">
                      <a:pos x="T12" y="T13"/>
                    </a:cxn>
                  </a:cxnLst>
                  <a:rect l="0" t="0" r="r" b="b"/>
                  <a:pathLst>
                    <a:path w="244" h="120">
                      <a:moveTo>
                        <a:pt x="180" y="120"/>
                      </a:moveTo>
                      <a:cubicBezTo>
                        <a:pt x="213" y="120"/>
                        <a:pt x="244" y="93"/>
                        <a:pt x="244" y="60"/>
                      </a:cubicBezTo>
                      <a:cubicBezTo>
                        <a:pt x="244" y="27"/>
                        <a:pt x="213" y="0"/>
                        <a:pt x="180" y="0"/>
                      </a:cubicBezTo>
                      <a:cubicBezTo>
                        <a:pt x="60" y="0"/>
                        <a:pt x="60" y="0"/>
                        <a:pt x="60" y="0"/>
                      </a:cubicBezTo>
                      <a:cubicBezTo>
                        <a:pt x="27" y="0"/>
                        <a:pt x="0" y="27"/>
                        <a:pt x="0" y="60"/>
                      </a:cubicBezTo>
                      <a:cubicBezTo>
                        <a:pt x="0" y="93"/>
                        <a:pt x="27" y="120"/>
                        <a:pt x="60" y="120"/>
                      </a:cubicBezTo>
                      <a:lnTo>
                        <a:pt x="180" y="120"/>
                      </a:lnTo>
                      <a:close/>
                    </a:path>
                  </a:pathLst>
                </a:custGeom>
                <a:solidFill>
                  <a:srgbClr val="FFDA2D"/>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203" name="îṣļîde"/>
                <p:cNvSpPr/>
                <p:nvPr/>
              </p:nvSpPr>
              <p:spPr bwMode="auto">
                <a:xfrm>
                  <a:off x="5437188" y="2508251"/>
                  <a:ext cx="1316038" cy="2074863"/>
                </a:xfrm>
                <a:custGeom>
                  <a:avLst/>
                  <a:gdLst>
                    <a:gd name="T0" fmla="*/ 574 w 616"/>
                    <a:gd name="T1" fmla="*/ 14 h 972"/>
                    <a:gd name="T2" fmla="*/ 494 w 616"/>
                    <a:gd name="T3" fmla="*/ 42 h 972"/>
                    <a:gd name="T4" fmla="*/ 428 w 616"/>
                    <a:gd name="T5" fmla="*/ 174 h 972"/>
                    <a:gd name="T6" fmla="*/ 362 w 616"/>
                    <a:gd name="T7" fmla="*/ 42 h 972"/>
                    <a:gd name="T8" fmla="*/ 308 w 616"/>
                    <a:gd name="T9" fmla="*/ 10 h 972"/>
                    <a:gd name="T10" fmla="*/ 254 w 616"/>
                    <a:gd name="T11" fmla="*/ 42 h 972"/>
                    <a:gd name="T12" fmla="*/ 188 w 616"/>
                    <a:gd name="T13" fmla="*/ 174 h 972"/>
                    <a:gd name="T14" fmla="*/ 122 w 616"/>
                    <a:gd name="T15" fmla="*/ 42 h 972"/>
                    <a:gd name="T16" fmla="*/ 42 w 616"/>
                    <a:gd name="T17" fmla="*/ 14 h 972"/>
                    <a:gd name="T18" fmla="*/ 14 w 616"/>
                    <a:gd name="T19" fmla="*/ 94 h 972"/>
                    <a:gd name="T20" fmla="*/ 248 w 616"/>
                    <a:gd name="T21" fmla="*/ 564 h 972"/>
                    <a:gd name="T22" fmla="*/ 248 w 616"/>
                    <a:gd name="T23" fmla="*/ 972 h 972"/>
                    <a:gd name="T24" fmla="*/ 368 w 616"/>
                    <a:gd name="T25" fmla="*/ 972 h 972"/>
                    <a:gd name="T26" fmla="*/ 368 w 616"/>
                    <a:gd name="T27" fmla="*/ 562 h 972"/>
                    <a:gd name="T28" fmla="*/ 602 w 616"/>
                    <a:gd name="T29" fmla="*/ 93 h 972"/>
                    <a:gd name="T30" fmla="*/ 574 w 616"/>
                    <a:gd name="T31" fmla="*/ 14 h 972"/>
                    <a:gd name="T32" fmla="*/ 308 w 616"/>
                    <a:gd name="T33" fmla="*/ 414 h 972"/>
                    <a:gd name="T34" fmla="*/ 255 w 616"/>
                    <a:gd name="T35" fmla="*/ 308 h 972"/>
                    <a:gd name="T36" fmla="*/ 308 w 616"/>
                    <a:gd name="T37" fmla="*/ 202 h 972"/>
                    <a:gd name="T38" fmla="*/ 361 w 616"/>
                    <a:gd name="T39" fmla="*/ 308 h 972"/>
                    <a:gd name="T40" fmla="*/ 308 w 616"/>
                    <a:gd name="T41" fmla="*/ 41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6" h="972">
                      <a:moveTo>
                        <a:pt x="574" y="14"/>
                      </a:moveTo>
                      <a:cubicBezTo>
                        <a:pt x="546" y="0"/>
                        <a:pt x="510" y="12"/>
                        <a:pt x="494" y="42"/>
                      </a:cubicBezTo>
                      <a:cubicBezTo>
                        <a:pt x="428" y="174"/>
                        <a:pt x="428" y="174"/>
                        <a:pt x="428" y="174"/>
                      </a:cubicBezTo>
                      <a:cubicBezTo>
                        <a:pt x="362" y="42"/>
                        <a:pt x="362" y="42"/>
                        <a:pt x="362" y="42"/>
                      </a:cubicBezTo>
                      <a:cubicBezTo>
                        <a:pt x="351" y="21"/>
                        <a:pt x="330" y="10"/>
                        <a:pt x="308" y="10"/>
                      </a:cubicBezTo>
                      <a:cubicBezTo>
                        <a:pt x="286" y="10"/>
                        <a:pt x="265" y="21"/>
                        <a:pt x="254" y="42"/>
                      </a:cubicBezTo>
                      <a:cubicBezTo>
                        <a:pt x="188" y="174"/>
                        <a:pt x="188" y="174"/>
                        <a:pt x="188" y="174"/>
                      </a:cubicBezTo>
                      <a:cubicBezTo>
                        <a:pt x="122" y="42"/>
                        <a:pt x="122" y="42"/>
                        <a:pt x="122" y="42"/>
                      </a:cubicBezTo>
                      <a:cubicBezTo>
                        <a:pt x="106" y="12"/>
                        <a:pt x="70" y="0"/>
                        <a:pt x="42" y="14"/>
                      </a:cubicBezTo>
                      <a:cubicBezTo>
                        <a:pt x="12" y="30"/>
                        <a:pt x="0" y="66"/>
                        <a:pt x="14" y="94"/>
                      </a:cubicBezTo>
                      <a:cubicBezTo>
                        <a:pt x="22" y="110"/>
                        <a:pt x="248" y="564"/>
                        <a:pt x="248" y="564"/>
                      </a:cubicBezTo>
                      <a:cubicBezTo>
                        <a:pt x="248" y="972"/>
                        <a:pt x="248" y="972"/>
                        <a:pt x="248" y="972"/>
                      </a:cubicBezTo>
                      <a:cubicBezTo>
                        <a:pt x="368" y="972"/>
                        <a:pt x="368" y="972"/>
                        <a:pt x="368" y="972"/>
                      </a:cubicBezTo>
                      <a:cubicBezTo>
                        <a:pt x="368" y="562"/>
                        <a:pt x="368" y="562"/>
                        <a:pt x="368" y="562"/>
                      </a:cubicBezTo>
                      <a:cubicBezTo>
                        <a:pt x="375" y="549"/>
                        <a:pt x="602" y="93"/>
                        <a:pt x="602" y="93"/>
                      </a:cubicBezTo>
                      <a:cubicBezTo>
                        <a:pt x="616" y="64"/>
                        <a:pt x="604" y="30"/>
                        <a:pt x="574" y="14"/>
                      </a:cubicBezTo>
                      <a:close/>
                      <a:moveTo>
                        <a:pt x="308" y="414"/>
                      </a:moveTo>
                      <a:cubicBezTo>
                        <a:pt x="255" y="308"/>
                        <a:pt x="255" y="308"/>
                        <a:pt x="255" y="308"/>
                      </a:cubicBezTo>
                      <a:cubicBezTo>
                        <a:pt x="308" y="202"/>
                        <a:pt x="308" y="202"/>
                        <a:pt x="308" y="202"/>
                      </a:cubicBezTo>
                      <a:cubicBezTo>
                        <a:pt x="361" y="308"/>
                        <a:pt x="361" y="308"/>
                        <a:pt x="361" y="308"/>
                      </a:cubicBezTo>
                      <a:lnTo>
                        <a:pt x="308" y="414"/>
                      </a:lnTo>
                      <a:close/>
                    </a:path>
                  </a:pathLst>
                </a:custGeom>
                <a:solidFill>
                  <a:srgbClr val="FDBF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204" name="íślîḑé"/>
                <p:cNvSpPr/>
                <p:nvPr/>
              </p:nvSpPr>
              <p:spPr bwMode="auto">
                <a:xfrm>
                  <a:off x="6094413" y="2508251"/>
                  <a:ext cx="658813" cy="2074863"/>
                </a:xfrm>
                <a:custGeom>
                  <a:avLst/>
                  <a:gdLst>
                    <a:gd name="T0" fmla="*/ 294 w 308"/>
                    <a:gd name="T1" fmla="*/ 93 h 972"/>
                    <a:gd name="T2" fmla="*/ 60 w 308"/>
                    <a:gd name="T3" fmla="*/ 562 h 972"/>
                    <a:gd name="T4" fmla="*/ 60 w 308"/>
                    <a:gd name="T5" fmla="*/ 972 h 972"/>
                    <a:gd name="T6" fmla="*/ 0 w 308"/>
                    <a:gd name="T7" fmla="*/ 972 h 972"/>
                    <a:gd name="T8" fmla="*/ 0 w 308"/>
                    <a:gd name="T9" fmla="*/ 414 h 972"/>
                    <a:gd name="T10" fmla="*/ 53 w 308"/>
                    <a:gd name="T11" fmla="*/ 308 h 972"/>
                    <a:gd name="T12" fmla="*/ 0 w 308"/>
                    <a:gd name="T13" fmla="*/ 202 h 972"/>
                    <a:gd name="T14" fmla="*/ 0 w 308"/>
                    <a:gd name="T15" fmla="*/ 10 h 972"/>
                    <a:gd name="T16" fmla="*/ 54 w 308"/>
                    <a:gd name="T17" fmla="*/ 42 h 972"/>
                    <a:gd name="T18" fmla="*/ 120 w 308"/>
                    <a:gd name="T19" fmla="*/ 174 h 972"/>
                    <a:gd name="T20" fmla="*/ 186 w 308"/>
                    <a:gd name="T21" fmla="*/ 42 h 972"/>
                    <a:gd name="T22" fmla="*/ 266 w 308"/>
                    <a:gd name="T23" fmla="*/ 14 h 972"/>
                    <a:gd name="T24" fmla="*/ 294 w 308"/>
                    <a:gd name="T25" fmla="*/ 93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72">
                      <a:moveTo>
                        <a:pt x="294" y="93"/>
                      </a:moveTo>
                      <a:cubicBezTo>
                        <a:pt x="294" y="93"/>
                        <a:pt x="67" y="549"/>
                        <a:pt x="60" y="562"/>
                      </a:cubicBezTo>
                      <a:cubicBezTo>
                        <a:pt x="60" y="972"/>
                        <a:pt x="60" y="972"/>
                        <a:pt x="60" y="972"/>
                      </a:cubicBezTo>
                      <a:cubicBezTo>
                        <a:pt x="0" y="972"/>
                        <a:pt x="0" y="972"/>
                        <a:pt x="0" y="972"/>
                      </a:cubicBezTo>
                      <a:cubicBezTo>
                        <a:pt x="0" y="414"/>
                        <a:pt x="0" y="414"/>
                        <a:pt x="0" y="414"/>
                      </a:cubicBezTo>
                      <a:cubicBezTo>
                        <a:pt x="53" y="308"/>
                        <a:pt x="53" y="308"/>
                        <a:pt x="53" y="308"/>
                      </a:cubicBezTo>
                      <a:cubicBezTo>
                        <a:pt x="0" y="202"/>
                        <a:pt x="0" y="202"/>
                        <a:pt x="0" y="202"/>
                      </a:cubicBezTo>
                      <a:cubicBezTo>
                        <a:pt x="0" y="10"/>
                        <a:pt x="0" y="10"/>
                        <a:pt x="0" y="10"/>
                      </a:cubicBezTo>
                      <a:cubicBezTo>
                        <a:pt x="22" y="10"/>
                        <a:pt x="43" y="21"/>
                        <a:pt x="54" y="42"/>
                      </a:cubicBezTo>
                      <a:cubicBezTo>
                        <a:pt x="120" y="174"/>
                        <a:pt x="120" y="174"/>
                        <a:pt x="120" y="174"/>
                      </a:cubicBezTo>
                      <a:cubicBezTo>
                        <a:pt x="186" y="42"/>
                        <a:pt x="186" y="42"/>
                        <a:pt x="186" y="42"/>
                      </a:cubicBezTo>
                      <a:cubicBezTo>
                        <a:pt x="202" y="12"/>
                        <a:pt x="238" y="0"/>
                        <a:pt x="266" y="14"/>
                      </a:cubicBezTo>
                      <a:cubicBezTo>
                        <a:pt x="296" y="30"/>
                        <a:pt x="308" y="64"/>
                        <a:pt x="294" y="93"/>
                      </a:cubicBezTo>
                      <a:close/>
                    </a:path>
                  </a:pathLst>
                </a:custGeom>
                <a:solidFill>
                  <a:srgbClr val="FF910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205" name="îṣḷiḓe"/>
                <p:cNvSpPr/>
                <p:nvPr/>
              </p:nvSpPr>
              <p:spPr bwMode="auto">
                <a:xfrm>
                  <a:off x="5197476" y="4838701"/>
                  <a:ext cx="1795463" cy="255588"/>
                </a:xfrm>
                <a:custGeom>
                  <a:avLst/>
                  <a:gdLst>
                    <a:gd name="T0" fmla="*/ 840 w 840"/>
                    <a:gd name="T1" fmla="*/ 60 h 120"/>
                    <a:gd name="T2" fmla="*/ 780 w 840"/>
                    <a:gd name="T3" fmla="*/ 120 h 120"/>
                    <a:gd name="T4" fmla="*/ 60 w 840"/>
                    <a:gd name="T5" fmla="*/ 120 h 120"/>
                    <a:gd name="T6" fmla="*/ 0 w 840"/>
                    <a:gd name="T7" fmla="*/ 60 h 120"/>
                    <a:gd name="T8" fmla="*/ 60 w 840"/>
                    <a:gd name="T9" fmla="*/ 0 h 120"/>
                    <a:gd name="T10" fmla="*/ 780 w 840"/>
                    <a:gd name="T11" fmla="*/ 0 h 120"/>
                    <a:gd name="T12" fmla="*/ 840 w 84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840" h="120">
                      <a:moveTo>
                        <a:pt x="840" y="60"/>
                      </a:moveTo>
                      <a:cubicBezTo>
                        <a:pt x="840" y="94"/>
                        <a:pt x="814" y="120"/>
                        <a:pt x="780" y="120"/>
                      </a:cubicBezTo>
                      <a:cubicBezTo>
                        <a:pt x="60" y="120"/>
                        <a:pt x="60" y="120"/>
                        <a:pt x="60" y="120"/>
                      </a:cubicBezTo>
                      <a:cubicBezTo>
                        <a:pt x="26" y="120"/>
                        <a:pt x="0" y="94"/>
                        <a:pt x="0" y="60"/>
                      </a:cubicBezTo>
                      <a:cubicBezTo>
                        <a:pt x="0" y="26"/>
                        <a:pt x="26" y="0"/>
                        <a:pt x="60" y="0"/>
                      </a:cubicBezTo>
                      <a:cubicBezTo>
                        <a:pt x="780" y="0"/>
                        <a:pt x="780" y="0"/>
                        <a:pt x="780" y="0"/>
                      </a:cubicBezTo>
                      <a:cubicBezTo>
                        <a:pt x="814" y="0"/>
                        <a:pt x="840" y="26"/>
                        <a:pt x="840" y="60"/>
                      </a:cubicBezTo>
                      <a:close/>
                    </a:path>
                  </a:pathLst>
                </a:custGeom>
                <a:solidFill>
                  <a:srgbClr val="EDF5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206" name="î$ḷïḓe"/>
                <p:cNvSpPr/>
                <p:nvPr/>
              </p:nvSpPr>
              <p:spPr bwMode="auto">
                <a:xfrm>
                  <a:off x="6094413" y="4838701"/>
                  <a:ext cx="898525" cy="255588"/>
                </a:xfrm>
                <a:custGeom>
                  <a:avLst/>
                  <a:gdLst>
                    <a:gd name="T0" fmla="*/ 420 w 420"/>
                    <a:gd name="T1" fmla="*/ 60 h 120"/>
                    <a:gd name="T2" fmla="*/ 360 w 420"/>
                    <a:gd name="T3" fmla="*/ 120 h 120"/>
                    <a:gd name="T4" fmla="*/ 0 w 420"/>
                    <a:gd name="T5" fmla="*/ 120 h 120"/>
                    <a:gd name="T6" fmla="*/ 0 w 420"/>
                    <a:gd name="T7" fmla="*/ 0 h 120"/>
                    <a:gd name="T8" fmla="*/ 360 w 420"/>
                    <a:gd name="T9" fmla="*/ 0 h 120"/>
                    <a:gd name="T10" fmla="*/ 420 w 420"/>
                    <a:gd name="T11" fmla="*/ 60 h 120"/>
                  </a:gdLst>
                  <a:ahLst/>
                  <a:cxnLst>
                    <a:cxn ang="0">
                      <a:pos x="T0" y="T1"/>
                    </a:cxn>
                    <a:cxn ang="0">
                      <a:pos x="T2" y="T3"/>
                    </a:cxn>
                    <a:cxn ang="0">
                      <a:pos x="T4" y="T5"/>
                    </a:cxn>
                    <a:cxn ang="0">
                      <a:pos x="T6" y="T7"/>
                    </a:cxn>
                    <a:cxn ang="0">
                      <a:pos x="T8" y="T9"/>
                    </a:cxn>
                    <a:cxn ang="0">
                      <a:pos x="T10" y="T11"/>
                    </a:cxn>
                  </a:cxnLst>
                  <a:rect l="0" t="0" r="r" b="b"/>
                  <a:pathLst>
                    <a:path w="420" h="120">
                      <a:moveTo>
                        <a:pt x="420" y="60"/>
                      </a:moveTo>
                      <a:cubicBezTo>
                        <a:pt x="420" y="94"/>
                        <a:pt x="394" y="120"/>
                        <a:pt x="360" y="120"/>
                      </a:cubicBezTo>
                      <a:cubicBezTo>
                        <a:pt x="0" y="120"/>
                        <a:pt x="0" y="120"/>
                        <a:pt x="0" y="120"/>
                      </a:cubicBezTo>
                      <a:cubicBezTo>
                        <a:pt x="0" y="0"/>
                        <a:pt x="0" y="0"/>
                        <a:pt x="0" y="0"/>
                      </a:cubicBezTo>
                      <a:cubicBezTo>
                        <a:pt x="360" y="0"/>
                        <a:pt x="360" y="0"/>
                        <a:pt x="360" y="0"/>
                      </a:cubicBezTo>
                      <a:cubicBezTo>
                        <a:pt x="394" y="0"/>
                        <a:pt x="420" y="26"/>
                        <a:pt x="420" y="60"/>
                      </a:cubicBezTo>
                      <a:close/>
                    </a:path>
                  </a:pathLst>
                </a:custGeom>
                <a:solidFill>
                  <a:srgbClr val="D7E9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grpSp>
          <p:grpSp>
            <p:nvGrpSpPr>
              <p:cNvPr id="183" name="Group 182"/>
              <p:cNvGrpSpPr/>
              <p:nvPr/>
            </p:nvGrpSpPr>
            <p:grpSpPr>
              <a:xfrm>
                <a:off x="6876267" y="2627094"/>
                <a:ext cx="227952" cy="347097"/>
                <a:chOff x="9622477" y="1151247"/>
                <a:chExt cx="398401" cy="606636"/>
              </a:xfrm>
            </p:grpSpPr>
            <p:sp>
              <p:nvSpPr>
                <p:cNvPr id="185" name="íṣḻíḓè"/>
                <p:cNvSpPr/>
                <p:nvPr/>
              </p:nvSpPr>
              <p:spPr bwMode="auto">
                <a:xfrm rot="10800000">
                  <a:off x="9729349" y="1151247"/>
                  <a:ext cx="177826" cy="178928"/>
                </a:xfrm>
                <a:custGeom>
                  <a:avLst/>
                  <a:gdLst>
                    <a:gd name="T0" fmla="*/ 600 w 600"/>
                    <a:gd name="T1" fmla="*/ 60 h 604"/>
                    <a:gd name="T2" fmla="*/ 600 w 600"/>
                    <a:gd name="T3" fmla="*/ 300 h 604"/>
                    <a:gd name="T4" fmla="*/ 300 w 600"/>
                    <a:gd name="T5" fmla="*/ 604 h 604"/>
                    <a:gd name="T6" fmla="*/ 0 w 600"/>
                    <a:gd name="T7" fmla="*/ 300 h 604"/>
                    <a:gd name="T8" fmla="*/ 0 w 600"/>
                    <a:gd name="T9" fmla="*/ 60 h 604"/>
                    <a:gd name="T10" fmla="*/ 60 w 600"/>
                    <a:gd name="T11" fmla="*/ 0 h 604"/>
                    <a:gd name="T12" fmla="*/ 540 w 600"/>
                    <a:gd name="T13" fmla="*/ 0 h 604"/>
                    <a:gd name="T14" fmla="*/ 600 w 600"/>
                    <a:gd name="T15" fmla="*/ 60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0" h="604">
                      <a:moveTo>
                        <a:pt x="600" y="60"/>
                      </a:moveTo>
                      <a:cubicBezTo>
                        <a:pt x="600" y="300"/>
                        <a:pt x="600" y="300"/>
                        <a:pt x="600" y="300"/>
                      </a:cubicBezTo>
                      <a:cubicBezTo>
                        <a:pt x="600" y="466"/>
                        <a:pt x="466" y="604"/>
                        <a:pt x="300" y="604"/>
                      </a:cubicBezTo>
                      <a:cubicBezTo>
                        <a:pt x="134" y="604"/>
                        <a:pt x="0" y="466"/>
                        <a:pt x="0" y="300"/>
                      </a:cubicBezTo>
                      <a:cubicBezTo>
                        <a:pt x="0" y="60"/>
                        <a:pt x="0" y="60"/>
                        <a:pt x="0" y="60"/>
                      </a:cubicBezTo>
                      <a:cubicBezTo>
                        <a:pt x="0" y="26"/>
                        <a:pt x="26" y="0"/>
                        <a:pt x="60" y="0"/>
                      </a:cubicBezTo>
                      <a:cubicBezTo>
                        <a:pt x="540" y="0"/>
                        <a:pt x="540" y="0"/>
                        <a:pt x="540" y="0"/>
                      </a:cubicBezTo>
                      <a:cubicBezTo>
                        <a:pt x="574" y="0"/>
                        <a:pt x="600" y="26"/>
                        <a:pt x="600" y="60"/>
                      </a:cubicBezTo>
                      <a:close/>
                    </a:path>
                  </a:pathLst>
                </a:custGeom>
                <a:solidFill>
                  <a:srgbClr val="D7E9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6" name="îṧ1iḍè"/>
                <p:cNvSpPr/>
                <p:nvPr/>
              </p:nvSpPr>
              <p:spPr bwMode="auto">
                <a:xfrm rot="10800000">
                  <a:off x="9729349" y="1151247"/>
                  <a:ext cx="89023" cy="178928"/>
                </a:xfrm>
                <a:custGeom>
                  <a:avLst/>
                  <a:gdLst>
                    <a:gd name="T0" fmla="*/ 300 w 300"/>
                    <a:gd name="T1" fmla="*/ 60 h 604"/>
                    <a:gd name="T2" fmla="*/ 300 w 300"/>
                    <a:gd name="T3" fmla="*/ 300 h 604"/>
                    <a:gd name="T4" fmla="*/ 0 w 300"/>
                    <a:gd name="T5" fmla="*/ 604 h 604"/>
                    <a:gd name="T6" fmla="*/ 0 w 300"/>
                    <a:gd name="T7" fmla="*/ 0 h 604"/>
                    <a:gd name="T8" fmla="*/ 240 w 300"/>
                    <a:gd name="T9" fmla="*/ 0 h 604"/>
                    <a:gd name="T10" fmla="*/ 300 w 300"/>
                    <a:gd name="T11" fmla="*/ 60 h 604"/>
                  </a:gdLst>
                  <a:ahLst/>
                  <a:cxnLst>
                    <a:cxn ang="0">
                      <a:pos x="T0" y="T1"/>
                    </a:cxn>
                    <a:cxn ang="0">
                      <a:pos x="T2" y="T3"/>
                    </a:cxn>
                    <a:cxn ang="0">
                      <a:pos x="T4" y="T5"/>
                    </a:cxn>
                    <a:cxn ang="0">
                      <a:pos x="T6" y="T7"/>
                    </a:cxn>
                    <a:cxn ang="0">
                      <a:pos x="T8" y="T9"/>
                    </a:cxn>
                    <a:cxn ang="0">
                      <a:pos x="T10" y="T11"/>
                    </a:cxn>
                  </a:cxnLst>
                  <a:rect l="0" t="0" r="r" b="b"/>
                  <a:pathLst>
                    <a:path w="300" h="604">
                      <a:moveTo>
                        <a:pt x="300" y="60"/>
                      </a:moveTo>
                      <a:cubicBezTo>
                        <a:pt x="300" y="300"/>
                        <a:pt x="300" y="300"/>
                        <a:pt x="300" y="300"/>
                      </a:cubicBezTo>
                      <a:cubicBezTo>
                        <a:pt x="300" y="466"/>
                        <a:pt x="166" y="604"/>
                        <a:pt x="0" y="604"/>
                      </a:cubicBezTo>
                      <a:cubicBezTo>
                        <a:pt x="0" y="0"/>
                        <a:pt x="0" y="0"/>
                        <a:pt x="0" y="0"/>
                      </a:cubicBezTo>
                      <a:cubicBezTo>
                        <a:pt x="240" y="0"/>
                        <a:pt x="240" y="0"/>
                        <a:pt x="240" y="0"/>
                      </a:cubicBezTo>
                      <a:cubicBezTo>
                        <a:pt x="274" y="0"/>
                        <a:pt x="300" y="26"/>
                        <a:pt x="300" y="60"/>
                      </a:cubicBezTo>
                      <a:close/>
                    </a:path>
                  </a:pathLst>
                </a:custGeom>
                <a:solidFill>
                  <a:srgbClr val="B0D5F7"/>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7" name="íṩḻiḑe"/>
                <p:cNvSpPr/>
                <p:nvPr/>
              </p:nvSpPr>
              <p:spPr bwMode="auto">
                <a:xfrm rot="10800000">
                  <a:off x="9622477" y="1294477"/>
                  <a:ext cx="398401" cy="463406"/>
                </a:xfrm>
                <a:custGeom>
                  <a:avLst/>
                  <a:gdLst>
                    <a:gd name="T0" fmla="*/ 1343 w 1343"/>
                    <a:gd name="T1" fmla="*/ 660 h 1564"/>
                    <a:gd name="T2" fmla="*/ 1218 w 1343"/>
                    <a:gd name="T3" fmla="*/ 1044 h 1564"/>
                    <a:gd name="T4" fmla="*/ 1103 w 1343"/>
                    <a:gd name="T5" fmla="*/ 1368 h 1564"/>
                    <a:gd name="T6" fmla="*/ 1103 w 1343"/>
                    <a:gd name="T7" fmla="*/ 1380 h 1564"/>
                    <a:gd name="T8" fmla="*/ 923 w 1343"/>
                    <a:gd name="T9" fmla="*/ 1564 h 1564"/>
                    <a:gd name="T10" fmla="*/ 743 w 1343"/>
                    <a:gd name="T11" fmla="*/ 1564 h 1564"/>
                    <a:gd name="T12" fmla="*/ 683 w 1343"/>
                    <a:gd name="T13" fmla="*/ 1444 h 1564"/>
                    <a:gd name="T14" fmla="*/ 623 w 1343"/>
                    <a:gd name="T15" fmla="*/ 1564 h 1564"/>
                    <a:gd name="T16" fmla="*/ 443 w 1343"/>
                    <a:gd name="T17" fmla="*/ 1564 h 1564"/>
                    <a:gd name="T18" fmla="*/ 263 w 1343"/>
                    <a:gd name="T19" fmla="*/ 1380 h 1564"/>
                    <a:gd name="T20" fmla="*/ 263 w 1343"/>
                    <a:gd name="T21" fmla="*/ 1357 h 1564"/>
                    <a:gd name="T22" fmla="*/ 153 w 1343"/>
                    <a:gd name="T23" fmla="*/ 1050 h 1564"/>
                    <a:gd name="T24" fmla="*/ 34 w 1343"/>
                    <a:gd name="T25" fmla="*/ 538 h 1564"/>
                    <a:gd name="T26" fmla="*/ 543 w 1343"/>
                    <a:gd name="T27" fmla="*/ 14 h 1564"/>
                    <a:gd name="T28" fmla="*/ 683 w 1343"/>
                    <a:gd name="T29" fmla="*/ 0 h 1564"/>
                    <a:gd name="T30" fmla="*/ 1099 w 1343"/>
                    <a:gd name="T31" fmla="*/ 148 h 1564"/>
                    <a:gd name="T32" fmla="*/ 1343 w 1343"/>
                    <a:gd name="T33" fmla="*/ 66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43" h="1564">
                      <a:moveTo>
                        <a:pt x="1343" y="660"/>
                      </a:moveTo>
                      <a:cubicBezTo>
                        <a:pt x="1343" y="798"/>
                        <a:pt x="1300" y="931"/>
                        <a:pt x="1218" y="1044"/>
                      </a:cubicBezTo>
                      <a:cubicBezTo>
                        <a:pt x="1143" y="1147"/>
                        <a:pt x="1103" y="1260"/>
                        <a:pt x="1103" y="1368"/>
                      </a:cubicBezTo>
                      <a:cubicBezTo>
                        <a:pt x="1103" y="1380"/>
                        <a:pt x="1103" y="1380"/>
                        <a:pt x="1103" y="1380"/>
                      </a:cubicBezTo>
                      <a:cubicBezTo>
                        <a:pt x="1103" y="1480"/>
                        <a:pt x="1023" y="1564"/>
                        <a:pt x="923" y="1564"/>
                      </a:cubicBezTo>
                      <a:cubicBezTo>
                        <a:pt x="743" y="1564"/>
                        <a:pt x="743" y="1564"/>
                        <a:pt x="743" y="1564"/>
                      </a:cubicBezTo>
                      <a:cubicBezTo>
                        <a:pt x="683" y="1444"/>
                        <a:pt x="683" y="1444"/>
                        <a:pt x="683" y="1444"/>
                      </a:cubicBezTo>
                      <a:cubicBezTo>
                        <a:pt x="623" y="1564"/>
                        <a:pt x="623" y="1564"/>
                        <a:pt x="623" y="1564"/>
                      </a:cubicBezTo>
                      <a:cubicBezTo>
                        <a:pt x="443" y="1564"/>
                        <a:pt x="443" y="1564"/>
                        <a:pt x="443" y="1564"/>
                      </a:cubicBezTo>
                      <a:cubicBezTo>
                        <a:pt x="343" y="1564"/>
                        <a:pt x="263" y="1480"/>
                        <a:pt x="263" y="1380"/>
                      </a:cubicBezTo>
                      <a:cubicBezTo>
                        <a:pt x="263" y="1357"/>
                        <a:pt x="263" y="1357"/>
                        <a:pt x="263" y="1357"/>
                      </a:cubicBezTo>
                      <a:cubicBezTo>
                        <a:pt x="263" y="1254"/>
                        <a:pt x="225" y="1147"/>
                        <a:pt x="153" y="1050"/>
                      </a:cubicBezTo>
                      <a:cubicBezTo>
                        <a:pt x="42" y="902"/>
                        <a:pt x="0" y="720"/>
                        <a:pt x="34" y="538"/>
                      </a:cubicBezTo>
                      <a:cubicBezTo>
                        <a:pt x="82" y="277"/>
                        <a:pt x="286" y="67"/>
                        <a:pt x="543" y="14"/>
                      </a:cubicBezTo>
                      <a:cubicBezTo>
                        <a:pt x="589" y="5"/>
                        <a:pt x="636" y="0"/>
                        <a:pt x="683" y="0"/>
                      </a:cubicBezTo>
                      <a:cubicBezTo>
                        <a:pt x="835" y="0"/>
                        <a:pt x="981" y="50"/>
                        <a:pt x="1099" y="148"/>
                      </a:cubicBezTo>
                      <a:cubicBezTo>
                        <a:pt x="1254" y="274"/>
                        <a:pt x="1343" y="461"/>
                        <a:pt x="1343" y="660"/>
                      </a:cubicBezTo>
                      <a:close/>
                    </a:path>
                  </a:pathLst>
                </a:custGeom>
                <a:solidFill>
                  <a:schemeClr val="accent2">
                    <a:lumMod val="75000"/>
                  </a:schemeClr>
                </a:solidFill>
                <a:ln>
                  <a:noFill/>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8" name="i$ľïdé"/>
                <p:cNvSpPr/>
                <p:nvPr/>
              </p:nvSpPr>
              <p:spPr bwMode="auto">
                <a:xfrm rot="10800000">
                  <a:off x="9622477" y="1294477"/>
                  <a:ext cx="195895" cy="463406"/>
                </a:xfrm>
                <a:custGeom>
                  <a:avLst/>
                  <a:gdLst>
                    <a:gd name="T0" fmla="*/ 660 w 660"/>
                    <a:gd name="T1" fmla="*/ 660 h 1564"/>
                    <a:gd name="T2" fmla="*/ 535 w 660"/>
                    <a:gd name="T3" fmla="*/ 1044 h 1564"/>
                    <a:gd name="T4" fmla="*/ 420 w 660"/>
                    <a:gd name="T5" fmla="*/ 1368 h 1564"/>
                    <a:gd name="T6" fmla="*/ 420 w 660"/>
                    <a:gd name="T7" fmla="*/ 1380 h 1564"/>
                    <a:gd name="T8" fmla="*/ 240 w 660"/>
                    <a:gd name="T9" fmla="*/ 1564 h 1564"/>
                    <a:gd name="T10" fmla="*/ 60 w 660"/>
                    <a:gd name="T11" fmla="*/ 1564 h 1564"/>
                    <a:gd name="T12" fmla="*/ 0 w 660"/>
                    <a:gd name="T13" fmla="*/ 1444 h 1564"/>
                    <a:gd name="T14" fmla="*/ 0 w 660"/>
                    <a:gd name="T15" fmla="*/ 0 h 1564"/>
                    <a:gd name="T16" fmla="*/ 416 w 660"/>
                    <a:gd name="T17" fmla="*/ 148 h 1564"/>
                    <a:gd name="T18" fmla="*/ 660 w 660"/>
                    <a:gd name="T19" fmla="*/ 660 h 1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60" h="1564">
                      <a:moveTo>
                        <a:pt x="660" y="660"/>
                      </a:moveTo>
                      <a:cubicBezTo>
                        <a:pt x="660" y="798"/>
                        <a:pt x="617" y="931"/>
                        <a:pt x="535" y="1044"/>
                      </a:cubicBezTo>
                      <a:cubicBezTo>
                        <a:pt x="460" y="1147"/>
                        <a:pt x="420" y="1260"/>
                        <a:pt x="420" y="1368"/>
                      </a:cubicBezTo>
                      <a:cubicBezTo>
                        <a:pt x="420" y="1380"/>
                        <a:pt x="420" y="1380"/>
                        <a:pt x="420" y="1380"/>
                      </a:cubicBezTo>
                      <a:cubicBezTo>
                        <a:pt x="420" y="1480"/>
                        <a:pt x="340" y="1564"/>
                        <a:pt x="240" y="1564"/>
                      </a:cubicBezTo>
                      <a:cubicBezTo>
                        <a:pt x="60" y="1564"/>
                        <a:pt x="60" y="1564"/>
                        <a:pt x="60" y="1564"/>
                      </a:cubicBezTo>
                      <a:cubicBezTo>
                        <a:pt x="0" y="1444"/>
                        <a:pt x="0" y="1444"/>
                        <a:pt x="0" y="1444"/>
                      </a:cubicBezTo>
                      <a:cubicBezTo>
                        <a:pt x="0" y="0"/>
                        <a:pt x="0" y="0"/>
                        <a:pt x="0" y="0"/>
                      </a:cubicBezTo>
                      <a:cubicBezTo>
                        <a:pt x="152" y="0"/>
                        <a:pt x="298" y="50"/>
                        <a:pt x="416" y="148"/>
                      </a:cubicBezTo>
                      <a:cubicBezTo>
                        <a:pt x="571" y="274"/>
                        <a:pt x="660" y="461"/>
                        <a:pt x="660" y="660"/>
                      </a:cubicBezTo>
                      <a:close/>
                    </a:path>
                  </a:pathLst>
                </a:custGeom>
                <a:solidFill>
                  <a:schemeClr val="accent3">
                    <a:lumMod val="50000"/>
                  </a:schemeClr>
                </a:solidFill>
                <a:ln>
                  <a:noFill/>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89" name="îṣļîde"/>
                <p:cNvSpPr/>
                <p:nvPr/>
              </p:nvSpPr>
              <p:spPr bwMode="auto">
                <a:xfrm rot="10800000">
                  <a:off x="9726925" y="1294477"/>
                  <a:ext cx="182674" cy="288003"/>
                </a:xfrm>
                <a:custGeom>
                  <a:avLst/>
                  <a:gdLst>
                    <a:gd name="T0" fmla="*/ 574 w 616"/>
                    <a:gd name="T1" fmla="*/ 14 h 972"/>
                    <a:gd name="T2" fmla="*/ 494 w 616"/>
                    <a:gd name="T3" fmla="*/ 42 h 972"/>
                    <a:gd name="T4" fmla="*/ 428 w 616"/>
                    <a:gd name="T5" fmla="*/ 174 h 972"/>
                    <a:gd name="T6" fmla="*/ 362 w 616"/>
                    <a:gd name="T7" fmla="*/ 42 h 972"/>
                    <a:gd name="T8" fmla="*/ 308 w 616"/>
                    <a:gd name="T9" fmla="*/ 10 h 972"/>
                    <a:gd name="T10" fmla="*/ 254 w 616"/>
                    <a:gd name="T11" fmla="*/ 42 h 972"/>
                    <a:gd name="T12" fmla="*/ 188 w 616"/>
                    <a:gd name="T13" fmla="*/ 174 h 972"/>
                    <a:gd name="T14" fmla="*/ 122 w 616"/>
                    <a:gd name="T15" fmla="*/ 42 h 972"/>
                    <a:gd name="T16" fmla="*/ 42 w 616"/>
                    <a:gd name="T17" fmla="*/ 14 h 972"/>
                    <a:gd name="T18" fmla="*/ 14 w 616"/>
                    <a:gd name="T19" fmla="*/ 94 h 972"/>
                    <a:gd name="T20" fmla="*/ 248 w 616"/>
                    <a:gd name="T21" fmla="*/ 564 h 972"/>
                    <a:gd name="T22" fmla="*/ 248 w 616"/>
                    <a:gd name="T23" fmla="*/ 972 h 972"/>
                    <a:gd name="T24" fmla="*/ 368 w 616"/>
                    <a:gd name="T25" fmla="*/ 972 h 972"/>
                    <a:gd name="T26" fmla="*/ 368 w 616"/>
                    <a:gd name="T27" fmla="*/ 562 h 972"/>
                    <a:gd name="T28" fmla="*/ 602 w 616"/>
                    <a:gd name="T29" fmla="*/ 93 h 972"/>
                    <a:gd name="T30" fmla="*/ 574 w 616"/>
                    <a:gd name="T31" fmla="*/ 14 h 972"/>
                    <a:gd name="T32" fmla="*/ 308 w 616"/>
                    <a:gd name="T33" fmla="*/ 414 h 972"/>
                    <a:gd name="T34" fmla="*/ 255 w 616"/>
                    <a:gd name="T35" fmla="*/ 308 h 972"/>
                    <a:gd name="T36" fmla="*/ 308 w 616"/>
                    <a:gd name="T37" fmla="*/ 202 h 972"/>
                    <a:gd name="T38" fmla="*/ 361 w 616"/>
                    <a:gd name="T39" fmla="*/ 308 h 972"/>
                    <a:gd name="T40" fmla="*/ 308 w 616"/>
                    <a:gd name="T41" fmla="*/ 41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16" h="972">
                      <a:moveTo>
                        <a:pt x="574" y="14"/>
                      </a:moveTo>
                      <a:cubicBezTo>
                        <a:pt x="546" y="0"/>
                        <a:pt x="510" y="12"/>
                        <a:pt x="494" y="42"/>
                      </a:cubicBezTo>
                      <a:cubicBezTo>
                        <a:pt x="428" y="174"/>
                        <a:pt x="428" y="174"/>
                        <a:pt x="428" y="174"/>
                      </a:cubicBezTo>
                      <a:cubicBezTo>
                        <a:pt x="362" y="42"/>
                        <a:pt x="362" y="42"/>
                        <a:pt x="362" y="42"/>
                      </a:cubicBezTo>
                      <a:cubicBezTo>
                        <a:pt x="351" y="21"/>
                        <a:pt x="330" y="10"/>
                        <a:pt x="308" y="10"/>
                      </a:cubicBezTo>
                      <a:cubicBezTo>
                        <a:pt x="286" y="10"/>
                        <a:pt x="265" y="21"/>
                        <a:pt x="254" y="42"/>
                      </a:cubicBezTo>
                      <a:cubicBezTo>
                        <a:pt x="188" y="174"/>
                        <a:pt x="188" y="174"/>
                        <a:pt x="188" y="174"/>
                      </a:cubicBezTo>
                      <a:cubicBezTo>
                        <a:pt x="122" y="42"/>
                        <a:pt x="122" y="42"/>
                        <a:pt x="122" y="42"/>
                      </a:cubicBezTo>
                      <a:cubicBezTo>
                        <a:pt x="106" y="12"/>
                        <a:pt x="70" y="0"/>
                        <a:pt x="42" y="14"/>
                      </a:cubicBezTo>
                      <a:cubicBezTo>
                        <a:pt x="12" y="30"/>
                        <a:pt x="0" y="66"/>
                        <a:pt x="14" y="94"/>
                      </a:cubicBezTo>
                      <a:cubicBezTo>
                        <a:pt x="22" y="110"/>
                        <a:pt x="248" y="564"/>
                        <a:pt x="248" y="564"/>
                      </a:cubicBezTo>
                      <a:cubicBezTo>
                        <a:pt x="248" y="972"/>
                        <a:pt x="248" y="972"/>
                        <a:pt x="248" y="972"/>
                      </a:cubicBezTo>
                      <a:cubicBezTo>
                        <a:pt x="368" y="972"/>
                        <a:pt x="368" y="972"/>
                        <a:pt x="368" y="972"/>
                      </a:cubicBezTo>
                      <a:cubicBezTo>
                        <a:pt x="368" y="562"/>
                        <a:pt x="368" y="562"/>
                        <a:pt x="368" y="562"/>
                      </a:cubicBezTo>
                      <a:cubicBezTo>
                        <a:pt x="375" y="549"/>
                        <a:pt x="602" y="93"/>
                        <a:pt x="602" y="93"/>
                      </a:cubicBezTo>
                      <a:cubicBezTo>
                        <a:pt x="616" y="64"/>
                        <a:pt x="604" y="30"/>
                        <a:pt x="574" y="14"/>
                      </a:cubicBezTo>
                      <a:close/>
                      <a:moveTo>
                        <a:pt x="308" y="414"/>
                      </a:moveTo>
                      <a:cubicBezTo>
                        <a:pt x="255" y="308"/>
                        <a:pt x="255" y="308"/>
                        <a:pt x="255" y="308"/>
                      </a:cubicBezTo>
                      <a:cubicBezTo>
                        <a:pt x="308" y="202"/>
                        <a:pt x="308" y="202"/>
                        <a:pt x="308" y="202"/>
                      </a:cubicBezTo>
                      <a:cubicBezTo>
                        <a:pt x="361" y="308"/>
                        <a:pt x="361" y="308"/>
                        <a:pt x="361" y="308"/>
                      </a:cubicBezTo>
                      <a:lnTo>
                        <a:pt x="308" y="414"/>
                      </a:lnTo>
                      <a:close/>
                    </a:path>
                  </a:pathLst>
                </a:custGeom>
                <a:solidFill>
                  <a:schemeClr val="accent1">
                    <a:lumMod val="60000"/>
                    <a:lumOff val="40000"/>
                  </a:schemeClr>
                </a:solidFill>
                <a:ln>
                  <a:noFill/>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0" name="íślîḑé"/>
                <p:cNvSpPr/>
                <p:nvPr/>
              </p:nvSpPr>
              <p:spPr bwMode="auto">
                <a:xfrm rot="10800000">
                  <a:off x="9726925" y="1294477"/>
                  <a:ext cx="91447" cy="288003"/>
                </a:xfrm>
                <a:custGeom>
                  <a:avLst/>
                  <a:gdLst>
                    <a:gd name="T0" fmla="*/ 294 w 308"/>
                    <a:gd name="T1" fmla="*/ 93 h 972"/>
                    <a:gd name="T2" fmla="*/ 60 w 308"/>
                    <a:gd name="T3" fmla="*/ 562 h 972"/>
                    <a:gd name="T4" fmla="*/ 60 w 308"/>
                    <a:gd name="T5" fmla="*/ 972 h 972"/>
                    <a:gd name="T6" fmla="*/ 0 w 308"/>
                    <a:gd name="T7" fmla="*/ 972 h 972"/>
                    <a:gd name="T8" fmla="*/ 0 w 308"/>
                    <a:gd name="T9" fmla="*/ 414 h 972"/>
                    <a:gd name="T10" fmla="*/ 53 w 308"/>
                    <a:gd name="T11" fmla="*/ 308 h 972"/>
                    <a:gd name="T12" fmla="*/ 0 w 308"/>
                    <a:gd name="T13" fmla="*/ 202 h 972"/>
                    <a:gd name="T14" fmla="*/ 0 w 308"/>
                    <a:gd name="T15" fmla="*/ 10 h 972"/>
                    <a:gd name="T16" fmla="*/ 54 w 308"/>
                    <a:gd name="T17" fmla="*/ 42 h 972"/>
                    <a:gd name="T18" fmla="*/ 120 w 308"/>
                    <a:gd name="T19" fmla="*/ 174 h 972"/>
                    <a:gd name="T20" fmla="*/ 186 w 308"/>
                    <a:gd name="T21" fmla="*/ 42 h 972"/>
                    <a:gd name="T22" fmla="*/ 266 w 308"/>
                    <a:gd name="T23" fmla="*/ 14 h 972"/>
                    <a:gd name="T24" fmla="*/ 294 w 308"/>
                    <a:gd name="T25" fmla="*/ 93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8" h="972">
                      <a:moveTo>
                        <a:pt x="294" y="93"/>
                      </a:moveTo>
                      <a:cubicBezTo>
                        <a:pt x="294" y="93"/>
                        <a:pt x="67" y="549"/>
                        <a:pt x="60" y="562"/>
                      </a:cubicBezTo>
                      <a:cubicBezTo>
                        <a:pt x="60" y="972"/>
                        <a:pt x="60" y="972"/>
                        <a:pt x="60" y="972"/>
                      </a:cubicBezTo>
                      <a:cubicBezTo>
                        <a:pt x="0" y="972"/>
                        <a:pt x="0" y="972"/>
                        <a:pt x="0" y="972"/>
                      </a:cubicBezTo>
                      <a:cubicBezTo>
                        <a:pt x="0" y="414"/>
                        <a:pt x="0" y="414"/>
                        <a:pt x="0" y="414"/>
                      </a:cubicBezTo>
                      <a:cubicBezTo>
                        <a:pt x="53" y="308"/>
                        <a:pt x="53" y="308"/>
                        <a:pt x="53" y="308"/>
                      </a:cubicBezTo>
                      <a:cubicBezTo>
                        <a:pt x="0" y="202"/>
                        <a:pt x="0" y="202"/>
                        <a:pt x="0" y="202"/>
                      </a:cubicBezTo>
                      <a:cubicBezTo>
                        <a:pt x="0" y="10"/>
                        <a:pt x="0" y="10"/>
                        <a:pt x="0" y="10"/>
                      </a:cubicBezTo>
                      <a:cubicBezTo>
                        <a:pt x="22" y="10"/>
                        <a:pt x="43" y="21"/>
                        <a:pt x="54" y="42"/>
                      </a:cubicBezTo>
                      <a:cubicBezTo>
                        <a:pt x="120" y="174"/>
                        <a:pt x="120" y="174"/>
                        <a:pt x="120" y="174"/>
                      </a:cubicBezTo>
                      <a:cubicBezTo>
                        <a:pt x="186" y="42"/>
                        <a:pt x="186" y="42"/>
                        <a:pt x="186" y="42"/>
                      </a:cubicBezTo>
                      <a:cubicBezTo>
                        <a:pt x="202" y="12"/>
                        <a:pt x="238" y="0"/>
                        <a:pt x="266" y="14"/>
                      </a:cubicBezTo>
                      <a:cubicBezTo>
                        <a:pt x="296" y="30"/>
                        <a:pt x="308" y="64"/>
                        <a:pt x="294" y="93"/>
                      </a:cubicBezTo>
                      <a:close/>
                    </a:path>
                  </a:pathLst>
                </a:custGeom>
                <a:solidFill>
                  <a:schemeClr val="accent2">
                    <a:lumMod val="75000"/>
                  </a:schemeClr>
                </a:solidFill>
                <a:ln>
                  <a:noFill/>
                </a:ln>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1" name="îṣḷiḓe"/>
                <p:cNvSpPr/>
                <p:nvPr/>
              </p:nvSpPr>
              <p:spPr bwMode="auto">
                <a:xfrm rot="10800000">
                  <a:off x="9693651" y="1223523"/>
                  <a:ext cx="249221" cy="35477"/>
                </a:xfrm>
                <a:custGeom>
                  <a:avLst/>
                  <a:gdLst>
                    <a:gd name="T0" fmla="*/ 840 w 840"/>
                    <a:gd name="T1" fmla="*/ 60 h 120"/>
                    <a:gd name="T2" fmla="*/ 780 w 840"/>
                    <a:gd name="T3" fmla="*/ 120 h 120"/>
                    <a:gd name="T4" fmla="*/ 60 w 840"/>
                    <a:gd name="T5" fmla="*/ 120 h 120"/>
                    <a:gd name="T6" fmla="*/ 0 w 840"/>
                    <a:gd name="T7" fmla="*/ 60 h 120"/>
                    <a:gd name="T8" fmla="*/ 60 w 840"/>
                    <a:gd name="T9" fmla="*/ 0 h 120"/>
                    <a:gd name="T10" fmla="*/ 780 w 840"/>
                    <a:gd name="T11" fmla="*/ 0 h 120"/>
                    <a:gd name="T12" fmla="*/ 840 w 840"/>
                    <a:gd name="T13" fmla="*/ 60 h 120"/>
                  </a:gdLst>
                  <a:ahLst/>
                  <a:cxnLst>
                    <a:cxn ang="0">
                      <a:pos x="T0" y="T1"/>
                    </a:cxn>
                    <a:cxn ang="0">
                      <a:pos x="T2" y="T3"/>
                    </a:cxn>
                    <a:cxn ang="0">
                      <a:pos x="T4" y="T5"/>
                    </a:cxn>
                    <a:cxn ang="0">
                      <a:pos x="T6" y="T7"/>
                    </a:cxn>
                    <a:cxn ang="0">
                      <a:pos x="T8" y="T9"/>
                    </a:cxn>
                    <a:cxn ang="0">
                      <a:pos x="T10" y="T11"/>
                    </a:cxn>
                    <a:cxn ang="0">
                      <a:pos x="T12" y="T13"/>
                    </a:cxn>
                  </a:cxnLst>
                  <a:rect l="0" t="0" r="r" b="b"/>
                  <a:pathLst>
                    <a:path w="840" h="120">
                      <a:moveTo>
                        <a:pt x="840" y="60"/>
                      </a:moveTo>
                      <a:cubicBezTo>
                        <a:pt x="840" y="94"/>
                        <a:pt x="814" y="120"/>
                        <a:pt x="780" y="120"/>
                      </a:cubicBezTo>
                      <a:cubicBezTo>
                        <a:pt x="60" y="120"/>
                        <a:pt x="60" y="120"/>
                        <a:pt x="60" y="120"/>
                      </a:cubicBezTo>
                      <a:cubicBezTo>
                        <a:pt x="26" y="120"/>
                        <a:pt x="0" y="94"/>
                        <a:pt x="0" y="60"/>
                      </a:cubicBezTo>
                      <a:cubicBezTo>
                        <a:pt x="0" y="26"/>
                        <a:pt x="26" y="0"/>
                        <a:pt x="60" y="0"/>
                      </a:cubicBezTo>
                      <a:cubicBezTo>
                        <a:pt x="780" y="0"/>
                        <a:pt x="780" y="0"/>
                        <a:pt x="780" y="0"/>
                      </a:cubicBezTo>
                      <a:cubicBezTo>
                        <a:pt x="814" y="0"/>
                        <a:pt x="840" y="26"/>
                        <a:pt x="840" y="60"/>
                      </a:cubicBezTo>
                      <a:close/>
                    </a:path>
                  </a:pathLst>
                </a:custGeom>
                <a:solidFill>
                  <a:srgbClr val="EDF5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sp>
              <p:nvSpPr>
                <p:cNvPr id="192" name="î$ḷïḓe"/>
                <p:cNvSpPr/>
                <p:nvPr/>
              </p:nvSpPr>
              <p:spPr bwMode="auto">
                <a:xfrm rot="10800000">
                  <a:off x="9693651" y="1223523"/>
                  <a:ext cx="124721" cy="35477"/>
                </a:xfrm>
                <a:custGeom>
                  <a:avLst/>
                  <a:gdLst>
                    <a:gd name="T0" fmla="*/ 420 w 420"/>
                    <a:gd name="T1" fmla="*/ 60 h 120"/>
                    <a:gd name="T2" fmla="*/ 360 w 420"/>
                    <a:gd name="T3" fmla="*/ 120 h 120"/>
                    <a:gd name="T4" fmla="*/ 0 w 420"/>
                    <a:gd name="T5" fmla="*/ 120 h 120"/>
                    <a:gd name="T6" fmla="*/ 0 w 420"/>
                    <a:gd name="T7" fmla="*/ 0 h 120"/>
                    <a:gd name="T8" fmla="*/ 360 w 420"/>
                    <a:gd name="T9" fmla="*/ 0 h 120"/>
                    <a:gd name="T10" fmla="*/ 420 w 420"/>
                    <a:gd name="T11" fmla="*/ 60 h 120"/>
                  </a:gdLst>
                  <a:ahLst/>
                  <a:cxnLst>
                    <a:cxn ang="0">
                      <a:pos x="T0" y="T1"/>
                    </a:cxn>
                    <a:cxn ang="0">
                      <a:pos x="T2" y="T3"/>
                    </a:cxn>
                    <a:cxn ang="0">
                      <a:pos x="T4" y="T5"/>
                    </a:cxn>
                    <a:cxn ang="0">
                      <a:pos x="T6" y="T7"/>
                    </a:cxn>
                    <a:cxn ang="0">
                      <a:pos x="T8" y="T9"/>
                    </a:cxn>
                    <a:cxn ang="0">
                      <a:pos x="T10" y="T11"/>
                    </a:cxn>
                  </a:cxnLst>
                  <a:rect l="0" t="0" r="r" b="b"/>
                  <a:pathLst>
                    <a:path w="420" h="120">
                      <a:moveTo>
                        <a:pt x="420" y="60"/>
                      </a:moveTo>
                      <a:cubicBezTo>
                        <a:pt x="420" y="94"/>
                        <a:pt x="394" y="120"/>
                        <a:pt x="360" y="120"/>
                      </a:cubicBezTo>
                      <a:cubicBezTo>
                        <a:pt x="0" y="120"/>
                        <a:pt x="0" y="120"/>
                        <a:pt x="0" y="120"/>
                      </a:cubicBezTo>
                      <a:cubicBezTo>
                        <a:pt x="0" y="0"/>
                        <a:pt x="0" y="0"/>
                        <a:pt x="0" y="0"/>
                      </a:cubicBezTo>
                      <a:cubicBezTo>
                        <a:pt x="360" y="0"/>
                        <a:pt x="360" y="0"/>
                        <a:pt x="360" y="0"/>
                      </a:cubicBezTo>
                      <a:cubicBezTo>
                        <a:pt x="394" y="0"/>
                        <a:pt x="420" y="26"/>
                        <a:pt x="420" y="60"/>
                      </a:cubicBezTo>
                      <a:close/>
                    </a:path>
                  </a:pathLst>
                </a:custGeom>
                <a:solidFill>
                  <a:srgbClr val="D7E9FF"/>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1219200">
                    <a:buClr>
                      <a:srgbClr val="000000"/>
                    </a:buClr>
                  </a:pPr>
                  <a:endParaRPr sz="1865" kern="0">
                    <a:solidFill>
                      <a:srgbClr val="000000"/>
                    </a:solidFill>
                    <a:latin typeface="Arial" panose="020B0604020202020204"/>
                    <a:cs typeface="Arial" panose="020B0604020202020204"/>
                    <a:sym typeface="Arial" panose="020B0604020202020204"/>
                  </a:endParaRPr>
                </a:p>
              </p:txBody>
            </p:sp>
          </p:grpSp>
          <p:sp>
            <p:nvSpPr>
              <p:cNvPr id="184" name="Arrow: Right 8"/>
              <p:cNvSpPr/>
              <p:nvPr/>
            </p:nvSpPr>
            <p:spPr>
              <a:xfrm>
                <a:off x="7236103" y="2769687"/>
                <a:ext cx="346067" cy="1196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grpSp>
        <p:pic>
          <p:nvPicPr>
            <p:cNvPr id="208" name="Picture 4" descr="各类开关接线图，接线不求人！-科技频道-手机搜狐"/>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06807" y="2038244"/>
              <a:ext cx="1154156" cy="1154156"/>
            </a:xfrm>
            <a:prstGeom prst="rect">
              <a:avLst/>
            </a:prstGeom>
            <a:noFill/>
            <a:extLst>
              <a:ext uri="{909E8E84-426E-40DD-AFC4-6F175D3DCCD1}">
                <a14:hiddenFill xmlns:a14="http://schemas.microsoft.com/office/drawing/2010/main">
                  <a:solidFill>
                    <a:srgbClr val="FFFFFF"/>
                  </a:solidFill>
                </a14:hiddenFill>
              </a:ext>
            </a:extLst>
          </p:spPr>
        </p:pic>
        <p:sp>
          <p:nvSpPr>
            <p:cNvPr id="210" name="Rectangle 209"/>
            <p:cNvSpPr/>
            <p:nvPr/>
          </p:nvSpPr>
          <p:spPr>
            <a:xfrm>
              <a:off x="1082350" y="3061156"/>
              <a:ext cx="1127802" cy="1947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ln>
                  <a:solidFill>
                    <a:srgbClr val="FFFFFF"/>
                  </a:solidFill>
                </a:ln>
                <a:solidFill>
                  <a:srgbClr val="FFFFFF"/>
                </a:solidFill>
                <a:latin typeface="Arial" panose="020B0604020202020204"/>
                <a:ea typeface="宋体" panose="02010600030101010101" pitchFamily="2" charset="-122"/>
                <a:sym typeface="Arial" panose="020B0604020202020204"/>
              </a:endParaRPr>
            </a:p>
          </p:txBody>
        </p:sp>
        <p:sp>
          <p:nvSpPr>
            <p:cNvPr id="257" name="TextBox 256"/>
            <p:cNvSpPr txBox="1"/>
            <p:nvPr/>
          </p:nvSpPr>
          <p:spPr>
            <a:xfrm>
              <a:off x="1694537" y="3850857"/>
              <a:ext cx="1827756" cy="346249"/>
            </a:xfrm>
            <a:prstGeom prst="rect">
              <a:avLst/>
            </a:prstGeom>
            <a:noFill/>
          </p:spPr>
          <p:txBody>
            <a:bodyPr wrap="square">
              <a:spAutoFit/>
            </a:bodyPr>
            <a:lstStyle/>
            <a:p>
              <a:pPr algn="ctr" defTabSz="1219200">
                <a:buClr>
                  <a:srgbClr val="000000"/>
                </a:buClr>
              </a:pPr>
              <a:r>
                <a:rPr lang="en-US" altLang="zh-CN" sz="2400" kern="0" dirty="0">
                  <a:solidFill>
                    <a:srgbClr val="8C1515">
                      <a:lumMod val="50000"/>
                    </a:srgbClr>
                  </a:solidFill>
                  <a:latin typeface="Arial" panose="020B0604020202020204"/>
                  <a:cs typeface="Arial" panose="020B0604020202020204"/>
                  <a:sym typeface="Arial" panose="020B0604020202020204"/>
                </a:rPr>
                <a:t>Prior knowledge</a:t>
              </a:r>
              <a:endParaRPr lang="en-US" sz="2400" kern="0" dirty="0">
                <a:solidFill>
                  <a:srgbClr val="8C1515">
                    <a:lumMod val="50000"/>
                  </a:srgbClr>
                </a:solidFill>
                <a:latin typeface="Arial" panose="020B0604020202020204"/>
                <a:cs typeface="Arial" panose="020B0604020202020204"/>
                <a:sym typeface="Arial" panose="020B0604020202020204"/>
              </a:endParaRPr>
            </a:p>
          </p:txBody>
        </p:sp>
        <p:sp>
          <p:nvSpPr>
            <p:cNvPr id="263" name="Google Shape;146;p32"/>
            <p:cNvSpPr/>
            <p:nvPr/>
          </p:nvSpPr>
          <p:spPr>
            <a:xfrm>
              <a:off x="926566" y="1348431"/>
              <a:ext cx="3373583" cy="2446638"/>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400"/>
                <a:defRPr/>
              </a:pPr>
              <a:endParaRPr sz="1865" kern="0">
                <a:solidFill>
                  <a:srgbClr val="000000"/>
                </a:solidFill>
                <a:latin typeface="Arial" panose="020B0604020202020204"/>
                <a:ea typeface="Arial" panose="020B0604020202020204"/>
                <a:cs typeface="Arial" panose="020B0604020202020204"/>
                <a:sym typeface="Arial" panose="020B0604020202020204"/>
              </a:endParaRPr>
            </a:p>
          </p:txBody>
        </p:sp>
        <p:pic>
          <p:nvPicPr>
            <p:cNvPr id="266" name="Picture 265"/>
            <p:cNvPicPr>
              <a:picLocks noChangeAspect="1"/>
            </p:cNvPicPr>
            <p:nvPr/>
          </p:nvPicPr>
          <p:blipFill>
            <a:blip r:embed="rId2"/>
            <a:stretch>
              <a:fillRect/>
            </a:stretch>
          </p:blipFill>
          <p:spPr>
            <a:xfrm>
              <a:off x="1541947" y="2615322"/>
              <a:ext cx="1739900" cy="1155700"/>
            </a:xfrm>
            <a:prstGeom prst="rect">
              <a:avLst/>
            </a:prstGeom>
          </p:spPr>
        </p:pic>
      </p:grpSp>
      <p:grpSp>
        <p:nvGrpSpPr>
          <p:cNvPr id="271" name="Group 270"/>
          <p:cNvGrpSpPr/>
          <p:nvPr/>
        </p:nvGrpSpPr>
        <p:grpSpPr>
          <a:xfrm>
            <a:off x="7406155" y="2344485"/>
            <a:ext cx="3386431" cy="3251657"/>
            <a:chOff x="5554616" y="1758363"/>
            <a:chExt cx="2539823" cy="2438743"/>
          </a:xfrm>
        </p:grpSpPr>
        <p:sp>
          <p:nvSpPr>
            <p:cNvPr id="96" name="TextBox 95"/>
            <p:cNvSpPr txBox="1"/>
            <p:nvPr/>
          </p:nvSpPr>
          <p:spPr>
            <a:xfrm>
              <a:off x="5554617" y="3850857"/>
              <a:ext cx="2539822" cy="346249"/>
            </a:xfrm>
            <a:prstGeom prst="rect">
              <a:avLst/>
            </a:prstGeom>
            <a:noFill/>
          </p:spPr>
          <p:txBody>
            <a:bodyPr wrap="square">
              <a:spAutoFit/>
            </a:bodyPr>
            <a:lstStyle/>
            <a:p>
              <a:pPr algn="ctr" defTabSz="1219200">
                <a:buClr>
                  <a:srgbClr val="000000"/>
                </a:buClr>
              </a:pPr>
              <a:r>
                <a:rPr lang="en-US" altLang="zh-CN" sz="2400" kern="0" dirty="0">
                  <a:solidFill>
                    <a:srgbClr val="8C1515">
                      <a:lumMod val="50000"/>
                    </a:srgbClr>
                  </a:solidFill>
                  <a:latin typeface="Arial" panose="020B0604020202020204"/>
                  <a:cs typeface="Arial" panose="020B0604020202020204"/>
                  <a:sym typeface="Arial" panose="020B0604020202020204"/>
                </a:rPr>
                <a:t>Active</a:t>
              </a:r>
              <a:r>
                <a:rPr lang="zh-CN" altLang="en-US" sz="2400" kern="0" dirty="0">
                  <a:solidFill>
                    <a:srgbClr val="8C1515">
                      <a:lumMod val="50000"/>
                    </a:srgbClr>
                  </a:solidFill>
                  <a:latin typeface="Arial" panose="020B0604020202020204"/>
                  <a:cs typeface="Arial" panose="020B0604020202020204"/>
                  <a:sym typeface="Arial" panose="020B0604020202020204"/>
                </a:rPr>
                <a:t> </a:t>
              </a:r>
              <a:r>
                <a:rPr lang="en-US" altLang="zh-CN" sz="2400" kern="0" dirty="0">
                  <a:solidFill>
                    <a:srgbClr val="8C1515">
                      <a:lumMod val="50000"/>
                    </a:srgbClr>
                  </a:solidFill>
                  <a:latin typeface="Arial" panose="020B0604020202020204"/>
                  <a:cs typeface="Arial" panose="020B0604020202020204"/>
                  <a:sym typeface="Arial" panose="020B0604020202020204"/>
                </a:rPr>
                <a:t>exploration</a:t>
              </a:r>
              <a:endParaRPr lang="en-US" sz="2400" kern="0" dirty="0">
                <a:solidFill>
                  <a:srgbClr val="8C1515">
                    <a:lumMod val="50000"/>
                  </a:srgbClr>
                </a:solidFill>
                <a:latin typeface="Arial" panose="020B0604020202020204"/>
                <a:cs typeface="Arial" panose="020B0604020202020204"/>
                <a:sym typeface="Arial" panose="020B0604020202020204"/>
              </a:endParaRPr>
            </a:p>
          </p:txBody>
        </p:sp>
        <p:pic>
          <p:nvPicPr>
            <p:cNvPr id="269" name="Picture 268"/>
            <p:cNvPicPr>
              <a:picLocks noChangeAspect="1"/>
            </p:cNvPicPr>
            <p:nvPr/>
          </p:nvPicPr>
          <p:blipFill>
            <a:blip r:embed="rId3"/>
            <a:stretch>
              <a:fillRect/>
            </a:stretch>
          </p:blipFill>
          <p:spPr>
            <a:xfrm>
              <a:off x="5554616" y="1758363"/>
              <a:ext cx="2539823" cy="1626773"/>
            </a:xfrm>
            <a:prstGeom prst="rect">
              <a:avLst/>
            </a:prstGeom>
          </p:spPr>
        </p:pic>
      </p:grpSp>
      <p:sp>
        <p:nvSpPr>
          <p:cNvPr id="3" name="Google Shape;147;p32"/>
          <p:cNvSpPr txBox="1"/>
          <p:nvPr/>
        </p:nvSpPr>
        <p:spPr>
          <a:xfrm>
            <a:off x="438020" y="273007"/>
            <a:ext cx="9265613" cy="652000"/>
          </a:xfrm>
          <a:prstGeom prst="rect">
            <a:avLst/>
          </a:prstGeom>
          <a:noFill/>
          <a:ln>
            <a:noFill/>
          </a:ln>
        </p:spPr>
        <p:txBody>
          <a:bodyPr spcFirstLastPara="1" wrap="square" lIns="0" tIns="60933" rIns="121900" bIns="60933"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pPr defTabSz="1219200">
              <a:buClr>
                <a:srgbClr val="8C1515"/>
              </a:buClr>
              <a:buSzPts val="2400"/>
            </a:pPr>
            <a:r>
              <a:rPr lang="en-US" altLang="zh-CN" sz="3200" kern="0" dirty="0">
                <a:solidFill>
                  <a:srgbClr val="8C1515"/>
                </a:solidFill>
              </a:rPr>
              <a:t>How</a:t>
            </a:r>
            <a:r>
              <a:rPr lang="zh-CN" altLang="en-US" sz="3200" kern="0" dirty="0">
                <a:solidFill>
                  <a:srgbClr val="8C1515"/>
                </a:solidFill>
              </a:rPr>
              <a:t> </a:t>
            </a:r>
            <a:r>
              <a:rPr lang="en-US" altLang="zh-CN" sz="3200" kern="0" dirty="0">
                <a:solidFill>
                  <a:srgbClr val="8C1515"/>
                </a:solidFill>
              </a:rPr>
              <a:t>does</a:t>
            </a:r>
            <a:r>
              <a:rPr lang="zh-CN" altLang="en-US" sz="3200" kern="0" dirty="0">
                <a:solidFill>
                  <a:srgbClr val="8C1515"/>
                </a:solidFill>
              </a:rPr>
              <a:t> </a:t>
            </a:r>
            <a:r>
              <a:rPr lang="en-US" altLang="zh-CN" sz="3200" kern="0" dirty="0">
                <a:solidFill>
                  <a:srgbClr val="8C1515"/>
                </a:solidFill>
              </a:rPr>
              <a:t>human</a:t>
            </a:r>
            <a:r>
              <a:rPr lang="zh-CN" altLang="en-US" sz="3200" kern="0" dirty="0">
                <a:solidFill>
                  <a:srgbClr val="8C1515"/>
                </a:solidFill>
              </a:rPr>
              <a:t> </a:t>
            </a:r>
            <a:r>
              <a:rPr lang="en-US" altLang="zh-CN" sz="3200" kern="0" dirty="0">
                <a:solidFill>
                  <a:srgbClr val="8C1515"/>
                </a:solidFill>
              </a:rPr>
              <a:t>build</a:t>
            </a:r>
            <a:r>
              <a:rPr lang="zh-CN" altLang="en-US" sz="3200" kern="0" dirty="0">
                <a:solidFill>
                  <a:srgbClr val="8C1515"/>
                </a:solidFill>
              </a:rPr>
              <a:t> </a:t>
            </a:r>
            <a:r>
              <a:rPr lang="en-US" altLang="zh-CN" sz="3200" kern="0" dirty="0">
                <a:solidFill>
                  <a:srgbClr val="8C1515"/>
                </a:solidFill>
              </a:rPr>
              <a:t>multi-object</a:t>
            </a:r>
            <a:r>
              <a:rPr lang="zh-CN" altLang="en-US" sz="3200" kern="0" dirty="0">
                <a:solidFill>
                  <a:srgbClr val="8C1515"/>
                </a:solidFill>
              </a:rPr>
              <a:t> </a:t>
            </a:r>
            <a:r>
              <a:rPr lang="en-US" altLang="zh-CN" sz="3200" kern="0" dirty="0">
                <a:solidFill>
                  <a:srgbClr val="8C1515"/>
                </a:solidFill>
              </a:rPr>
              <a:t>relationships?</a:t>
            </a:r>
            <a:endParaRPr lang="en-US" sz="3200" kern="0" dirty="0">
              <a:solidFill>
                <a:srgbClr val="8C1515"/>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7" name="Group 6"/>
          <p:cNvGrpSpPr/>
          <p:nvPr/>
        </p:nvGrpSpPr>
        <p:grpSpPr>
          <a:xfrm>
            <a:off x="1940304" y="1947724"/>
            <a:ext cx="2971995" cy="3283729"/>
            <a:chOff x="1708160" y="1056339"/>
            <a:chExt cx="2746295" cy="3034354"/>
          </a:xfrm>
        </p:grpSpPr>
        <p:pic>
          <p:nvPicPr>
            <p:cNvPr id="2" name="Picture 1"/>
            <p:cNvPicPr>
              <a:picLocks noChangeAspect="1"/>
            </p:cNvPicPr>
            <p:nvPr/>
          </p:nvPicPr>
          <p:blipFill>
            <a:blip r:embed="rId1"/>
            <a:stretch>
              <a:fillRect/>
            </a:stretch>
          </p:blipFill>
          <p:spPr>
            <a:xfrm>
              <a:off x="1708160" y="1146736"/>
              <a:ext cx="1319273" cy="1516547"/>
            </a:xfrm>
            <a:prstGeom prst="rect">
              <a:avLst/>
            </a:prstGeom>
          </p:spPr>
        </p:pic>
        <p:pic>
          <p:nvPicPr>
            <p:cNvPr id="3" name="Picture 2"/>
            <p:cNvPicPr>
              <a:picLocks noChangeAspect="1"/>
            </p:cNvPicPr>
            <p:nvPr/>
          </p:nvPicPr>
          <p:blipFill>
            <a:blip r:embed="rId2"/>
            <a:stretch>
              <a:fillRect/>
            </a:stretch>
          </p:blipFill>
          <p:spPr>
            <a:xfrm>
              <a:off x="3223574" y="2942171"/>
              <a:ext cx="1153058" cy="1132188"/>
            </a:xfrm>
            <a:prstGeom prst="rect">
              <a:avLst/>
            </a:prstGeom>
          </p:spPr>
        </p:pic>
        <p:pic>
          <p:nvPicPr>
            <p:cNvPr id="5" name="Picture 4"/>
            <p:cNvPicPr>
              <a:picLocks noChangeAspect="1"/>
            </p:cNvPicPr>
            <p:nvPr/>
          </p:nvPicPr>
          <p:blipFill>
            <a:blip r:embed="rId3"/>
            <a:stretch>
              <a:fillRect/>
            </a:stretch>
          </p:blipFill>
          <p:spPr>
            <a:xfrm>
              <a:off x="3097308" y="1056339"/>
              <a:ext cx="1357147" cy="1665018"/>
            </a:xfrm>
            <a:prstGeom prst="rect">
              <a:avLst/>
            </a:prstGeom>
          </p:spPr>
        </p:pic>
        <p:pic>
          <p:nvPicPr>
            <p:cNvPr id="6" name="Picture 5"/>
            <p:cNvPicPr>
              <a:picLocks noChangeAspect="1"/>
            </p:cNvPicPr>
            <p:nvPr/>
          </p:nvPicPr>
          <p:blipFill>
            <a:blip r:embed="rId4"/>
            <a:stretch>
              <a:fillRect/>
            </a:stretch>
          </p:blipFill>
          <p:spPr>
            <a:xfrm>
              <a:off x="1758306" y="2836222"/>
              <a:ext cx="1260277" cy="1254471"/>
            </a:xfrm>
            <a:prstGeom prst="rect">
              <a:avLst/>
            </a:prstGeom>
          </p:spPr>
        </p:pic>
      </p:grpSp>
      <p:pic>
        <p:nvPicPr>
          <p:cNvPr id="51" name="Picture 50"/>
          <p:cNvPicPr>
            <a:picLocks noChangeAspect="1"/>
          </p:cNvPicPr>
          <p:nvPr/>
        </p:nvPicPr>
        <p:blipFill rotWithShape="1">
          <a:blip r:embed="rId5"/>
          <a:srcRect l="21608" r="15955"/>
          <a:stretch>
            <a:fillRect/>
          </a:stretch>
        </p:blipFill>
        <p:spPr>
          <a:xfrm>
            <a:off x="321761" y="3797674"/>
            <a:ext cx="769887" cy="1233057"/>
          </a:xfrm>
          <a:prstGeom prst="rect">
            <a:avLst/>
          </a:prstGeom>
        </p:spPr>
      </p:pic>
      <p:sp>
        <p:nvSpPr>
          <p:cNvPr id="9" name="Bent Arrow 8"/>
          <p:cNvSpPr/>
          <p:nvPr/>
        </p:nvSpPr>
        <p:spPr>
          <a:xfrm>
            <a:off x="619431" y="3046284"/>
            <a:ext cx="1227591" cy="742905"/>
          </a:xfrm>
          <a:prstGeom prst="bentArrow">
            <a:avLst>
              <a:gd name="adj1" fmla="val 8554"/>
              <a:gd name="adj2" fmla="val 17805"/>
              <a:gd name="adj3" fmla="val 24315"/>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865" kern="0">
              <a:solidFill>
                <a:srgbClr val="000000"/>
              </a:solidFill>
              <a:latin typeface="Arial" panose="020B0604020202020204"/>
              <a:sym typeface="Arial" panose="020B0604020202020204"/>
            </a:endParaRPr>
          </a:p>
        </p:txBody>
      </p:sp>
      <p:pic>
        <p:nvPicPr>
          <p:cNvPr id="10" name="Picture 9"/>
          <p:cNvPicPr>
            <a:picLocks noChangeAspect="1"/>
          </p:cNvPicPr>
          <p:nvPr/>
        </p:nvPicPr>
        <p:blipFill>
          <a:blip r:embed="rId6"/>
          <a:stretch>
            <a:fillRect/>
          </a:stretch>
        </p:blipFill>
        <p:spPr>
          <a:xfrm>
            <a:off x="10166711" y="2845231"/>
            <a:ext cx="1490672" cy="1552213"/>
          </a:xfrm>
          <a:prstGeom prst="rect">
            <a:avLst/>
          </a:prstGeom>
        </p:spPr>
      </p:pic>
      <p:sp>
        <p:nvSpPr>
          <p:cNvPr id="11" name="TextBox 10"/>
          <p:cNvSpPr txBox="1"/>
          <p:nvPr/>
        </p:nvSpPr>
        <p:spPr>
          <a:xfrm>
            <a:off x="1387296" y="5252933"/>
            <a:ext cx="3961405" cy="420564"/>
          </a:xfrm>
          <a:prstGeom prst="rect">
            <a:avLst/>
          </a:prstGeom>
          <a:noFill/>
        </p:spPr>
        <p:txBody>
          <a:bodyPr wrap="square">
            <a:spAutoFit/>
          </a:bodyPr>
          <a:lstStyle/>
          <a:p>
            <a:pPr algn="ctr" defTabSz="1219200">
              <a:buClr>
                <a:srgbClr val="000000"/>
              </a:buClr>
            </a:pPr>
            <a:r>
              <a:rPr lang="en-US" altLang="zh-CN" sz="2135" kern="0" dirty="0">
                <a:solidFill>
                  <a:srgbClr val="8C1515">
                    <a:lumMod val="50000"/>
                  </a:srgbClr>
                </a:solidFill>
                <a:latin typeface="Arial" panose="020B0604020202020204"/>
                <a:cs typeface="Arial" panose="020B0604020202020204"/>
                <a:sym typeface="Arial" panose="020B0604020202020204"/>
              </a:rPr>
              <a:t>Large-scale</a:t>
            </a:r>
            <a:r>
              <a:rPr lang="zh-CN" altLang="en-US" sz="2135" kern="0" dirty="0">
                <a:solidFill>
                  <a:srgbClr val="8C1515">
                    <a:lumMod val="50000"/>
                  </a:srgbClr>
                </a:solidFill>
                <a:latin typeface="Arial" panose="020B0604020202020204"/>
                <a:cs typeface="Arial" panose="020B0604020202020204"/>
                <a:sym typeface="Arial" panose="020B0604020202020204"/>
              </a:rPr>
              <a:t> </a:t>
            </a:r>
            <a:r>
              <a:rPr lang="en-US" altLang="zh-CN" sz="2135" kern="0" dirty="0">
                <a:solidFill>
                  <a:srgbClr val="8C1515">
                    <a:lumMod val="50000"/>
                  </a:srgbClr>
                </a:solidFill>
                <a:latin typeface="Arial" panose="020B0604020202020204"/>
                <a:cs typeface="Arial" panose="020B0604020202020204"/>
                <a:sym typeface="Arial" panose="020B0604020202020204"/>
              </a:rPr>
              <a:t>scenes</a:t>
            </a:r>
            <a:endParaRPr lang="en-US" sz="2135" kern="0" dirty="0">
              <a:solidFill>
                <a:srgbClr val="8C1515">
                  <a:lumMod val="50000"/>
                </a:srgbClr>
              </a:solidFill>
              <a:latin typeface="Arial" panose="020B0604020202020204"/>
              <a:cs typeface="Arial" panose="020B0604020202020204"/>
              <a:sym typeface="Arial" panose="020B0604020202020204"/>
            </a:endParaRPr>
          </a:p>
        </p:txBody>
      </p:sp>
      <p:pic>
        <p:nvPicPr>
          <p:cNvPr id="18" name="Picture 17"/>
          <p:cNvPicPr>
            <a:picLocks noChangeAspect="1"/>
          </p:cNvPicPr>
          <p:nvPr/>
        </p:nvPicPr>
        <p:blipFill>
          <a:blip r:embed="rId7"/>
          <a:stretch>
            <a:fillRect/>
          </a:stretch>
        </p:blipFill>
        <p:spPr>
          <a:xfrm>
            <a:off x="6254349" y="1266540"/>
            <a:ext cx="1119467" cy="950856"/>
          </a:xfrm>
          <a:prstGeom prst="rect">
            <a:avLst/>
          </a:prstGeom>
        </p:spPr>
      </p:pic>
      <p:pic>
        <p:nvPicPr>
          <p:cNvPr id="19" name="Picture 18"/>
          <p:cNvPicPr>
            <a:picLocks noChangeAspect="1"/>
          </p:cNvPicPr>
          <p:nvPr/>
        </p:nvPicPr>
        <p:blipFill>
          <a:blip r:embed="rId8"/>
          <a:stretch>
            <a:fillRect/>
          </a:stretch>
        </p:blipFill>
        <p:spPr>
          <a:xfrm>
            <a:off x="6355231" y="2490885"/>
            <a:ext cx="882487" cy="1198652"/>
          </a:xfrm>
          <a:prstGeom prst="rect">
            <a:avLst/>
          </a:prstGeom>
        </p:spPr>
      </p:pic>
      <p:pic>
        <p:nvPicPr>
          <p:cNvPr id="20" name="Picture 19"/>
          <p:cNvPicPr>
            <a:picLocks noChangeAspect="1"/>
          </p:cNvPicPr>
          <p:nvPr/>
        </p:nvPicPr>
        <p:blipFill>
          <a:blip r:embed="rId9"/>
          <a:stretch>
            <a:fillRect/>
          </a:stretch>
        </p:blipFill>
        <p:spPr>
          <a:xfrm>
            <a:off x="7927919" y="1173679"/>
            <a:ext cx="568803" cy="1167024"/>
          </a:xfrm>
          <a:prstGeom prst="rect">
            <a:avLst/>
          </a:prstGeom>
        </p:spPr>
      </p:pic>
      <p:pic>
        <p:nvPicPr>
          <p:cNvPr id="21" name="Picture 20"/>
          <p:cNvPicPr>
            <a:picLocks noChangeAspect="1"/>
          </p:cNvPicPr>
          <p:nvPr/>
        </p:nvPicPr>
        <p:blipFill>
          <a:blip r:embed="rId10"/>
          <a:stretch>
            <a:fillRect/>
          </a:stretch>
        </p:blipFill>
        <p:spPr>
          <a:xfrm>
            <a:off x="7694859" y="2534491"/>
            <a:ext cx="1090127" cy="1167024"/>
          </a:xfrm>
          <a:prstGeom prst="rect">
            <a:avLst/>
          </a:prstGeom>
        </p:spPr>
      </p:pic>
      <p:sp>
        <p:nvSpPr>
          <p:cNvPr id="22" name="Google Shape;146;p32"/>
          <p:cNvSpPr/>
          <p:nvPr/>
        </p:nvSpPr>
        <p:spPr>
          <a:xfrm>
            <a:off x="6049075" y="1103111"/>
            <a:ext cx="2896640" cy="2732003"/>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400"/>
              <a:defRPr/>
            </a:pPr>
            <a:endParaRPr sz="1865" kern="0">
              <a:solidFill>
                <a:srgbClr val="000000"/>
              </a:solidFill>
              <a:latin typeface="Arial" panose="020B0604020202020204"/>
              <a:ea typeface="Arial" panose="020B0604020202020204"/>
              <a:cs typeface="Arial" panose="020B0604020202020204"/>
              <a:sym typeface="Arial" panose="020B0604020202020204"/>
            </a:endParaRPr>
          </a:p>
        </p:txBody>
      </p:sp>
      <p:sp>
        <p:nvSpPr>
          <p:cNvPr id="23" name="Right Arrow 22"/>
          <p:cNvSpPr/>
          <p:nvPr/>
        </p:nvSpPr>
        <p:spPr>
          <a:xfrm>
            <a:off x="5053730" y="2332368"/>
            <a:ext cx="863325" cy="273488"/>
          </a:xfrm>
          <a:prstGeom prst="rightArrow">
            <a:avLst>
              <a:gd name="adj1" fmla="val 25903"/>
              <a:gd name="adj2" fmla="val 765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865" kern="0">
              <a:solidFill>
                <a:srgbClr val="FFFFFF"/>
              </a:solidFill>
              <a:latin typeface="Arial" panose="020B0604020202020204"/>
              <a:sym typeface="Arial" panose="020B0604020202020204"/>
            </a:endParaRPr>
          </a:p>
        </p:txBody>
      </p:sp>
      <p:sp>
        <p:nvSpPr>
          <p:cNvPr id="24" name="TextBox 23"/>
          <p:cNvSpPr txBox="1"/>
          <p:nvPr/>
        </p:nvSpPr>
        <p:spPr>
          <a:xfrm>
            <a:off x="6049075" y="3840895"/>
            <a:ext cx="2896640" cy="420564"/>
          </a:xfrm>
          <a:prstGeom prst="rect">
            <a:avLst/>
          </a:prstGeom>
          <a:noFill/>
        </p:spPr>
        <p:txBody>
          <a:bodyPr wrap="square">
            <a:spAutoFit/>
          </a:bodyPr>
          <a:lstStyle/>
          <a:p>
            <a:pPr algn="ctr" defTabSz="1219200">
              <a:buClr>
                <a:srgbClr val="000000"/>
              </a:buClr>
            </a:pPr>
            <a:r>
              <a:rPr lang="en-US" altLang="zh-CN" sz="2135" kern="0" dirty="0">
                <a:solidFill>
                  <a:srgbClr val="8C1515">
                    <a:lumMod val="50000"/>
                  </a:srgbClr>
                </a:solidFill>
                <a:latin typeface="Arial" panose="020B0604020202020204"/>
                <a:cs typeface="Arial" panose="020B0604020202020204"/>
                <a:sym typeface="Arial" panose="020B0604020202020204"/>
              </a:rPr>
              <a:t>Prior</a:t>
            </a:r>
            <a:r>
              <a:rPr lang="zh-CN" altLang="en-US" sz="2135" kern="0" dirty="0">
                <a:solidFill>
                  <a:srgbClr val="8C1515">
                    <a:lumMod val="50000"/>
                  </a:srgbClr>
                </a:solidFill>
                <a:latin typeface="Arial" panose="020B0604020202020204"/>
                <a:cs typeface="Arial" panose="020B0604020202020204"/>
                <a:sym typeface="Arial" panose="020B0604020202020204"/>
              </a:rPr>
              <a:t> </a:t>
            </a:r>
            <a:r>
              <a:rPr lang="en-US" altLang="zh-CN" sz="2135" kern="0" dirty="0">
                <a:solidFill>
                  <a:srgbClr val="8C1515">
                    <a:lumMod val="50000"/>
                  </a:srgbClr>
                </a:solidFill>
                <a:latin typeface="Arial" panose="020B0604020202020204"/>
                <a:cs typeface="Arial" panose="020B0604020202020204"/>
                <a:sym typeface="Arial" panose="020B0604020202020204"/>
              </a:rPr>
              <a:t>knowledge</a:t>
            </a:r>
            <a:endParaRPr lang="en-US" sz="2135" kern="0" dirty="0">
              <a:solidFill>
                <a:srgbClr val="8C1515">
                  <a:lumMod val="50000"/>
                </a:srgbClr>
              </a:solidFill>
              <a:latin typeface="Arial" panose="020B0604020202020204"/>
              <a:cs typeface="Arial" panose="020B0604020202020204"/>
              <a:sym typeface="Arial" panose="020B0604020202020204"/>
            </a:endParaRPr>
          </a:p>
        </p:txBody>
      </p:sp>
      <p:sp>
        <p:nvSpPr>
          <p:cNvPr id="26" name="TextBox 25"/>
          <p:cNvSpPr txBox="1"/>
          <p:nvPr/>
        </p:nvSpPr>
        <p:spPr>
          <a:xfrm>
            <a:off x="9910326" y="4373000"/>
            <a:ext cx="2003441" cy="420564"/>
          </a:xfrm>
          <a:prstGeom prst="rect">
            <a:avLst/>
          </a:prstGeom>
          <a:noFill/>
        </p:spPr>
        <p:txBody>
          <a:bodyPr wrap="square">
            <a:spAutoFit/>
          </a:bodyPr>
          <a:lstStyle/>
          <a:p>
            <a:pPr algn="ctr" defTabSz="1219200">
              <a:buClr>
                <a:srgbClr val="000000"/>
              </a:buClr>
            </a:pPr>
            <a:r>
              <a:rPr lang="en-US" altLang="zh-CN" sz="2135" kern="0" dirty="0">
                <a:solidFill>
                  <a:srgbClr val="8C1515">
                    <a:lumMod val="50000"/>
                  </a:srgbClr>
                </a:solidFill>
                <a:latin typeface="Arial" panose="020B0604020202020204"/>
                <a:cs typeface="Arial" panose="020B0604020202020204"/>
                <a:sym typeface="Arial" panose="020B0604020202020204"/>
              </a:rPr>
              <a:t>New</a:t>
            </a:r>
            <a:r>
              <a:rPr lang="zh-CN" altLang="en-US" sz="2135" kern="0" dirty="0">
                <a:solidFill>
                  <a:srgbClr val="8C1515">
                    <a:lumMod val="50000"/>
                  </a:srgbClr>
                </a:solidFill>
                <a:latin typeface="Arial" panose="020B0604020202020204"/>
                <a:cs typeface="Arial" panose="020B0604020202020204"/>
                <a:sym typeface="Arial" panose="020B0604020202020204"/>
              </a:rPr>
              <a:t> </a:t>
            </a:r>
            <a:r>
              <a:rPr lang="en-US" altLang="zh-CN" sz="2135" kern="0" dirty="0">
                <a:solidFill>
                  <a:srgbClr val="8C1515">
                    <a:lumMod val="50000"/>
                  </a:srgbClr>
                </a:solidFill>
                <a:latin typeface="Arial" panose="020B0604020202020204"/>
                <a:cs typeface="Arial" panose="020B0604020202020204"/>
                <a:sym typeface="Arial" panose="020B0604020202020204"/>
              </a:rPr>
              <a:t>scene</a:t>
            </a:r>
            <a:endParaRPr lang="en-US" sz="2135" kern="0" dirty="0">
              <a:solidFill>
                <a:srgbClr val="8C1515">
                  <a:lumMod val="50000"/>
                </a:srgbClr>
              </a:solidFill>
              <a:latin typeface="Arial" panose="020B0604020202020204"/>
              <a:cs typeface="Arial" panose="020B0604020202020204"/>
              <a:sym typeface="Arial" panose="020B0604020202020204"/>
            </a:endParaRPr>
          </a:p>
        </p:txBody>
      </p:sp>
      <p:sp>
        <p:nvSpPr>
          <p:cNvPr id="27" name="TextBox 26"/>
          <p:cNvSpPr txBox="1"/>
          <p:nvPr/>
        </p:nvSpPr>
        <p:spPr>
          <a:xfrm>
            <a:off x="6065881" y="5886446"/>
            <a:ext cx="2777275" cy="420564"/>
          </a:xfrm>
          <a:prstGeom prst="rect">
            <a:avLst/>
          </a:prstGeom>
          <a:noFill/>
        </p:spPr>
        <p:txBody>
          <a:bodyPr wrap="square">
            <a:spAutoFit/>
          </a:bodyPr>
          <a:lstStyle/>
          <a:p>
            <a:pPr algn="ctr" defTabSz="1219200">
              <a:buClr>
                <a:srgbClr val="000000"/>
              </a:buClr>
            </a:pPr>
            <a:r>
              <a:rPr lang="en-US" altLang="zh-CN" sz="2135" kern="0" dirty="0">
                <a:solidFill>
                  <a:srgbClr val="8C1515">
                    <a:lumMod val="50000"/>
                  </a:srgbClr>
                </a:solidFill>
                <a:latin typeface="Arial" panose="020B0604020202020204"/>
                <a:cs typeface="Arial" panose="020B0604020202020204"/>
                <a:sym typeface="Arial" panose="020B0604020202020204"/>
              </a:rPr>
              <a:t>Exploration</a:t>
            </a:r>
            <a:r>
              <a:rPr lang="zh-CN" altLang="en-US" sz="2135" kern="0" dirty="0">
                <a:solidFill>
                  <a:srgbClr val="8C1515">
                    <a:lumMod val="50000"/>
                  </a:srgbClr>
                </a:solidFill>
                <a:latin typeface="Arial" panose="020B0604020202020204"/>
                <a:cs typeface="Arial" panose="020B0604020202020204"/>
                <a:sym typeface="Arial" panose="020B0604020202020204"/>
              </a:rPr>
              <a:t> </a:t>
            </a:r>
            <a:r>
              <a:rPr lang="en-US" altLang="zh-CN" sz="2135" kern="0" dirty="0">
                <a:solidFill>
                  <a:srgbClr val="8C1515">
                    <a:lumMod val="50000"/>
                  </a:srgbClr>
                </a:solidFill>
                <a:latin typeface="Arial" panose="020B0604020202020204"/>
                <a:cs typeface="Arial" panose="020B0604020202020204"/>
                <a:sym typeface="Arial" panose="020B0604020202020204"/>
              </a:rPr>
              <a:t>policy</a:t>
            </a:r>
            <a:endParaRPr lang="en-US" sz="2135" kern="0" dirty="0">
              <a:solidFill>
                <a:srgbClr val="8C1515">
                  <a:lumMod val="50000"/>
                </a:srgbClr>
              </a:solidFill>
              <a:latin typeface="Arial" panose="020B0604020202020204"/>
              <a:cs typeface="Arial" panose="020B0604020202020204"/>
              <a:sym typeface="Arial" panose="020B0604020202020204"/>
            </a:endParaRPr>
          </a:p>
        </p:txBody>
      </p:sp>
      <p:sp>
        <p:nvSpPr>
          <p:cNvPr id="28" name="Right Arrow 27"/>
          <p:cNvSpPr/>
          <p:nvPr/>
        </p:nvSpPr>
        <p:spPr>
          <a:xfrm rot="1301044">
            <a:off x="9119859" y="2899248"/>
            <a:ext cx="863325" cy="273488"/>
          </a:xfrm>
          <a:prstGeom prst="rightArrow">
            <a:avLst>
              <a:gd name="adj1" fmla="val 25903"/>
              <a:gd name="adj2" fmla="val 765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865" kern="0">
              <a:solidFill>
                <a:srgbClr val="FFFFFF"/>
              </a:solidFill>
              <a:latin typeface="Arial" panose="020B0604020202020204"/>
              <a:sym typeface="Arial" panose="020B0604020202020204"/>
            </a:endParaRPr>
          </a:p>
        </p:txBody>
      </p:sp>
      <p:sp>
        <p:nvSpPr>
          <p:cNvPr id="29" name="Right Arrow 28"/>
          <p:cNvSpPr/>
          <p:nvPr/>
        </p:nvSpPr>
        <p:spPr>
          <a:xfrm rot="19645929">
            <a:off x="9146172" y="4277459"/>
            <a:ext cx="863325" cy="273488"/>
          </a:xfrm>
          <a:prstGeom prst="rightArrow">
            <a:avLst>
              <a:gd name="adj1" fmla="val 25903"/>
              <a:gd name="adj2" fmla="val 765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865" kern="0">
              <a:solidFill>
                <a:srgbClr val="FFFFFF"/>
              </a:solidFill>
              <a:latin typeface="Arial" panose="020B0604020202020204"/>
              <a:sym typeface="Arial" panose="020B0604020202020204"/>
            </a:endParaRPr>
          </a:p>
        </p:txBody>
      </p:sp>
      <p:cxnSp>
        <p:nvCxnSpPr>
          <p:cNvPr id="31" name="Straight Arrow Connector 30"/>
          <p:cNvCxnSpPr>
            <a:stCxn id="20" idx="2"/>
          </p:cNvCxnSpPr>
          <p:nvPr/>
        </p:nvCxnSpPr>
        <p:spPr>
          <a:xfrm>
            <a:off x="8212320" y="2340703"/>
            <a:ext cx="0" cy="33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6783092" y="2196358"/>
            <a:ext cx="0" cy="338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p:cNvPicPr>
            <a:picLocks noChangeAspect="1"/>
          </p:cNvPicPr>
          <p:nvPr/>
        </p:nvPicPr>
        <p:blipFill>
          <a:blip r:embed="rId1"/>
          <a:stretch>
            <a:fillRect/>
          </a:stretch>
        </p:blipFill>
        <p:spPr>
          <a:xfrm rot="5400000">
            <a:off x="6740673" y="4268782"/>
            <a:ext cx="1427695" cy="1641183"/>
          </a:xfrm>
          <a:prstGeom prst="rect">
            <a:avLst/>
          </a:prstGeom>
        </p:spPr>
      </p:pic>
      <p:sp>
        <p:nvSpPr>
          <p:cNvPr id="35" name="Right Arrow 34"/>
          <p:cNvSpPr/>
          <p:nvPr/>
        </p:nvSpPr>
        <p:spPr>
          <a:xfrm>
            <a:off x="5022804" y="4707181"/>
            <a:ext cx="863325" cy="273488"/>
          </a:xfrm>
          <a:prstGeom prst="rightArrow">
            <a:avLst>
              <a:gd name="adj1" fmla="val 25903"/>
              <a:gd name="adj2" fmla="val 765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865" kern="0">
              <a:solidFill>
                <a:srgbClr val="FFFFFF"/>
              </a:solidFill>
              <a:latin typeface="Arial" panose="020B0604020202020204"/>
              <a:sym typeface="Arial" panose="020B0604020202020204"/>
            </a:endParaRPr>
          </a:p>
        </p:txBody>
      </p:sp>
      <p:sp>
        <p:nvSpPr>
          <p:cNvPr id="36" name="U-Turn Arrow 35"/>
          <p:cNvSpPr/>
          <p:nvPr/>
        </p:nvSpPr>
        <p:spPr>
          <a:xfrm>
            <a:off x="6939500" y="4824405"/>
            <a:ext cx="1107165" cy="604855"/>
          </a:xfrm>
          <a:prstGeom prst="uturnArrow">
            <a:avLst>
              <a:gd name="adj1" fmla="val 11925"/>
              <a:gd name="adj2" fmla="val 25000"/>
              <a:gd name="adj3" fmla="val 25000"/>
              <a:gd name="adj4" fmla="val 43750"/>
              <a:gd name="adj5" fmla="val 7500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865" kern="0">
              <a:solidFill>
                <a:srgbClr val="000000"/>
              </a:solidFill>
              <a:latin typeface="Arial" panose="020B0604020202020204"/>
              <a:sym typeface="Arial" panose="020B0604020202020204"/>
            </a:endParaRPr>
          </a:p>
        </p:txBody>
      </p:sp>
      <p:sp>
        <p:nvSpPr>
          <p:cNvPr id="37" name="TextBox 36"/>
          <p:cNvSpPr txBox="1"/>
          <p:nvPr/>
        </p:nvSpPr>
        <p:spPr>
          <a:xfrm>
            <a:off x="319299" y="2638805"/>
            <a:ext cx="1596228" cy="420564"/>
          </a:xfrm>
          <a:prstGeom prst="rect">
            <a:avLst/>
          </a:prstGeom>
          <a:noFill/>
        </p:spPr>
        <p:txBody>
          <a:bodyPr wrap="square">
            <a:spAutoFit/>
          </a:bodyPr>
          <a:lstStyle/>
          <a:p>
            <a:pPr algn="ctr" defTabSz="1219200">
              <a:buClr>
                <a:srgbClr val="000000"/>
              </a:buClr>
            </a:pPr>
            <a:r>
              <a:rPr lang="en-US" altLang="zh-CN" sz="2135" kern="0" dirty="0">
                <a:solidFill>
                  <a:srgbClr val="8C1515">
                    <a:lumMod val="50000"/>
                  </a:srgbClr>
                </a:solidFill>
                <a:latin typeface="Arial" panose="020B0604020202020204"/>
                <a:cs typeface="Arial" panose="020B0604020202020204"/>
                <a:sym typeface="Arial" panose="020B0604020202020204"/>
              </a:rPr>
              <a:t>Interaction</a:t>
            </a:r>
            <a:endParaRPr lang="en-US" sz="2135" kern="0" dirty="0">
              <a:solidFill>
                <a:srgbClr val="8C1515">
                  <a:lumMod val="50000"/>
                </a:srgbClr>
              </a:solidFill>
              <a:latin typeface="Arial" panose="020B0604020202020204"/>
              <a:cs typeface="Arial" panose="020B0604020202020204"/>
              <a:sym typeface="Arial" panose="020B0604020202020204"/>
            </a:endParaRPr>
          </a:p>
        </p:txBody>
      </p:sp>
      <p:sp>
        <p:nvSpPr>
          <p:cNvPr id="30" name="Google Shape;147;p32"/>
          <p:cNvSpPr txBox="1"/>
          <p:nvPr/>
        </p:nvSpPr>
        <p:spPr>
          <a:xfrm>
            <a:off x="438021" y="273007"/>
            <a:ext cx="7256839" cy="652000"/>
          </a:xfrm>
          <a:prstGeom prst="rect">
            <a:avLst/>
          </a:prstGeom>
          <a:noFill/>
          <a:ln>
            <a:noFill/>
          </a:ln>
        </p:spPr>
        <p:txBody>
          <a:bodyPr spcFirstLastPara="1" wrap="square" lIns="0" tIns="60933" rIns="121900" bIns="60933"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pPr defTabSz="1219200">
              <a:buClr>
                <a:srgbClr val="8C1515"/>
              </a:buClr>
              <a:buSzPts val="2400"/>
            </a:pPr>
            <a:r>
              <a:rPr lang="en-US" altLang="zh-CN" sz="3200" kern="0" dirty="0">
                <a:solidFill>
                  <a:srgbClr val="8C1515"/>
                </a:solidFill>
              </a:rPr>
              <a:t>Multi-object</a:t>
            </a:r>
            <a:r>
              <a:rPr lang="zh-CN" altLang="en-US" sz="3200" kern="0" dirty="0">
                <a:solidFill>
                  <a:srgbClr val="8C1515"/>
                </a:solidFill>
              </a:rPr>
              <a:t> </a:t>
            </a:r>
            <a:r>
              <a:rPr lang="en-US" altLang="zh-CN" sz="3200" kern="0" dirty="0">
                <a:solidFill>
                  <a:srgbClr val="8C1515"/>
                </a:solidFill>
              </a:rPr>
              <a:t>Relationships</a:t>
            </a:r>
            <a:r>
              <a:rPr lang="zh-CN" altLang="en-US" sz="3200" kern="0" dirty="0">
                <a:solidFill>
                  <a:srgbClr val="8C1515"/>
                </a:solidFill>
              </a:rPr>
              <a:t> </a:t>
            </a:r>
            <a:r>
              <a:rPr lang="en-US" altLang="zh-CN" sz="3200" kern="0" dirty="0">
                <a:solidFill>
                  <a:srgbClr val="8C1515"/>
                </a:solidFill>
              </a:rPr>
              <a:t>Learning</a:t>
            </a:r>
            <a:endParaRPr lang="en-US" sz="3200" kern="0" dirty="0">
              <a:solidFill>
                <a:srgbClr val="8C1515"/>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7" name="Google Shape;147;p32"/>
          <p:cNvSpPr txBox="1">
            <a:spLocks noGrp="1"/>
          </p:cNvSpPr>
          <p:nvPr>
            <p:ph type="title"/>
          </p:nvPr>
        </p:nvSpPr>
        <p:spPr>
          <a:xfrm>
            <a:off x="491528" y="245848"/>
            <a:ext cx="9278665" cy="652000"/>
          </a:xfrm>
          <a:prstGeom prst="rect">
            <a:avLst/>
          </a:prstGeom>
          <a:noFill/>
          <a:ln>
            <a:noFill/>
          </a:ln>
        </p:spPr>
        <p:txBody>
          <a:bodyPr spcFirstLastPara="1" wrap="square" lIns="0" tIns="60933" rIns="121900" bIns="60933" anchor="b" anchorCtr="0">
            <a:noAutofit/>
          </a:bodyPr>
          <a:lstStyle/>
          <a:p>
            <a:pPr>
              <a:buClr>
                <a:schemeClr val="lt2"/>
              </a:buClr>
              <a:buSzPts val="2400"/>
            </a:pPr>
            <a:r>
              <a:rPr lang="en-US" altLang="zh-CN" dirty="0"/>
              <a:t>What</a:t>
            </a:r>
            <a:r>
              <a:rPr lang="zh-CN" altLang="en-US" dirty="0"/>
              <a:t> </a:t>
            </a:r>
            <a:r>
              <a:rPr lang="en-US" altLang="zh-CN" dirty="0"/>
              <a:t>we</a:t>
            </a:r>
            <a:r>
              <a:rPr lang="zh-CN" altLang="en-US" dirty="0"/>
              <a:t> </a:t>
            </a:r>
            <a:r>
              <a:rPr lang="en-US" altLang="zh-CN" dirty="0"/>
              <a:t>do</a:t>
            </a:r>
            <a:endParaRPr dirty="0"/>
          </a:p>
        </p:txBody>
      </p:sp>
      <p:sp>
        <p:nvSpPr>
          <p:cNvPr id="27" name="Google Shape;146;p32"/>
          <p:cNvSpPr/>
          <p:nvPr/>
        </p:nvSpPr>
        <p:spPr>
          <a:xfrm>
            <a:off x="548777" y="1104392"/>
            <a:ext cx="6014720" cy="4649216"/>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400"/>
              <a:defRPr/>
            </a:pPr>
            <a:endParaRPr sz="1865" kern="0">
              <a:solidFill>
                <a:srgbClr val="000000"/>
              </a:solidFill>
              <a:latin typeface="Arial" panose="020B0604020202020204"/>
              <a:ea typeface="Arial" panose="020B0604020202020204"/>
              <a:cs typeface="Arial" panose="020B0604020202020204"/>
              <a:sym typeface="Arial" panose="020B0604020202020204"/>
            </a:endParaRPr>
          </a:p>
        </p:txBody>
      </p:sp>
      <p:pic>
        <p:nvPicPr>
          <p:cNvPr id="4" name="Picture 3"/>
          <p:cNvPicPr>
            <a:picLocks noChangeAspect="1"/>
          </p:cNvPicPr>
          <p:nvPr/>
        </p:nvPicPr>
        <p:blipFill>
          <a:blip r:embed="rId1"/>
          <a:stretch>
            <a:fillRect/>
          </a:stretch>
        </p:blipFill>
        <p:spPr>
          <a:xfrm>
            <a:off x="3414631" y="3925664"/>
            <a:ext cx="840589" cy="1647361"/>
          </a:xfrm>
          <a:prstGeom prst="rect">
            <a:avLst/>
          </a:prstGeom>
        </p:spPr>
      </p:pic>
      <p:pic>
        <p:nvPicPr>
          <p:cNvPr id="6" name="Picture 5"/>
          <p:cNvPicPr>
            <a:picLocks noChangeAspect="1"/>
          </p:cNvPicPr>
          <p:nvPr/>
        </p:nvPicPr>
        <p:blipFill>
          <a:blip r:embed="rId2"/>
          <a:stretch>
            <a:fillRect/>
          </a:stretch>
        </p:blipFill>
        <p:spPr>
          <a:xfrm>
            <a:off x="657809" y="4423329"/>
            <a:ext cx="597360" cy="764801"/>
          </a:xfrm>
          <a:prstGeom prst="rect">
            <a:avLst/>
          </a:prstGeom>
        </p:spPr>
      </p:pic>
      <p:pic>
        <p:nvPicPr>
          <p:cNvPr id="11" name="Picture 10"/>
          <p:cNvPicPr>
            <a:picLocks noChangeAspect="1"/>
          </p:cNvPicPr>
          <p:nvPr/>
        </p:nvPicPr>
        <p:blipFill>
          <a:blip r:embed="rId3"/>
          <a:stretch>
            <a:fillRect/>
          </a:stretch>
        </p:blipFill>
        <p:spPr>
          <a:xfrm>
            <a:off x="2651863" y="1412873"/>
            <a:ext cx="502733" cy="1031468"/>
          </a:xfrm>
          <a:prstGeom prst="rect">
            <a:avLst/>
          </a:prstGeom>
        </p:spPr>
      </p:pic>
      <p:pic>
        <p:nvPicPr>
          <p:cNvPr id="51" name="Picture 50"/>
          <p:cNvPicPr>
            <a:picLocks noChangeAspect="1"/>
          </p:cNvPicPr>
          <p:nvPr/>
        </p:nvPicPr>
        <p:blipFill>
          <a:blip r:embed="rId4"/>
          <a:stretch>
            <a:fillRect/>
          </a:stretch>
        </p:blipFill>
        <p:spPr>
          <a:xfrm>
            <a:off x="3413321" y="1345095"/>
            <a:ext cx="1090127" cy="1167024"/>
          </a:xfrm>
          <a:prstGeom prst="rect">
            <a:avLst/>
          </a:prstGeom>
        </p:spPr>
      </p:pic>
      <p:pic>
        <p:nvPicPr>
          <p:cNvPr id="17" name="Picture 16"/>
          <p:cNvPicPr>
            <a:picLocks noChangeAspect="1"/>
          </p:cNvPicPr>
          <p:nvPr/>
        </p:nvPicPr>
        <p:blipFill>
          <a:blip r:embed="rId5"/>
          <a:stretch>
            <a:fillRect/>
          </a:stretch>
        </p:blipFill>
        <p:spPr>
          <a:xfrm>
            <a:off x="800492" y="1309543"/>
            <a:ext cx="1535097" cy="1318244"/>
          </a:xfrm>
          <a:prstGeom prst="rect">
            <a:avLst/>
          </a:prstGeom>
        </p:spPr>
      </p:pic>
      <p:pic>
        <p:nvPicPr>
          <p:cNvPr id="19" name="Picture 18"/>
          <p:cNvPicPr>
            <a:picLocks noChangeAspect="1"/>
          </p:cNvPicPr>
          <p:nvPr/>
        </p:nvPicPr>
        <p:blipFill>
          <a:blip r:embed="rId6"/>
          <a:stretch>
            <a:fillRect/>
          </a:stretch>
        </p:blipFill>
        <p:spPr>
          <a:xfrm>
            <a:off x="1568041" y="4153277"/>
            <a:ext cx="652452" cy="1304903"/>
          </a:xfrm>
          <a:prstGeom prst="rect">
            <a:avLst/>
          </a:prstGeom>
        </p:spPr>
      </p:pic>
      <p:cxnSp>
        <p:nvCxnSpPr>
          <p:cNvPr id="58" name="Straight Arrow Connector 57"/>
          <p:cNvCxnSpPr/>
          <p:nvPr/>
        </p:nvCxnSpPr>
        <p:spPr>
          <a:xfrm>
            <a:off x="1416852" y="3331987"/>
            <a:ext cx="27356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6" idx="3"/>
            <a:endCxn id="19" idx="1"/>
          </p:cNvCxnSpPr>
          <p:nvPr/>
        </p:nvCxnSpPr>
        <p:spPr>
          <a:xfrm flipV="1">
            <a:off x="1255170" y="4805729"/>
            <a:ext cx="31287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1" idx="3"/>
            <a:endCxn id="51" idx="1"/>
          </p:cNvCxnSpPr>
          <p:nvPr/>
        </p:nvCxnSpPr>
        <p:spPr>
          <a:xfrm>
            <a:off x="3154597" y="1928607"/>
            <a:ext cx="25872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1" name="U-Turn Arrow 140"/>
          <p:cNvSpPr/>
          <p:nvPr/>
        </p:nvSpPr>
        <p:spPr>
          <a:xfrm rot="16200000">
            <a:off x="2825758" y="4597203"/>
            <a:ext cx="871868" cy="427107"/>
          </a:xfrm>
          <a:prstGeom prst="uturnArrow">
            <a:avLst>
              <a:gd name="adj1" fmla="val 0"/>
              <a:gd name="adj2" fmla="val 4630"/>
              <a:gd name="adj3" fmla="val 24999"/>
              <a:gd name="adj4" fmla="val 43750"/>
              <a:gd name="adj5" fmla="val 893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865" kern="0">
              <a:solidFill>
                <a:srgbClr val="000000"/>
              </a:solidFill>
              <a:latin typeface="Arial" panose="020B0604020202020204"/>
              <a:sym typeface="Arial" panose="020B0604020202020204"/>
            </a:endParaRPr>
          </a:p>
        </p:txBody>
      </p:sp>
      <p:pic>
        <p:nvPicPr>
          <p:cNvPr id="143" name="Picture 142"/>
          <p:cNvPicPr>
            <a:picLocks noChangeAspect="1"/>
          </p:cNvPicPr>
          <p:nvPr/>
        </p:nvPicPr>
        <p:blipFill>
          <a:blip r:embed="rId7"/>
          <a:stretch>
            <a:fillRect/>
          </a:stretch>
        </p:blipFill>
        <p:spPr>
          <a:xfrm>
            <a:off x="3261691" y="2650326"/>
            <a:ext cx="1254591" cy="1321708"/>
          </a:xfrm>
          <a:prstGeom prst="rect">
            <a:avLst/>
          </a:prstGeom>
        </p:spPr>
      </p:pic>
      <p:cxnSp>
        <p:nvCxnSpPr>
          <p:cNvPr id="87" name="Straight Arrow Connector 86"/>
          <p:cNvCxnSpPr/>
          <p:nvPr/>
        </p:nvCxnSpPr>
        <p:spPr>
          <a:xfrm flipV="1">
            <a:off x="3414631" y="2949043"/>
            <a:ext cx="441655" cy="1372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flipV="1">
            <a:off x="4050068" y="3005560"/>
            <a:ext cx="205153" cy="5173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55" name="Picture 154"/>
          <p:cNvPicPr>
            <a:picLocks noChangeAspect="1"/>
          </p:cNvPicPr>
          <p:nvPr/>
        </p:nvPicPr>
        <p:blipFill>
          <a:blip r:embed="rId8"/>
          <a:stretch>
            <a:fillRect/>
          </a:stretch>
        </p:blipFill>
        <p:spPr>
          <a:xfrm>
            <a:off x="5653744" y="3864005"/>
            <a:ext cx="672929" cy="734873"/>
          </a:xfrm>
          <a:prstGeom prst="rect">
            <a:avLst/>
          </a:prstGeom>
        </p:spPr>
      </p:pic>
      <p:pic>
        <p:nvPicPr>
          <p:cNvPr id="156" name="Picture 155"/>
          <p:cNvPicPr>
            <a:picLocks noChangeAspect="1"/>
          </p:cNvPicPr>
          <p:nvPr/>
        </p:nvPicPr>
        <p:blipFill rotWithShape="1">
          <a:blip r:embed="rId9"/>
          <a:srcRect l="32980" r="33145"/>
          <a:stretch>
            <a:fillRect/>
          </a:stretch>
        </p:blipFill>
        <p:spPr>
          <a:xfrm rot="10800000">
            <a:off x="4765895" y="3362961"/>
            <a:ext cx="455152" cy="752399"/>
          </a:xfrm>
          <a:prstGeom prst="rect">
            <a:avLst/>
          </a:prstGeom>
        </p:spPr>
      </p:pic>
      <p:pic>
        <p:nvPicPr>
          <p:cNvPr id="157" name="Picture 156"/>
          <p:cNvPicPr>
            <a:picLocks noChangeAspect="1"/>
          </p:cNvPicPr>
          <p:nvPr/>
        </p:nvPicPr>
        <p:blipFill rotWithShape="1">
          <a:blip r:embed="rId9"/>
          <a:srcRect l="32980" r="33145"/>
          <a:stretch>
            <a:fillRect/>
          </a:stretch>
        </p:blipFill>
        <p:spPr>
          <a:xfrm rot="10800000">
            <a:off x="4766171" y="4645358"/>
            <a:ext cx="455152" cy="752399"/>
          </a:xfrm>
          <a:prstGeom prst="rect">
            <a:avLst/>
          </a:prstGeom>
        </p:spPr>
      </p:pic>
      <p:cxnSp>
        <p:nvCxnSpPr>
          <p:cNvPr id="100" name="Straight Arrow Connector 99"/>
          <p:cNvCxnSpPr>
            <a:endCxn id="156" idx="1"/>
          </p:cNvCxnSpPr>
          <p:nvPr/>
        </p:nvCxnSpPr>
        <p:spPr>
          <a:xfrm flipH="1" flipV="1">
            <a:off x="5221047" y="3739159"/>
            <a:ext cx="571533" cy="4209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endCxn id="157" idx="1"/>
          </p:cNvCxnSpPr>
          <p:nvPr/>
        </p:nvCxnSpPr>
        <p:spPr>
          <a:xfrm flipH="1">
            <a:off x="5221323" y="4319428"/>
            <a:ext cx="821087" cy="7021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67" name="Picture 166"/>
          <p:cNvPicPr>
            <a:picLocks noChangeAspect="1"/>
          </p:cNvPicPr>
          <p:nvPr/>
        </p:nvPicPr>
        <p:blipFill>
          <a:blip r:embed="rId10"/>
          <a:stretch>
            <a:fillRect/>
          </a:stretch>
        </p:blipFill>
        <p:spPr>
          <a:xfrm>
            <a:off x="5451699" y="1719835"/>
            <a:ext cx="940336" cy="1167024"/>
          </a:xfrm>
          <a:prstGeom prst="rect">
            <a:avLst/>
          </a:prstGeom>
        </p:spPr>
      </p:pic>
      <p:pic>
        <p:nvPicPr>
          <p:cNvPr id="170" name="Picture 169"/>
          <p:cNvPicPr>
            <a:picLocks noChangeAspect="1"/>
          </p:cNvPicPr>
          <p:nvPr/>
        </p:nvPicPr>
        <p:blipFill>
          <a:blip r:embed="rId11"/>
          <a:stretch>
            <a:fillRect/>
          </a:stretch>
        </p:blipFill>
        <p:spPr>
          <a:xfrm rot="10800000">
            <a:off x="4607978" y="1497905"/>
            <a:ext cx="1045765" cy="786351"/>
          </a:xfrm>
          <a:prstGeom prst="rect">
            <a:avLst/>
          </a:prstGeom>
        </p:spPr>
      </p:pic>
      <p:sp>
        <p:nvSpPr>
          <p:cNvPr id="171" name="U-Turn Arrow 170"/>
          <p:cNvSpPr/>
          <p:nvPr/>
        </p:nvSpPr>
        <p:spPr>
          <a:xfrm flipH="1">
            <a:off x="5280231" y="1412872"/>
            <a:ext cx="599936" cy="306963"/>
          </a:xfrm>
          <a:prstGeom prst="uturnArrow">
            <a:avLst>
              <a:gd name="adj1" fmla="val 0"/>
              <a:gd name="adj2" fmla="val 5321"/>
              <a:gd name="adj3" fmla="val 25000"/>
              <a:gd name="adj4" fmla="val 43750"/>
              <a:gd name="adj5" fmla="val 8484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865" kern="0">
              <a:solidFill>
                <a:srgbClr val="000000"/>
              </a:solidFill>
              <a:latin typeface="Arial" panose="020B0604020202020204"/>
              <a:sym typeface="Arial" panose="020B0604020202020204"/>
            </a:endParaRPr>
          </a:p>
        </p:txBody>
      </p:sp>
      <p:sp>
        <p:nvSpPr>
          <p:cNvPr id="172" name="TextBox 171"/>
          <p:cNvSpPr txBox="1"/>
          <p:nvPr/>
        </p:nvSpPr>
        <p:spPr>
          <a:xfrm>
            <a:off x="548777" y="5775357"/>
            <a:ext cx="6014720" cy="379656"/>
          </a:xfrm>
          <a:prstGeom prst="rect">
            <a:avLst/>
          </a:prstGeom>
          <a:noFill/>
        </p:spPr>
        <p:txBody>
          <a:bodyPr wrap="square" rtlCol="0">
            <a:spAutoFit/>
          </a:bodyPr>
          <a:lstStyle/>
          <a:p>
            <a:pPr algn="ct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Construct</a:t>
            </a:r>
            <a:r>
              <a:rPr lang="zh-CN" altLang="en-US" sz="1865" kern="0" dirty="0">
                <a:solidFill>
                  <a:srgbClr val="000000"/>
                </a:solidFill>
                <a:latin typeface="Arial" panose="020B0604020202020204"/>
                <a:cs typeface="Arial" panose="020B0604020202020204"/>
                <a:sym typeface="Arial" panose="020B0604020202020204"/>
              </a:rPr>
              <a:t> </a:t>
            </a:r>
            <a:r>
              <a:rPr lang="en-US" altLang="zh-CN" sz="1865" kern="0" dirty="0">
                <a:solidFill>
                  <a:srgbClr val="000000"/>
                </a:solidFill>
                <a:latin typeface="Arial" panose="020B0604020202020204"/>
                <a:cs typeface="Arial" panose="020B0604020202020204"/>
                <a:sym typeface="Arial" panose="020B0604020202020204"/>
              </a:rPr>
              <a:t>multi-object</a:t>
            </a:r>
            <a:r>
              <a:rPr lang="zh-CN" altLang="en-US" sz="1865" kern="0" dirty="0">
                <a:solidFill>
                  <a:srgbClr val="000000"/>
                </a:solidFill>
                <a:latin typeface="Arial" panose="020B0604020202020204"/>
                <a:cs typeface="Arial" panose="020B0604020202020204"/>
                <a:sym typeface="Arial" panose="020B0604020202020204"/>
              </a:rPr>
              <a:t> </a:t>
            </a:r>
            <a:r>
              <a:rPr lang="en-US" altLang="zh-CN" sz="1865" kern="0" dirty="0">
                <a:solidFill>
                  <a:srgbClr val="000000"/>
                </a:solidFill>
                <a:latin typeface="Arial" panose="020B0604020202020204"/>
                <a:cs typeface="Arial" panose="020B0604020202020204"/>
                <a:sym typeface="Arial" panose="020B0604020202020204"/>
              </a:rPr>
              <a:t>relationships</a:t>
            </a:r>
            <a:r>
              <a:rPr lang="zh-CN" altLang="en-US" sz="1865" kern="0" dirty="0">
                <a:solidFill>
                  <a:srgbClr val="000000"/>
                </a:solidFill>
                <a:latin typeface="Arial" panose="020B0604020202020204"/>
                <a:cs typeface="Arial" panose="020B0604020202020204"/>
                <a:sym typeface="Arial" panose="020B0604020202020204"/>
              </a:rPr>
              <a:t> </a:t>
            </a:r>
            <a:r>
              <a:rPr lang="en-US" altLang="zh-CN" sz="1865" kern="0" dirty="0">
                <a:solidFill>
                  <a:srgbClr val="000000"/>
                </a:solidFill>
                <a:latin typeface="Arial" panose="020B0604020202020204"/>
                <a:cs typeface="Arial" panose="020B0604020202020204"/>
                <a:sym typeface="Arial" panose="020B0604020202020204"/>
              </a:rPr>
              <a:t>in</a:t>
            </a:r>
            <a:r>
              <a:rPr lang="zh-CN" altLang="en-US" sz="1865" kern="0" dirty="0">
                <a:solidFill>
                  <a:srgbClr val="000000"/>
                </a:solidFill>
                <a:latin typeface="Arial" panose="020B0604020202020204"/>
                <a:cs typeface="Arial" panose="020B0604020202020204"/>
                <a:sym typeface="Arial" panose="020B0604020202020204"/>
              </a:rPr>
              <a:t> </a:t>
            </a:r>
            <a:r>
              <a:rPr lang="en-US" altLang="zh-CN" sz="1865" kern="0" dirty="0">
                <a:solidFill>
                  <a:srgbClr val="000000"/>
                </a:solidFill>
                <a:latin typeface="Arial" panose="020B0604020202020204"/>
                <a:cs typeface="Arial" panose="020B0604020202020204"/>
                <a:sym typeface="Arial" panose="020B0604020202020204"/>
              </a:rPr>
              <a:t>the</a:t>
            </a:r>
            <a:r>
              <a:rPr lang="zh-CN" altLang="en-US" sz="1865" kern="0" dirty="0">
                <a:solidFill>
                  <a:srgbClr val="000000"/>
                </a:solidFill>
                <a:latin typeface="Arial" panose="020B0604020202020204"/>
                <a:cs typeface="Arial" panose="020B0604020202020204"/>
                <a:sym typeface="Arial" panose="020B0604020202020204"/>
              </a:rPr>
              <a:t> </a:t>
            </a:r>
            <a:r>
              <a:rPr lang="en-US" altLang="zh-CN" sz="1865" kern="0" dirty="0">
                <a:solidFill>
                  <a:srgbClr val="000000"/>
                </a:solidFill>
                <a:latin typeface="Arial" panose="020B0604020202020204"/>
                <a:cs typeface="Arial" panose="020B0604020202020204"/>
                <a:sym typeface="Arial" panose="020B0604020202020204"/>
              </a:rPr>
              <a:t>room</a:t>
            </a:r>
            <a:endParaRPr lang="en-US" sz="1865" kern="0" dirty="0">
              <a:solidFill>
                <a:srgbClr val="000000"/>
              </a:solidFill>
              <a:latin typeface="Arial" panose="020B0604020202020204"/>
              <a:cs typeface="Arial" panose="020B0604020202020204"/>
              <a:sym typeface="Arial" panose="020B0604020202020204"/>
            </a:endParaRPr>
          </a:p>
        </p:txBody>
      </p:sp>
      <p:pic>
        <p:nvPicPr>
          <p:cNvPr id="173" name="Picture 172"/>
          <p:cNvPicPr>
            <a:picLocks noChangeAspect="1"/>
          </p:cNvPicPr>
          <p:nvPr/>
        </p:nvPicPr>
        <p:blipFill>
          <a:blip r:embed="rId12"/>
          <a:stretch>
            <a:fillRect/>
          </a:stretch>
        </p:blipFill>
        <p:spPr>
          <a:xfrm>
            <a:off x="7070688" y="2832937"/>
            <a:ext cx="1099225" cy="1671020"/>
          </a:xfrm>
          <a:prstGeom prst="rect">
            <a:avLst/>
          </a:prstGeom>
        </p:spPr>
      </p:pic>
      <p:pic>
        <p:nvPicPr>
          <p:cNvPr id="175" name="Picture 174"/>
          <p:cNvPicPr>
            <a:picLocks noChangeAspect="1"/>
          </p:cNvPicPr>
          <p:nvPr/>
        </p:nvPicPr>
        <p:blipFill>
          <a:blip r:embed="rId13"/>
          <a:stretch>
            <a:fillRect/>
          </a:stretch>
        </p:blipFill>
        <p:spPr>
          <a:xfrm>
            <a:off x="658937" y="2832937"/>
            <a:ext cx="752667" cy="1031823"/>
          </a:xfrm>
          <a:prstGeom prst="rect">
            <a:avLst/>
          </a:prstGeom>
        </p:spPr>
      </p:pic>
      <p:sp>
        <p:nvSpPr>
          <p:cNvPr id="178" name="Arrow: Right 8"/>
          <p:cNvSpPr/>
          <p:nvPr/>
        </p:nvSpPr>
        <p:spPr>
          <a:xfrm>
            <a:off x="8300115" y="3525747"/>
            <a:ext cx="849293" cy="396079"/>
          </a:xfrm>
          <a:prstGeom prst="rightArrow">
            <a:avLst>
              <a:gd name="adj1" fmla="val 35683"/>
              <a:gd name="adj2" fmla="val 50000"/>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sp>
        <p:nvSpPr>
          <p:cNvPr id="186" name="TextBox 185"/>
          <p:cNvSpPr txBox="1"/>
          <p:nvPr/>
        </p:nvSpPr>
        <p:spPr>
          <a:xfrm>
            <a:off x="1" y="6451754"/>
            <a:ext cx="9311516" cy="297454"/>
          </a:xfrm>
          <a:prstGeom prst="rect">
            <a:avLst/>
          </a:prstGeom>
          <a:noFill/>
        </p:spPr>
        <p:txBody>
          <a:bodyPr wrap="square">
            <a:spAutoFit/>
          </a:bodyPr>
          <a:lstStyle/>
          <a:p>
            <a:pPr defTabSz="1219200">
              <a:buClr>
                <a:srgbClr val="000000"/>
              </a:buClr>
            </a:pPr>
            <a:r>
              <a:rPr lang="en-US" sz="1335" kern="0" dirty="0">
                <a:solidFill>
                  <a:srgbClr val="FFFFFF"/>
                </a:solidFill>
                <a:latin typeface="Arial" panose="020B0604020202020204"/>
                <a:cs typeface="Arial" panose="020B0604020202020204"/>
                <a:sym typeface="Arial" panose="020B0604020202020204"/>
              </a:rPr>
              <a:t>Mo, </a:t>
            </a:r>
            <a:r>
              <a:rPr lang="en-US" sz="1335" kern="0" dirty="0" err="1">
                <a:solidFill>
                  <a:srgbClr val="FFFFFF"/>
                </a:solidFill>
                <a:latin typeface="Arial" panose="020B0604020202020204"/>
                <a:cs typeface="Arial" panose="020B0604020202020204"/>
                <a:sym typeface="Arial" panose="020B0604020202020204"/>
              </a:rPr>
              <a:t>Kaichun</a:t>
            </a:r>
            <a:r>
              <a:rPr lang="en-US" sz="1335" kern="0" dirty="0">
                <a:solidFill>
                  <a:srgbClr val="FFFFFF"/>
                </a:solidFill>
                <a:latin typeface="Arial" panose="020B0604020202020204"/>
                <a:cs typeface="Arial" panose="020B0604020202020204"/>
                <a:sym typeface="Arial" panose="020B0604020202020204"/>
              </a:rPr>
              <a:t>, et al. "Where2act: From pixels to actions for articulated 3d objects." </a:t>
            </a:r>
            <a:r>
              <a:rPr lang="en-US" sz="1335" i="1" kern="0" dirty="0" err="1">
                <a:solidFill>
                  <a:srgbClr val="FFFFFF"/>
                </a:solidFill>
                <a:latin typeface="Arial" panose="020B0604020202020204"/>
                <a:cs typeface="Arial" panose="020B0604020202020204"/>
                <a:sym typeface="Arial" panose="020B0604020202020204"/>
              </a:rPr>
              <a:t>arXiv</a:t>
            </a:r>
            <a:r>
              <a:rPr lang="en-US" sz="1335" i="1" kern="0" dirty="0">
                <a:solidFill>
                  <a:srgbClr val="FFFFFF"/>
                </a:solidFill>
                <a:latin typeface="Arial" panose="020B0604020202020204"/>
                <a:cs typeface="Arial" panose="020B0604020202020204"/>
                <a:sym typeface="Arial" panose="020B0604020202020204"/>
              </a:rPr>
              <a:t> preprint arXiv:2101.02692</a:t>
            </a:r>
            <a:r>
              <a:rPr lang="en-US" sz="1335" kern="0" dirty="0">
                <a:solidFill>
                  <a:srgbClr val="FFFFFF"/>
                </a:solidFill>
                <a:latin typeface="Arial" panose="020B0604020202020204"/>
                <a:cs typeface="Arial" panose="020B0604020202020204"/>
                <a:sym typeface="Arial" panose="020B0604020202020204"/>
              </a:rPr>
              <a:t> (2021)</a:t>
            </a:r>
            <a:endParaRPr lang="en-US" sz="1335" kern="0" dirty="0">
              <a:solidFill>
                <a:srgbClr val="FFFFFF"/>
              </a:solidFill>
              <a:latin typeface="Arial" panose="020B0604020202020204"/>
              <a:cs typeface="Arial" panose="020B0604020202020204"/>
              <a:sym typeface="Arial" panose="020B0604020202020204"/>
            </a:endParaRPr>
          </a:p>
        </p:txBody>
      </p:sp>
      <p:sp>
        <p:nvSpPr>
          <p:cNvPr id="188" name="TextBox 187"/>
          <p:cNvSpPr txBox="1"/>
          <p:nvPr/>
        </p:nvSpPr>
        <p:spPr>
          <a:xfrm>
            <a:off x="6687451" y="2039879"/>
            <a:ext cx="5207635" cy="666977"/>
          </a:xfrm>
          <a:prstGeom prst="rect">
            <a:avLst/>
          </a:prstGeom>
          <a:noFill/>
        </p:spPr>
        <p:txBody>
          <a:bodyPr wrap="square" rtlCol="0">
            <a:spAutoFit/>
          </a:bodyPr>
          <a:lstStyle/>
          <a:p>
            <a:pPr algn="ct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An</a:t>
            </a:r>
            <a:r>
              <a:rPr lang="en-US" altLang="zh-CN" sz="1865" kern="0" dirty="0">
                <a:solidFill>
                  <a:srgbClr val="000000"/>
                </a:solidFill>
                <a:latin typeface="Arial" panose="020B0604020202020204"/>
                <a:cs typeface="Arial" panose="020B0604020202020204"/>
                <a:sym typeface="Arial" panose="020B0604020202020204"/>
              </a:rPr>
              <a:t>d</a:t>
            </a:r>
            <a:r>
              <a:rPr lang="zh-CN" altLang="en-US" sz="1865" kern="0" dirty="0">
                <a:solidFill>
                  <a:srgbClr val="000000"/>
                </a:solidFill>
                <a:latin typeface="Arial" panose="020B0604020202020204"/>
                <a:cs typeface="Arial" panose="020B0604020202020204"/>
                <a:sym typeface="Arial" panose="020B0604020202020204"/>
              </a:rPr>
              <a:t> </a:t>
            </a:r>
            <a:r>
              <a:rPr lang="en-US" altLang="zh-CN" sz="1865" kern="0" dirty="0">
                <a:solidFill>
                  <a:srgbClr val="000000"/>
                </a:solidFill>
                <a:latin typeface="Arial" panose="020B0604020202020204"/>
                <a:cs typeface="Arial" panose="020B0604020202020204"/>
                <a:sym typeface="Arial" panose="020B0604020202020204"/>
              </a:rPr>
              <a:t>now</a:t>
            </a:r>
            <a:r>
              <a:rPr lang="zh-CN" altLang="en-US" sz="1865" kern="0" dirty="0">
                <a:solidFill>
                  <a:srgbClr val="000000"/>
                </a:solidFill>
                <a:latin typeface="Arial" panose="020B0604020202020204"/>
                <a:cs typeface="Arial" panose="020B0604020202020204"/>
                <a:sym typeface="Arial" panose="020B0604020202020204"/>
              </a:rPr>
              <a:t> </a:t>
            </a:r>
            <a:r>
              <a:rPr lang="en-US" altLang="zh-CN" sz="1865" kern="0" dirty="0">
                <a:solidFill>
                  <a:srgbClr val="000000"/>
                </a:solidFill>
                <a:latin typeface="Arial" panose="020B0604020202020204"/>
                <a:cs typeface="Arial" panose="020B0604020202020204"/>
                <a:sym typeface="Arial" panose="020B0604020202020204"/>
              </a:rPr>
              <a:t>we</a:t>
            </a:r>
            <a:r>
              <a:rPr lang="zh-CN" altLang="en-US" sz="1865" kern="0" dirty="0">
                <a:solidFill>
                  <a:srgbClr val="000000"/>
                </a:solidFill>
                <a:latin typeface="Arial" panose="020B0604020202020204"/>
                <a:cs typeface="Arial" panose="020B0604020202020204"/>
                <a:sym typeface="Arial" panose="020B0604020202020204"/>
              </a:rPr>
              <a:t> </a:t>
            </a:r>
            <a:r>
              <a:rPr lang="en-US" altLang="zh-CN" sz="1865" kern="0" dirty="0">
                <a:solidFill>
                  <a:srgbClr val="000000"/>
                </a:solidFill>
                <a:latin typeface="Arial" panose="020B0604020202020204"/>
                <a:cs typeface="Arial" panose="020B0604020202020204"/>
                <a:sym typeface="Arial" panose="020B0604020202020204"/>
              </a:rPr>
              <a:t>know</a:t>
            </a:r>
            <a:endParaRPr lang="en-US" altLang="zh-CN" sz="1865" kern="0" dirty="0">
              <a:solidFill>
                <a:srgbClr val="000000"/>
              </a:solidFill>
              <a:latin typeface="Arial" panose="020B0604020202020204"/>
              <a:cs typeface="Arial" panose="020B0604020202020204"/>
              <a:sym typeface="Arial" panose="020B0604020202020204"/>
            </a:endParaRPr>
          </a:p>
          <a:p>
            <a:pPr algn="ctr" defTabSz="1219200">
              <a:buClr>
                <a:srgbClr val="000000"/>
              </a:buClr>
            </a:pPr>
            <a:r>
              <a:rPr lang="en-US" altLang="zh-CN" sz="1865" b="1" i="1" kern="0" dirty="0">
                <a:solidFill>
                  <a:srgbClr val="C00000"/>
                </a:solidFill>
                <a:latin typeface="Arial" panose="020B0604020202020204"/>
                <a:cs typeface="Arial" panose="020B0604020202020204"/>
                <a:sym typeface="Arial" panose="020B0604020202020204"/>
              </a:rPr>
              <a:t>how</a:t>
            </a:r>
            <a:r>
              <a:rPr lang="zh-CN" altLang="en-US" sz="1865" b="1" i="1" kern="0" dirty="0">
                <a:solidFill>
                  <a:srgbClr val="C00000"/>
                </a:solidFill>
                <a:latin typeface="Arial" panose="020B0604020202020204"/>
                <a:cs typeface="Arial" panose="020B0604020202020204"/>
                <a:sym typeface="Arial" panose="020B0604020202020204"/>
              </a:rPr>
              <a:t> </a:t>
            </a:r>
            <a:r>
              <a:rPr lang="en-US" altLang="zh-CN" sz="1865" b="1" i="1" kern="0" dirty="0">
                <a:solidFill>
                  <a:srgbClr val="C00000"/>
                </a:solidFill>
                <a:latin typeface="Arial" panose="020B0604020202020204"/>
                <a:cs typeface="Arial" panose="020B0604020202020204"/>
                <a:sym typeface="Arial" panose="020B0604020202020204"/>
              </a:rPr>
              <a:t>to</a:t>
            </a:r>
            <a:r>
              <a:rPr lang="zh-CN" altLang="en-US" sz="1865" b="1" i="1" kern="0" dirty="0">
                <a:solidFill>
                  <a:srgbClr val="C00000"/>
                </a:solidFill>
                <a:latin typeface="Arial" panose="020B0604020202020204"/>
                <a:cs typeface="Arial" panose="020B0604020202020204"/>
                <a:sym typeface="Arial" panose="020B0604020202020204"/>
              </a:rPr>
              <a:t> </a:t>
            </a:r>
            <a:r>
              <a:rPr lang="en-US" altLang="zh-CN" sz="1865" b="1" i="1" kern="0" dirty="0">
                <a:solidFill>
                  <a:srgbClr val="C00000"/>
                </a:solidFill>
                <a:latin typeface="Arial" panose="020B0604020202020204"/>
                <a:cs typeface="Arial" panose="020B0604020202020204"/>
                <a:sym typeface="Arial" panose="020B0604020202020204"/>
              </a:rPr>
              <a:t>open</a:t>
            </a:r>
            <a:r>
              <a:rPr lang="zh-CN" altLang="en-US" sz="1865" b="1" i="1" kern="0" dirty="0">
                <a:solidFill>
                  <a:srgbClr val="C00000"/>
                </a:solidFill>
                <a:latin typeface="Arial" panose="020B0604020202020204"/>
                <a:cs typeface="Arial" panose="020B0604020202020204"/>
                <a:sym typeface="Arial" panose="020B0604020202020204"/>
              </a:rPr>
              <a:t> </a:t>
            </a:r>
            <a:r>
              <a:rPr lang="en-US" altLang="zh-CN" sz="1865" b="1" i="1" kern="0" dirty="0">
                <a:solidFill>
                  <a:srgbClr val="C00000"/>
                </a:solidFill>
                <a:latin typeface="Arial" panose="020B0604020202020204"/>
                <a:cs typeface="Arial" panose="020B0604020202020204"/>
                <a:sym typeface="Arial" panose="020B0604020202020204"/>
              </a:rPr>
              <a:t>the</a:t>
            </a:r>
            <a:r>
              <a:rPr lang="zh-CN" altLang="en-US" sz="1865" b="1" i="1" kern="0" dirty="0">
                <a:solidFill>
                  <a:srgbClr val="C00000"/>
                </a:solidFill>
                <a:latin typeface="Arial" panose="020B0604020202020204"/>
                <a:cs typeface="Arial" panose="020B0604020202020204"/>
                <a:sym typeface="Arial" panose="020B0604020202020204"/>
              </a:rPr>
              <a:t> </a:t>
            </a:r>
            <a:r>
              <a:rPr lang="en-US" altLang="zh-CN" sz="1865" b="1" i="1" kern="0" dirty="0">
                <a:solidFill>
                  <a:srgbClr val="C00000"/>
                </a:solidFill>
                <a:latin typeface="Arial" panose="020B0604020202020204"/>
                <a:cs typeface="Arial" panose="020B0604020202020204"/>
                <a:sym typeface="Arial" panose="020B0604020202020204"/>
              </a:rPr>
              <a:t>air</a:t>
            </a:r>
            <a:r>
              <a:rPr lang="zh-CN" altLang="en-US" sz="1865" b="1" i="1" kern="0" dirty="0">
                <a:solidFill>
                  <a:srgbClr val="C00000"/>
                </a:solidFill>
                <a:latin typeface="Arial" panose="020B0604020202020204"/>
                <a:cs typeface="Arial" panose="020B0604020202020204"/>
                <a:sym typeface="Arial" panose="020B0604020202020204"/>
              </a:rPr>
              <a:t> </a:t>
            </a:r>
            <a:r>
              <a:rPr lang="en-US" altLang="zh-CN" sz="1865" b="1" i="1" kern="0" dirty="0">
                <a:solidFill>
                  <a:srgbClr val="C00000"/>
                </a:solidFill>
                <a:latin typeface="Arial" panose="020B0604020202020204"/>
                <a:cs typeface="Arial" panose="020B0604020202020204"/>
                <a:sym typeface="Arial" panose="020B0604020202020204"/>
              </a:rPr>
              <a:t>conditioner!</a:t>
            </a:r>
            <a:endParaRPr lang="en-US" sz="1865" b="1" i="1" kern="0" dirty="0">
              <a:solidFill>
                <a:srgbClr val="C00000"/>
              </a:solidFill>
              <a:latin typeface="Arial" panose="020B0604020202020204"/>
              <a:cs typeface="Arial" panose="020B0604020202020204"/>
              <a:sym typeface="Arial" panose="020B0604020202020204"/>
            </a:endParaRPr>
          </a:p>
        </p:txBody>
      </p:sp>
      <p:pic>
        <p:nvPicPr>
          <p:cNvPr id="190" name="Picture 189"/>
          <p:cNvPicPr>
            <a:picLocks noChangeAspect="1"/>
          </p:cNvPicPr>
          <p:nvPr/>
        </p:nvPicPr>
        <p:blipFill rotWithShape="1">
          <a:blip r:embed="rId14"/>
          <a:srcRect t="23990" b="25860"/>
          <a:stretch>
            <a:fillRect/>
          </a:stretch>
        </p:blipFill>
        <p:spPr>
          <a:xfrm>
            <a:off x="1716819" y="2927041"/>
            <a:ext cx="1531941" cy="768275"/>
          </a:xfrm>
          <a:prstGeom prst="rect">
            <a:avLst/>
          </a:prstGeom>
        </p:spPr>
      </p:pic>
      <p:pic>
        <p:nvPicPr>
          <p:cNvPr id="64" name="Picture 63"/>
          <p:cNvPicPr>
            <a:picLocks noChangeAspect="1"/>
          </p:cNvPicPr>
          <p:nvPr/>
        </p:nvPicPr>
        <p:blipFill>
          <a:blip r:embed="rId14"/>
          <a:stretch>
            <a:fillRect/>
          </a:stretch>
        </p:blipFill>
        <p:spPr>
          <a:xfrm>
            <a:off x="9311516" y="2650860"/>
            <a:ext cx="2237651" cy="2237651"/>
          </a:xfrm>
          <a:prstGeom prst="rect">
            <a:avLst/>
          </a:prstGeom>
        </p:spPr>
      </p:pic>
      <p:pic>
        <p:nvPicPr>
          <p:cNvPr id="65" name="Picture 64"/>
          <p:cNvPicPr>
            <a:picLocks noChangeAspect="1"/>
          </p:cNvPicPr>
          <p:nvPr/>
        </p:nvPicPr>
        <p:blipFill>
          <a:blip r:embed="rId15"/>
          <a:stretch>
            <a:fillRect/>
          </a:stretch>
        </p:blipFill>
        <p:spPr>
          <a:xfrm rot="2700000">
            <a:off x="10308397" y="4302243"/>
            <a:ext cx="1054305" cy="104170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grpSp>
        <p:nvGrpSpPr>
          <p:cNvPr id="10" name="Group 9"/>
          <p:cNvGrpSpPr/>
          <p:nvPr/>
        </p:nvGrpSpPr>
        <p:grpSpPr>
          <a:xfrm>
            <a:off x="859603" y="2071844"/>
            <a:ext cx="2936055" cy="2714313"/>
            <a:chOff x="644702" y="1553882"/>
            <a:chExt cx="2202041" cy="2035735"/>
          </a:xfrm>
        </p:grpSpPr>
        <p:sp>
          <p:nvSpPr>
            <p:cNvPr id="18" name="Google Shape;146;p32"/>
            <p:cNvSpPr/>
            <p:nvPr/>
          </p:nvSpPr>
          <p:spPr>
            <a:xfrm>
              <a:off x="644702" y="1553882"/>
              <a:ext cx="2202041" cy="2035735"/>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400"/>
                <a:defRPr/>
              </a:pPr>
              <a:endParaRPr sz="1865" kern="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9" name="Straight Arrow Connector 18"/>
            <p:cNvCxnSpPr/>
            <p:nvPr/>
          </p:nvCxnSpPr>
          <p:spPr>
            <a:xfrm>
              <a:off x="2269143" y="2310565"/>
              <a:ext cx="0" cy="2369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1201451" y="2247098"/>
              <a:ext cx="1" cy="256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201452" y="2247098"/>
              <a:ext cx="1067692" cy="300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1201451" y="2310565"/>
              <a:ext cx="1067693" cy="1930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p:cNvPicPr>
            <p:nvPr/>
          </p:nvPicPr>
          <p:blipFill>
            <a:blip r:embed="rId1"/>
            <a:stretch>
              <a:fillRect/>
            </a:stretch>
          </p:blipFill>
          <p:spPr>
            <a:xfrm>
              <a:off x="977442" y="1669163"/>
              <a:ext cx="448020" cy="573601"/>
            </a:xfrm>
            <a:prstGeom prst="rect">
              <a:avLst/>
            </a:prstGeom>
          </p:spPr>
        </p:pic>
        <p:pic>
          <p:nvPicPr>
            <p:cNvPr id="100" name="Picture 99"/>
            <p:cNvPicPr>
              <a:picLocks noChangeAspect="1"/>
            </p:cNvPicPr>
            <p:nvPr/>
          </p:nvPicPr>
          <p:blipFill>
            <a:blip r:embed="rId2"/>
            <a:stretch>
              <a:fillRect/>
            </a:stretch>
          </p:blipFill>
          <p:spPr>
            <a:xfrm>
              <a:off x="1943342" y="1661463"/>
              <a:ext cx="628007" cy="636408"/>
            </a:xfrm>
            <a:prstGeom prst="rect">
              <a:avLst/>
            </a:prstGeom>
          </p:spPr>
        </p:pic>
        <p:pic>
          <p:nvPicPr>
            <p:cNvPr id="2" name="Picture 1"/>
            <p:cNvPicPr>
              <a:picLocks noChangeAspect="1"/>
            </p:cNvPicPr>
            <p:nvPr/>
          </p:nvPicPr>
          <p:blipFill>
            <a:blip r:embed="rId3"/>
            <a:stretch>
              <a:fillRect/>
            </a:stretch>
          </p:blipFill>
          <p:spPr>
            <a:xfrm>
              <a:off x="956781" y="2533914"/>
              <a:ext cx="489339" cy="978677"/>
            </a:xfrm>
            <a:prstGeom prst="rect">
              <a:avLst/>
            </a:prstGeom>
          </p:spPr>
        </p:pic>
        <p:pic>
          <p:nvPicPr>
            <p:cNvPr id="4" name="Picture 3"/>
            <p:cNvPicPr>
              <a:picLocks noChangeAspect="1"/>
            </p:cNvPicPr>
            <p:nvPr/>
          </p:nvPicPr>
          <p:blipFill rotWithShape="1">
            <a:blip r:embed="rId4"/>
            <a:srcRect t="20643"/>
            <a:stretch>
              <a:fillRect/>
            </a:stretch>
          </p:blipFill>
          <p:spPr>
            <a:xfrm>
              <a:off x="1862361" y="2535188"/>
              <a:ext cx="762499" cy="1022492"/>
            </a:xfrm>
            <a:prstGeom prst="rect">
              <a:avLst/>
            </a:prstGeom>
          </p:spPr>
        </p:pic>
      </p:grpSp>
      <p:grpSp>
        <p:nvGrpSpPr>
          <p:cNvPr id="11" name="Group 10"/>
          <p:cNvGrpSpPr/>
          <p:nvPr/>
        </p:nvGrpSpPr>
        <p:grpSpPr>
          <a:xfrm>
            <a:off x="4470492" y="2071844"/>
            <a:ext cx="7174025" cy="2714313"/>
            <a:chOff x="3352868" y="1553882"/>
            <a:chExt cx="5380519" cy="2035735"/>
          </a:xfrm>
        </p:grpSpPr>
        <p:sp>
          <p:nvSpPr>
            <p:cNvPr id="93" name="Right Arrow 92"/>
            <p:cNvSpPr/>
            <p:nvPr/>
          </p:nvSpPr>
          <p:spPr>
            <a:xfrm>
              <a:off x="5653220" y="2503659"/>
              <a:ext cx="820941" cy="151784"/>
            </a:xfrm>
            <a:prstGeom prst="rightArrow">
              <a:avLst>
                <a:gd name="adj1" fmla="val 25903"/>
                <a:gd name="adj2" fmla="val 789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en-US" sz="1865" kern="0">
                <a:solidFill>
                  <a:srgbClr val="FFFFFF"/>
                </a:solidFill>
                <a:latin typeface="Arial" panose="020B0604020202020204"/>
                <a:sym typeface="Arial" panose="020B0604020202020204"/>
              </a:endParaRPr>
            </a:p>
          </p:txBody>
        </p:sp>
        <p:sp>
          <p:nvSpPr>
            <p:cNvPr id="101" name="TextBox 100"/>
            <p:cNvSpPr txBox="1"/>
            <p:nvPr/>
          </p:nvSpPr>
          <p:spPr>
            <a:xfrm>
              <a:off x="5442905" y="2165105"/>
              <a:ext cx="1197171" cy="315423"/>
            </a:xfrm>
            <a:prstGeom prst="rect">
              <a:avLst/>
            </a:prstGeom>
            <a:noFill/>
          </p:spPr>
          <p:txBody>
            <a:bodyPr wrap="square">
              <a:spAutoFit/>
            </a:bodyPr>
            <a:lstStyle/>
            <a:p>
              <a:pPr algn="ctr" defTabSz="1219200">
                <a:buClr>
                  <a:srgbClr val="000000"/>
                </a:buClr>
              </a:pPr>
              <a:r>
                <a:rPr lang="en-US" altLang="zh-CN" sz="2135" kern="0" dirty="0">
                  <a:solidFill>
                    <a:srgbClr val="8C1515">
                      <a:lumMod val="50000"/>
                    </a:srgbClr>
                  </a:solidFill>
                  <a:latin typeface="Arial" panose="020B0604020202020204"/>
                  <a:cs typeface="Arial" panose="020B0604020202020204"/>
                  <a:sym typeface="Arial" panose="020B0604020202020204"/>
                </a:rPr>
                <a:t>Inference</a:t>
              </a:r>
              <a:endParaRPr lang="en-US" sz="2135" kern="0" dirty="0">
                <a:solidFill>
                  <a:srgbClr val="8C1515">
                    <a:lumMod val="50000"/>
                  </a:srgbClr>
                </a:solidFill>
                <a:latin typeface="Arial" panose="020B0604020202020204"/>
                <a:cs typeface="Arial" panose="020B0604020202020204"/>
                <a:sym typeface="Arial" panose="020B0604020202020204"/>
              </a:endParaRPr>
            </a:p>
          </p:txBody>
        </p:sp>
        <p:grpSp>
          <p:nvGrpSpPr>
            <p:cNvPr id="3" name="Group 2"/>
            <p:cNvGrpSpPr/>
            <p:nvPr/>
          </p:nvGrpSpPr>
          <p:grpSpPr>
            <a:xfrm>
              <a:off x="3352868" y="1553882"/>
              <a:ext cx="2202041" cy="2035735"/>
              <a:chOff x="3352868" y="1553882"/>
              <a:chExt cx="2202041" cy="2035735"/>
            </a:xfrm>
          </p:grpSpPr>
          <p:grpSp>
            <p:nvGrpSpPr>
              <p:cNvPr id="102" name="Group 101"/>
              <p:cNvGrpSpPr/>
              <p:nvPr/>
            </p:nvGrpSpPr>
            <p:grpSpPr>
              <a:xfrm>
                <a:off x="3352868" y="1553882"/>
                <a:ext cx="2202041" cy="2035735"/>
                <a:chOff x="765560" y="1101077"/>
                <a:chExt cx="2508030" cy="2318615"/>
              </a:xfrm>
            </p:grpSpPr>
            <p:sp>
              <p:nvSpPr>
                <p:cNvPr id="103" name="Google Shape;146;p32"/>
                <p:cNvSpPr/>
                <p:nvPr/>
              </p:nvSpPr>
              <p:spPr>
                <a:xfrm>
                  <a:off x="765560" y="1101077"/>
                  <a:ext cx="2508030" cy="2318615"/>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400"/>
                    <a:defRPr/>
                  </a:pPr>
                  <a:endParaRPr sz="1865" kern="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04" name="Straight Arrow Connector 103"/>
                <p:cNvCxnSpPr/>
                <p:nvPr/>
              </p:nvCxnSpPr>
              <p:spPr>
                <a:xfrm>
                  <a:off x="2615729" y="1962907"/>
                  <a:ext cx="0" cy="26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H="1">
                  <a:off x="1399673" y="1962907"/>
                  <a:ext cx="1216056" cy="219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10" name="Picture 109"/>
              <p:cNvPicPr>
                <a:picLocks noChangeAspect="1"/>
              </p:cNvPicPr>
              <p:nvPr/>
            </p:nvPicPr>
            <p:blipFill>
              <a:blip r:embed="rId1"/>
              <a:stretch>
                <a:fillRect/>
              </a:stretch>
            </p:blipFill>
            <p:spPr>
              <a:xfrm>
                <a:off x="3685608" y="1669163"/>
                <a:ext cx="448020" cy="573601"/>
              </a:xfrm>
              <a:prstGeom prst="rect">
                <a:avLst/>
              </a:prstGeom>
            </p:spPr>
          </p:pic>
          <p:pic>
            <p:nvPicPr>
              <p:cNvPr id="111" name="Picture 110"/>
              <p:cNvPicPr>
                <a:picLocks noChangeAspect="1"/>
              </p:cNvPicPr>
              <p:nvPr/>
            </p:nvPicPr>
            <p:blipFill>
              <a:blip r:embed="rId2"/>
              <a:stretch>
                <a:fillRect/>
              </a:stretch>
            </p:blipFill>
            <p:spPr>
              <a:xfrm>
                <a:off x="4651508" y="1661463"/>
                <a:ext cx="628007" cy="636408"/>
              </a:xfrm>
              <a:prstGeom prst="rect">
                <a:avLst/>
              </a:prstGeom>
            </p:spPr>
          </p:pic>
          <p:sp>
            <p:nvSpPr>
              <p:cNvPr id="123" name="Arrow: Right 8"/>
              <p:cNvSpPr/>
              <p:nvPr/>
            </p:nvSpPr>
            <p:spPr>
              <a:xfrm rot="5400000">
                <a:off x="3741709" y="2298220"/>
                <a:ext cx="256560" cy="1196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pic>
            <p:nvPicPr>
              <p:cNvPr id="5" name="Picture 4"/>
              <p:cNvPicPr>
                <a:picLocks noChangeAspect="1"/>
              </p:cNvPicPr>
              <p:nvPr/>
            </p:nvPicPr>
            <p:blipFill>
              <a:blip r:embed="rId3"/>
              <a:stretch>
                <a:fillRect/>
              </a:stretch>
            </p:blipFill>
            <p:spPr>
              <a:xfrm>
                <a:off x="3666420" y="2534407"/>
                <a:ext cx="489339" cy="978677"/>
              </a:xfrm>
              <a:prstGeom prst="rect">
                <a:avLst/>
              </a:prstGeom>
            </p:spPr>
          </p:pic>
          <p:pic>
            <p:nvPicPr>
              <p:cNvPr id="6" name="Picture 5"/>
              <p:cNvPicPr>
                <a:picLocks noChangeAspect="1"/>
              </p:cNvPicPr>
              <p:nvPr/>
            </p:nvPicPr>
            <p:blipFill rotWithShape="1">
              <a:blip r:embed="rId4"/>
              <a:srcRect t="20643"/>
              <a:stretch>
                <a:fillRect/>
              </a:stretch>
            </p:blipFill>
            <p:spPr>
              <a:xfrm>
                <a:off x="4572000" y="2535681"/>
                <a:ext cx="762499" cy="1022492"/>
              </a:xfrm>
              <a:prstGeom prst="rect">
                <a:avLst/>
              </a:prstGeom>
            </p:spPr>
          </p:pic>
        </p:grpSp>
        <p:grpSp>
          <p:nvGrpSpPr>
            <p:cNvPr id="9" name="Group 8"/>
            <p:cNvGrpSpPr/>
            <p:nvPr/>
          </p:nvGrpSpPr>
          <p:grpSpPr>
            <a:xfrm>
              <a:off x="6531346" y="1553882"/>
              <a:ext cx="2202041" cy="2035735"/>
              <a:chOff x="6531346" y="1553882"/>
              <a:chExt cx="2202041" cy="2035735"/>
            </a:xfrm>
          </p:grpSpPr>
          <p:grpSp>
            <p:nvGrpSpPr>
              <p:cNvPr id="112" name="Group 111"/>
              <p:cNvGrpSpPr/>
              <p:nvPr/>
            </p:nvGrpSpPr>
            <p:grpSpPr>
              <a:xfrm>
                <a:off x="6531346" y="1553882"/>
                <a:ext cx="2202041" cy="2035735"/>
                <a:chOff x="765560" y="1101077"/>
                <a:chExt cx="2508030" cy="2318615"/>
              </a:xfrm>
            </p:grpSpPr>
            <p:sp>
              <p:nvSpPr>
                <p:cNvPr id="113" name="Google Shape;146;p32"/>
                <p:cNvSpPr/>
                <p:nvPr/>
              </p:nvSpPr>
              <p:spPr>
                <a:xfrm>
                  <a:off x="765560" y="1101077"/>
                  <a:ext cx="2508030" cy="2318615"/>
                </a:xfrm>
                <a:prstGeom prst="roundRect">
                  <a:avLst>
                    <a:gd name="adj" fmla="val 16667"/>
                  </a:avLst>
                </a:prstGeom>
                <a:noFill/>
                <a:ln w="2857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defTabSz="1219200">
                    <a:buClr>
                      <a:srgbClr val="000000"/>
                    </a:buClr>
                    <a:buSzPts val="1400"/>
                    <a:defRPr/>
                  </a:pPr>
                  <a:endParaRPr sz="1865" kern="0">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114" name="Straight Arrow Connector 113"/>
                <p:cNvCxnSpPr/>
                <p:nvPr/>
              </p:nvCxnSpPr>
              <p:spPr>
                <a:xfrm>
                  <a:off x="2615729" y="1962907"/>
                  <a:ext cx="0" cy="2698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a:off x="1399673" y="1890620"/>
                  <a:ext cx="1" cy="292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20" name="Picture 119"/>
              <p:cNvPicPr>
                <a:picLocks noChangeAspect="1"/>
              </p:cNvPicPr>
              <p:nvPr/>
            </p:nvPicPr>
            <p:blipFill>
              <a:blip r:embed="rId1"/>
              <a:stretch>
                <a:fillRect/>
              </a:stretch>
            </p:blipFill>
            <p:spPr>
              <a:xfrm>
                <a:off x="6864086" y="1669163"/>
                <a:ext cx="448020" cy="573601"/>
              </a:xfrm>
              <a:prstGeom prst="rect">
                <a:avLst/>
              </a:prstGeom>
            </p:spPr>
          </p:pic>
          <p:pic>
            <p:nvPicPr>
              <p:cNvPr id="121" name="Picture 120"/>
              <p:cNvPicPr>
                <a:picLocks noChangeAspect="1"/>
              </p:cNvPicPr>
              <p:nvPr/>
            </p:nvPicPr>
            <p:blipFill>
              <a:blip r:embed="rId2"/>
              <a:stretch>
                <a:fillRect/>
              </a:stretch>
            </p:blipFill>
            <p:spPr>
              <a:xfrm>
                <a:off x="7829986" y="1661463"/>
                <a:ext cx="628007" cy="636408"/>
              </a:xfrm>
              <a:prstGeom prst="rect">
                <a:avLst/>
              </a:prstGeom>
            </p:spPr>
          </p:pic>
          <p:sp>
            <p:nvSpPr>
              <p:cNvPr id="125" name="Arrow: Right 8"/>
              <p:cNvSpPr/>
              <p:nvPr/>
            </p:nvSpPr>
            <p:spPr>
              <a:xfrm rot="5400000">
                <a:off x="6959815" y="2321923"/>
                <a:ext cx="256560" cy="1196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sp>
            <p:nvSpPr>
              <p:cNvPr id="127" name="Arrow: Right 8"/>
              <p:cNvSpPr/>
              <p:nvPr/>
            </p:nvSpPr>
            <p:spPr>
              <a:xfrm rot="5400000">
                <a:off x="8024886" y="2345809"/>
                <a:ext cx="256560" cy="119650"/>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pic>
            <p:nvPicPr>
              <p:cNvPr id="7" name="Picture 6"/>
              <p:cNvPicPr>
                <a:picLocks noChangeAspect="1"/>
              </p:cNvPicPr>
              <p:nvPr/>
            </p:nvPicPr>
            <p:blipFill>
              <a:blip r:embed="rId3"/>
              <a:stretch>
                <a:fillRect/>
              </a:stretch>
            </p:blipFill>
            <p:spPr>
              <a:xfrm>
                <a:off x="6868957" y="2555388"/>
                <a:ext cx="489339" cy="978677"/>
              </a:xfrm>
              <a:prstGeom prst="rect">
                <a:avLst/>
              </a:prstGeom>
            </p:spPr>
          </p:pic>
          <p:pic>
            <p:nvPicPr>
              <p:cNvPr id="8" name="Picture 7"/>
              <p:cNvPicPr>
                <a:picLocks noChangeAspect="1"/>
              </p:cNvPicPr>
              <p:nvPr/>
            </p:nvPicPr>
            <p:blipFill rotWithShape="1">
              <a:blip r:embed="rId4"/>
              <a:srcRect t="20643"/>
              <a:stretch>
                <a:fillRect/>
              </a:stretch>
            </p:blipFill>
            <p:spPr>
              <a:xfrm>
                <a:off x="7774537" y="2556662"/>
                <a:ext cx="762499" cy="1022492"/>
              </a:xfrm>
              <a:prstGeom prst="rect">
                <a:avLst/>
              </a:prstGeom>
            </p:spPr>
          </p:pic>
        </p:grpSp>
      </p:grpSp>
      <p:sp>
        <p:nvSpPr>
          <p:cNvPr id="12" name="Google Shape;147;p32"/>
          <p:cNvSpPr txBox="1"/>
          <p:nvPr/>
        </p:nvSpPr>
        <p:spPr>
          <a:xfrm>
            <a:off x="438021" y="273007"/>
            <a:ext cx="7256839" cy="652000"/>
          </a:xfrm>
          <a:prstGeom prst="rect">
            <a:avLst/>
          </a:prstGeom>
          <a:noFill/>
          <a:ln>
            <a:noFill/>
          </a:ln>
        </p:spPr>
        <p:txBody>
          <a:bodyPr spcFirstLastPara="1" wrap="square" lIns="0" tIns="60933" rIns="121900" bIns="60933"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pPr defTabSz="1219200">
              <a:buClr>
                <a:srgbClr val="8C1515"/>
              </a:buClr>
              <a:buSzPts val="2400"/>
            </a:pPr>
            <a:r>
              <a:rPr lang="en-US" altLang="zh-CN" sz="3200" kern="0" dirty="0">
                <a:solidFill>
                  <a:srgbClr val="8C1515"/>
                </a:solidFill>
              </a:rPr>
              <a:t>Model</a:t>
            </a:r>
            <a:r>
              <a:rPr lang="zh-CN" altLang="en-US" sz="3200" kern="0" dirty="0">
                <a:solidFill>
                  <a:srgbClr val="8C1515"/>
                </a:solidFill>
              </a:rPr>
              <a:t> </a:t>
            </a:r>
            <a:r>
              <a:rPr lang="en-US" altLang="zh-CN" sz="3200" kern="0" dirty="0">
                <a:solidFill>
                  <a:srgbClr val="8C1515"/>
                </a:solidFill>
              </a:rPr>
              <a:t>Inference</a:t>
            </a:r>
            <a:endParaRPr lang="en-US" sz="3200" kern="0" dirty="0">
              <a:solidFill>
                <a:srgbClr val="8C1515"/>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2257169"/>
            <a:ext cx="10972800" cy="2533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ctr" defTabSz="609600">
              <a:spcBef>
                <a:spcPts val="0"/>
              </a:spcBef>
              <a:spcAft>
                <a:spcPts val="0"/>
              </a:spcAft>
              <a:buSzPts val="1400"/>
              <a:defRPr/>
            </a:pPr>
            <a:r>
              <a:rPr lang="en-US" sz="4665" dirty="0">
                <a:solidFill>
                  <a:srgbClr val="000000"/>
                </a:solidFill>
                <a:ea typeface="Arial" panose="020B0604020202020204"/>
                <a:cs typeface="Arial" panose="020B0604020202020204"/>
                <a:sym typeface="Arial" panose="020B0604020202020204"/>
              </a:rPr>
              <a:t>Thank You for Listening</a:t>
            </a:r>
            <a:r>
              <a:rPr lang="en-US" altLang="zh-CN" sz="4665" dirty="0">
                <a:solidFill>
                  <a:srgbClr val="000000"/>
                </a:solidFill>
                <a:ea typeface="Arial" panose="020B0604020202020204"/>
                <a:cs typeface="Arial" panose="020B0604020202020204"/>
                <a:sym typeface="Arial" panose="020B0604020202020204"/>
              </a:rPr>
              <a:t>!</a:t>
            </a:r>
            <a:br>
              <a:rPr lang="en-US" sz="4665" dirty="0">
                <a:solidFill>
                  <a:srgbClr val="000000"/>
                </a:solidFill>
                <a:ea typeface="Arial" panose="020B0604020202020204"/>
                <a:cs typeface="Arial" panose="020B0604020202020204"/>
                <a:sym typeface="Arial" panose="020B0604020202020204"/>
              </a:rPr>
            </a:br>
            <a:r>
              <a:rPr lang="en-US" sz="4665" dirty="0">
                <a:solidFill>
                  <a:srgbClr val="000000"/>
                </a:solidFill>
                <a:ea typeface="Arial" panose="020B0604020202020204"/>
                <a:cs typeface="Arial" panose="020B0604020202020204"/>
                <a:sym typeface="Arial" panose="020B0604020202020204"/>
              </a:rPr>
              <a:t>Welcome to </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Breakout Room </a:t>
            </a:r>
            <a:r>
              <a:rPr lang="en-US" altLang="zh-CN" sz="6600" dirty="0">
                <a:solidFill>
                  <a:srgbClr val="8C1515"/>
                </a:solidFill>
                <a:latin typeface="Source Sans Pro" charset="0"/>
                <a:ea typeface="MS PGothic" panose="020B0600070205080204" pitchFamily="34" charset="-128"/>
                <a:cs typeface="Arial" panose="020B0604020202020204"/>
                <a:sym typeface="Arial" panose="020B0604020202020204"/>
              </a:rPr>
              <a:t>2</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 </a:t>
            </a:r>
            <a:endPar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endParaRPr>
          </a:p>
          <a:p>
            <a:pPr algn="ctr" defTabSz="609600">
              <a:spcBef>
                <a:spcPts val="0"/>
              </a:spcBef>
              <a:spcAft>
                <a:spcPts val="0"/>
              </a:spcAft>
              <a:buSzPts val="1400"/>
              <a:defRPr/>
            </a:pPr>
            <a:endParaRPr lang="en-US" sz="4665" dirty="0">
              <a:solidFill>
                <a:srgbClr val="000000"/>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09600" y="1417507"/>
            <a:ext cx="10972800" cy="2118492"/>
          </a:xfrm>
        </p:spPr>
        <p:txBody>
          <a:bodyPr/>
          <a:lstStyle/>
          <a:p>
            <a:r>
              <a:rPr lang="en-US" altLang="zh-CN" b="1" dirty="0">
                <a:latin typeface="Arial" panose="020B0604020202020204" pitchFamily="34" charset="0"/>
              </a:rPr>
              <a:t>Effective Prediction and Imputation of Gene Expression at Nucleotide Resolution</a:t>
            </a:r>
            <a:endParaRPr lang="zh-CN" altLang="en-US" dirty="0"/>
          </a:p>
        </p:txBody>
      </p:sp>
      <p:sp>
        <p:nvSpPr>
          <p:cNvPr id="3" name="文本占位符 2"/>
          <p:cNvSpPr>
            <a:spLocks noGrp="1"/>
          </p:cNvSpPr>
          <p:nvPr>
            <p:ph type="body" sz="quarter" idx="18"/>
          </p:nvPr>
        </p:nvSpPr>
        <p:spPr>
          <a:xfrm>
            <a:off x="2056342" y="4284367"/>
            <a:ext cx="8079317" cy="1213109"/>
          </a:xfrm>
        </p:spPr>
        <p:txBody>
          <a:bodyPr/>
          <a:lstStyle/>
          <a:p>
            <a:r>
              <a:rPr lang="en-US" altLang="zh-CN" dirty="0">
                <a:solidFill>
                  <a:srgbClr val="595959"/>
                </a:solidFill>
                <a:latin typeface="Arial" panose="020B0604020202020204" pitchFamily="34" charset="0"/>
              </a:rPr>
              <a:t>Department of Automation, Tsinghua University</a:t>
            </a:r>
            <a:endParaRPr lang="en-US" altLang="zh-CN" dirty="0">
              <a:solidFill>
                <a:srgbClr val="595959"/>
              </a:solidFill>
              <a:latin typeface="Arial" panose="020B0604020202020204" pitchFamily="34" charset="0"/>
            </a:endParaRPr>
          </a:p>
          <a:p>
            <a:endParaRPr lang="en-US" altLang="zh-CN" dirty="0"/>
          </a:p>
          <a:p>
            <a:r>
              <a:rPr lang="en-US" altLang="zh-CN" dirty="0">
                <a:solidFill>
                  <a:schemeClr val="bg2"/>
                </a:solidFill>
                <a:latin typeface="Arial" panose="020B0604020202020204" pitchFamily="34" charset="0"/>
              </a:rPr>
              <a:t>Supervisors: Prof. </a:t>
            </a:r>
            <a:r>
              <a:rPr lang="en-US" altLang="zh-CN" dirty="0" err="1">
                <a:solidFill>
                  <a:schemeClr val="bg2"/>
                </a:solidFill>
                <a:latin typeface="Arial" panose="020B0604020202020204" pitchFamily="34" charset="0"/>
              </a:rPr>
              <a:t>Anshul</a:t>
            </a:r>
            <a:r>
              <a:rPr lang="en-US" altLang="zh-CN" dirty="0">
                <a:solidFill>
                  <a:schemeClr val="bg2"/>
                </a:solidFill>
                <a:latin typeface="Arial" panose="020B0604020202020204" pitchFamily="34" charset="0"/>
              </a:rPr>
              <a:t> </a:t>
            </a:r>
            <a:r>
              <a:rPr lang="en-US" altLang="zh-CN" dirty="0" err="1">
                <a:solidFill>
                  <a:schemeClr val="bg2"/>
                </a:solidFill>
                <a:latin typeface="Arial" panose="020B0604020202020204" pitchFamily="34" charset="0"/>
              </a:rPr>
              <a:t>Kundaje</a:t>
            </a:r>
            <a:r>
              <a:rPr lang="en-US" altLang="zh-CN" dirty="0">
                <a:solidFill>
                  <a:schemeClr val="bg2"/>
                </a:solidFill>
                <a:latin typeface="Arial" panose="020B0604020202020204" pitchFamily="34" charset="0"/>
              </a:rPr>
              <a:t>, Jacob Schreiber</a:t>
            </a:r>
            <a:endParaRPr lang="en-US" altLang="zh-CN" dirty="0">
              <a:solidFill>
                <a:schemeClr val="bg2"/>
              </a:solidFill>
              <a:latin typeface="Arial" panose="020B0604020202020204" pitchFamily="34" charset="0"/>
            </a:endParaRPr>
          </a:p>
        </p:txBody>
      </p:sp>
      <p:sp>
        <p:nvSpPr>
          <p:cNvPr id="4" name="副标题 3"/>
          <p:cNvSpPr>
            <a:spLocks noGrp="1"/>
          </p:cNvSpPr>
          <p:nvPr>
            <p:ph type="subTitle" idx="1"/>
          </p:nvPr>
        </p:nvSpPr>
        <p:spPr>
          <a:xfrm>
            <a:off x="609600" y="3594243"/>
            <a:ext cx="10972800" cy="615863"/>
          </a:xfrm>
        </p:spPr>
        <p:txBody>
          <a:bodyPr/>
          <a:lstStyle/>
          <a:p>
            <a:r>
              <a:rPr lang="en-US" altLang="zh-CN" dirty="0" err="1"/>
              <a:t>Yangyuan</a:t>
            </a:r>
            <a:r>
              <a:rPr lang="en-US" altLang="zh-CN" dirty="0"/>
              <a:t> Zhang</a:t>
            </a:r>
            <a:endParaRPr lang="zh-CN" altLang="en-US" dirty="0"/>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35"/>
          <p:cNvSpPr txBox="1">
            <a:spLocks noGrp="1"/>
          </p:cNvSpPr>
          <p:nvPr>
            <p:ph type="title"/>
          </p:nvPr>
        </p:nvSpPr>
        <p:spPr>
          <a:prstGeom prst="rect">
            <a:avLst/>
          </a:prstGeom>
          <a:noFill/>
          <a:ln>
            <a:noFill/>
          </a:ln>
        </p:spPr>
        <p:txBody>
          <a:bodyPr spcFirstLastPara="1" wrap="square" lIns="0" tIns="60933" rIns="121900" bIns="60933" anchor="b" anchorCtr="0">
            <a:noAutofit/>
          </a:bodyPr>
          <a:lstStyle/>
          <a:p>
            <a:r>
              <a:rPr lang="en-US" dirty="0">
                <a:solidFill>
                  <a:srgbClr val="980000"/>
                </a:solidFill>
              </a:rPr>
              <a:t> </a:t>
            </a:r>
            <a:br>
              <a:rPr lang="en-US" dirty="0">
                <a:solidFill>
                  <a:srgbClr val="980000"/>
                </a:solidFill>
              </a:rPr>
            </a:br>
            <a:endParaRPr dirty="0">
              <a:solidFill>
                <a:srgbClr val="980000"/>
              </a:solidFill>
            </a:endParaRPr>
          </a:p>
        </p:txBody>
      </p:sp>
      <p:sp>
        <p:nvSpPr>
          <p:cNvPr id="6" name="文本框 5"/>
          <p:cNvSpPr txBox="1"/>
          <p:nvPr/>
        </p:nvSpPr>
        <p:spPr>
          <a:xfrm>
            <a:off x="65620" y="4332258"/>
            <a:ext cx="1324398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C0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4000" b="0" i="0" u="none" strike="noStrike" kern="1200" cap="none" spc="0" normalizeH="0" baseline="0" noProof="0" dirty="0">
                <a:ln>
                  <a:noFill/>
                </a:ln>
                <a:solidFill>
                  <a:srgbClr val="980000"/>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en-US" altLang="zh-CN" sz="3600" b="1" i="0" u="none" strike="noStrike" kern="1200" cap="none" spc="0" normalizeH="0" baseline="0" noProof="0" dirty="0">
                <a:ln>
                  <a:noFill/>
                </a:ln>
                <a:solidFill>
                  <a:srgbClr val="980000"/>
                </a:solidFill>
                <a:effectLst/>
                <a:uLnTx/>
                <a:uFillTx/>
                <a:latin typeface="Arial" panose="020B0604020202020204" pitchFamily="34" charset="0"/>
                <a:ea typeface="等线" panose="02010600030101010101" pitchFamily="2" charset="-122"/>
                <a:cs typeface="Arial" panose="020B0604020202020204" pitchFamily="34" charset="0"/>
              </a:rPr>
              <a:t>Seizure detection </a:t>
            </a:r>
            <a:r>
              <a:rPr kumimoji="0" lang="en-US" altLang="zh-CN" sz="3600" b="0" i="0" u="none" strike="noStrike" kern="1200" cap="none" spc="0" normalizeH="0" baseline="0" noProof="0" dirty="0">
                <a:ln>
                  <a:noFill/>
                </a:ln>
                <a:solidFill>
                  <a:srgbClr val="980000"/>
                </a:solidFill>
                <a:effectLst/>
                <a:uLnTx/>
                <a:uFillTx/>
                <a:latin typeface="Arial" panose="020B0604020202020204" pitchFamily="34" charset="0"/>
                <a:ea typeface="等线" panose="02010600030101010101" pitchFamily="2" charset="-122"/>
                <a:cs typeface="Arial" panose="020B0604020202020204" pitchFamily="34" charset="0"/>
              </a:rPr>
              <a:t>could promote therapies for epilepsy.</a:t>
            </a:r>
            <a:endParaRPr kumimoji="0" lang="zh-CN" altLang="en-US" sz="3600" b="0" i="0" u="none" strike="noStrike" kern="1200" cap="none" spc="0" normalizeH="0" baseline="0" noProof="0" dirty="0">
              <a:ln>
                <a:noFill/>
              </a:ln>
              <a:solidFill>
                <a:srgbClr val="980000"/>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4" name="组合 3"/>
          <p:cNvGrpSpPr/>
          <p:nvPr/>
        </p:nvGrpSpPr>
        <p:grpSpPr>
          <a:xfrm>
            <a:off x="852923" y="1342272"/>
            <a:ext cx="10632671" cy="2472514"/>
            <a:chOff x="575897" y="1063311"/>
            <a:chExt cx="10632671" cy="2472514"/>
          </a:xfrm>
        </p:grpSpPr>
        <p:sp>
          <p:nvSpPr>
            <p:cNvPr id="2" name="文本框 1"/>
            <p:cNvSpPr txBox="1"/>
            <p:nvPr/>
          </p:nvSpPr>
          <p:spPr>
            <a:xfrm>
              <a:off x="1055440" y="1916832"/>
              <a:ext cx="10153128"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GB" altLang="zh-CN" sz="3600" b="1" i="0" u="none" strike="noStrike" kern="1200" cap="none" spc="0" normalizeH="0" baseline="0" noProof="0" dirty="0">
                  <a:ln>
                    <a:noFill/>
                  </a:ln>
                  <a:solidFill>
                    <a:srgbClr val="980000"/>
                  </a:solidFill>
                  <a:effectLst/>
                  <a:uLnTx/>
                  <a:uFillTx/>
                  <a:latin typeface="Arial" panose="020B0604020202020204" pitchFamily="34" charset="0"/>
                  <a:ea typeface="等线" panose="02010600030101010101" pitchFamily="2" charset="-122"/>
                  <a:cs typeface="Arial" panose="020B0604020202020204" pitchFamily="34" charset="0"/>
                </a:rPr>
                <a:t>70</a:t>
              </a:r>
              <a:r>
                <a:rPr kumimoji="0" lang="en-US" altLang="zh-CN" sz="3600" b="1" i="0" u="none" strike="noStrike" kern="1200" cap="none" spc="0" normalizeH="0" baseline="0" noProof="0" dirty="0">
                  <a:ln>
                    <a:noFill/>
                  </a:ln>
                  <a:solidFill>
                    <a:srgbClr val="980000"/>
                  </a:solidFill>
                  <a:effectLst/>
                  <a:uLnTx/>
                  <a:uFillTx/>
                  <a:latin typeface="Arial" panose="020B0604020202020204" pitchFamily="34" charset="0"/>
                  <a:ea typeface="等线" panose="02010600030101010101" pitchFamily="2" charset="-122"/>
                  <a:cs typeface="Arial" panose="020B0604020202020204" pitchFamily="34" charset="0"/>
                </a:rPr>
                <a:t> million </a:t>
              </a:r>
              <a:r>
                <a:rPr kumimoji="0" lang="en-US" altLang="zh-CN" sz="3600" b="0" i="0" u="none" strike="noStrike" kern="1200" cap="none" spc="0" normalizeH="0" baseline="0" noProof="0" dirty="0">
                  <a:ln>
                    <a:noFill/>
                  </a:ln>
                  <a:solidFill>
                    <a:srgbClr val="980000"/>
                  </a:solidFill>
                  <a:effectLst/>
                  <a:uLnTx/>
                  <a:uFillTx/>
                  <a:latin typeface="Arial" panose="020B0604020202020204" pitchFamily="34" charset="0"/>
                  <a:ea typeface="等线" panose="02010600030101010101" pitchFamily="2" charset="-122"/>
                  <a:cs typeface="Arial" panose="020B0604020202020204" pitchFamily="34" charset="0"/>
                </a:rPr>
                <a:t>people in the world</a:t>
              </a:r>
              <a:r>
                <a:rPr kumimoji="0" lang="en-GB" altLang="zh-CN" sz="3600" b="0" i="0" u="none" strike="noStrike" kern="1200" cap="none" spc="0" normalizeH="0" baseline="0" noProof="0" dirty="0">
                  <a:ln>
                    <a:noFill/>
                  </a:ln>
                  <a:solidFill>
                    <a:srgbClr val="980000"/>
                  </a:solidFill>
                  <a:effectLst/>
                  <a:uLnTx/>
                  <a:uFillTx/>
                  <a:latin typeface="Arial" panose="020B0604020202020204" pitchFamily="34" charset="0"/>
                  <a:ea typeface="等线" panose="02010600030101010101" pitchFamily="2" charset="-122"/>
                  <a:cs typeface="Arial" panose="020B0604020202020204" pitchFamily="34" charset="0"/>
                </a:rPr>
                <a:t> have epilepsy.</a:t>
              </a:r>
              <a:br>
                <a:rPr kumimoji="0" lang="en-GB" altLang="zh-CN" sz="3600" b="0" i="0" u="none" strike="noStrike" kern="1200" cap="none" spc="0" normalizeH="0" baseline="0" noProof="0" dirty="0">
                  <a:ln>
                    <a:noFill/>
                  </a:ln>
                  <a:solidFill>
                    <a:srgbClr val="980000"/>
                  </a:solidFill>
                  <a:effectLst/>
                  <a:uLnTx/>
                  <a:uFillTx/>
                  <a:latin typeface="等线" panose="02010600030101010101" pitchFamily="2" charset="-122"/>
                  <a:ea typeface="等线" panose="02010600030101010101" pitchFamily="2" charset="-122"/>
                  <a:cs typeface="+mn-cs"/>
                </a:rPr>
              </a:br>
              <a:endParaRPr kumimoji="0" lang="zh-CN" altLang="en-US" sz="36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sp>
          <p:nvSpPr>
            <p:cNvPr id="3" name="爆炸形 1 2"/>
            <p:cNvSpPr/>
            <p:nvPr/>
          </p:nvSpPr>
          <p:spPr>
            <a:xfrm>
              <a:off x="575897" y="1063311"/>
              <a:ext cx="3219544" cy="2472514"/>
            </a:xfrm>
            <a:prstGeom prst="irregularSeal1">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sp>
        <p:nvSpPr>
          <p:cNvPr id="7" name="Google Shape;691;p137"/>
          <p:cNvSpPr txBox="1"/>
          <p:nvPr/>
        </p:nvSpPr>
        <p:spPr>
          <a:xfrm>
            <a:off x="184262" y="0"/>
            <a:ext cx="10972800" cy="824800"/>
          </a:xfrm>
          <a:prstGeom prst="rect">
            <a:avLst/>
          </a:prstGeom>
          <a:noFill/>
          <a:ln>
            <a:noFill/>
          </a:ln>
        </p:spPr>
        <p:txBody>
          <a:bodyPr spcFirstLastPara="1" wrap="square" lIns="0" tIns="60933" rIns="121900" bIns="60933" anchor="b" anchorCtr="0">
            <a:noAutofit/>
          </a:bodyPr>
          <a:lstStyle>
            <a:lvl1pPr lvl="0" algn="r" defTabSz="914400" rtl="0" eaLnBrk="1" latinLnBrk="0" hangingPunct="1">
              <a:lnSpc>
                <a:spcPct val="85000"/>
              </a:lnSpc>
              <a:spcBef>
                <a:spcPts val="0"/>
              </a:spcBef>
              <a:spcAft>
                <a:spcPts val="0"/>
              </a:spcAft>
              <a:buSzPts val="1400"/>
              <a:buNone/>
              <a:defRPr sz="2665" b="1" kern="1200">
                <a:solidFill>
                  <a:schemeClr val="dk1"/>
                </a:solidFill>
                <a:latin typeface="+mj-lt"/>
                <a:ea typeface="+mj-ea"/>
                <a:cs typeface="+mj-cs"/>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pPr marL="0" marR="0" lvl="0" indent="0" algn="l" defTabSz="914400" rtl="0" eaLnBrk="1" fontAlgn="auto" latinLnBrk="0" hangingPunct="1">
              <a:lnSpc>
                <a:spcPct val="85000"/>
              </a:lnSpc>
              <a:spcBef>
                <a:spcPts val="0"/>
              </a:spcBef>
              <a:spcAft>
                <a:spcPts val="0"/>
              </a:spcAft>
              <a:buClrTx/>
              <a:buSzPts val="1400"/>
              <a:buFontTx/>
              <a:buNone/>
              <a:defRPr/>
            </a:pPr>
            <a:r>
              <a:rPr kumimoji="0" lang="en-US" sz="3200" b="0" i="0" u="none" strike="noStrike" kern="1200" cap="none" spc="0" normalizeH="0" baseline="0" noProof="0" dirty="0">
                <a:ln>
                  <a:noFill/>
                </a:ln>
                <a:solidFill>
                  <a:srgbClr val="A61C00"/>
                </a:solidFill>
                <a:effectLst/>
                <a:uLnTx/>
                <a:uFillTx/>
                <a:latin typeface="Arial" panose="020B0604020202020204" pitchFamily="34" charset="0"/>
                <a:ea typeface="+mj-ea"/>
                <a:cs typeface="Arial" panose="020B0604020202020204" pitchFamily="34" charset="0"/>
              </a:rPr>
              <a:t>Background</a:t>
            </a:r>
            <a:endParaRPr kumimoji="0" lang="en-US" sz="3200" b="0" i="0" u="none" strike="noStrike" kern="1200" cap="none" spc="0" normalizeH="0" baseline="0" noProof="0" dirty="0">
              <a:ln>
                <a:noFill/>
              </a:ln>
              <a:solidFill>
                <a:srgbClr val="A61C00"/>
              </a:solidFill>
              <a:effectLst/>
              <a:uLnTx/>
              <a:uFillTx/>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1"/>
                                        </p:tgtEl>
                                        <p:attrNameLst>
                                          <p:attrName>style.visibility</p:attrName>
                                        </p:attrNameLst>
                                      </p:cBhvr>
                                      <p:to>
                                        <p:strVal val="visible"/>
                                      </p:to>
                                    </p:set>
                                    <p:anim calcmode="lin" valueType="num">
                                      <p:cBhvr additive="base">
                                        <p:cTn id="7" dur="500" fill="hold"/>
                                        <p:tgtEl>
                                          <p:spTgt spid="671"/>
                                        </p:tgtEl>
                                        <p:attrNameLst>
                                          <p:attrName>ppt_x</p:attrName>
                                        </p:attrNameLst>
                                      </p:cBhvr>
                                      <p:tavLst>
                                        <p:tav tm="0">
                                          <p:val>
                                            <p:strVal val="#ppt_x"/>
                                          </p:val>
                                        </p:tav>
                                        <p:tav tm="100000">
                                          <p:val>
                                            <p:strVal val="#ppt_x"/>
                                          </p:val>
                                        </p:tav>
                                      </p:tavLst>
                                    </p:anim>
                                    <p:anim calcmode="lin" valueType="num">
                                      <p:cBhvr additive="base">
                                        <p:cTn id="8" dur="500" fill="hold"/>
                                        <p:tgtEl>
                                          <p:spTgt spid="67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1"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p:cNvSpPr>
            <a:spLocks noGrp="1"/>
          </p:cNvSpPr>
          <p:nvPr>
            <p:ph type="title"/>
          </p:nvPr>
        </p:nvSpPr>
        <p:spPr/>
        <p:txBody>
          <a:bodyPr/>
          <a:lstStyle/>
          <a:p>
            <a:pPr eaLnBrk="1" hangingPunct="1"/>
            <a:r>
              <a:rPr lang="en-US" altLang="zh-CN" dirty="0">
                <a:latin typeface="Arial" panose="020B0604020202020204" pitchFamily="34" charset="0"/>
              </a:rPr>
              <a:t>Various Forms of Genomic Tracks </a:t>
            </a:r>
            <a:endParaRPr lang="en-US" altLang="zh-CN" dirty="0">
              <a:latin typeface="Arial" panose="020B0604020202020204" pitchFamily="34" charset="0"/>
            </a:endParaRPr>
          </a:p>
        </p:txBody>
      </p:sp>
      <p:sp>
        <p:nvSpPr>
          <p:cNvPr id="4" name="文本占位符 3"/>
          <p:cNvSpPr>
            <a:spLocks noGrp="1"/>
          </p:cNvSpPr>
          <p:nvPr>
            <p:ph type="body" sz="half" idx="2"/>
          </p:nvPr>
        </p:nvSpPr>
        <p:spPr/>
        <p:txBody>
          <a:bodyPr/>
          <a:lstStyle/>
          <a:p>
            <a:endParaRPr lang="zh-CN" altLang="en-US"/>
          </a:p>
        </p:txBody>
      </p:sp>
      <p:sp>
        <p:nvSpPr>
          <p:cNvPr id="7" name="图片占位符 6"/>
          <p:cNvSpPr>
            <a:spLocks noGrp="1"/>
          </p:cNvSpPr>
          <p:nvPr>
            <p:ph type="pic" sz="quarter" idx="13"/>
          </p:nvPr>
        </p:nvSpPr>
        <p:spPr/>
      </p:sp>
      <p:sp>
        <p:nvSpPr>
          <p:cNvPr id="2" name="矩形 1"/>
          <p:cNvSpPr/>
          <p:nvPr/>
        </p:nvSpPr>
        <p:spPr>
          <a:xfrm>
            <a:off x="590349" y="6367834"/>
            <a:ext cx="4207115" cy="461665"/>
          </a:xfrm>
          <a:prstGeom prst="rect">
            <a:avLst/>
          </a:prstGeom>
        </p:spPr>
        <p:txBody>
          <a:bodyPr wrap="square">
            <a:spAutoFit/>
          </a:bodyPr>
          <a:lstStyle/>
          <a:p>
            <a:pPr defTabSz="1219200">
              <a:buClr>
                <a:srgbClr val="000000"/>
              </a:buClr>
            </a:pPr>
            <a:r>
              <a:rPr lang="en-US" altLang="zh-CN" sz="1200" kern="0" dirty="0">
                <a:solidFill>
                  <a:srgbClr val="FFFFFF"/>
                </a:solidFill>
                <a:latin typeface="Arial" panose="020B0604020202020204" pitchFamily="34" charset="0"/>
                <a:cs typeface="Arial" panose="020B0604020202020204" pitchFamily="34" charset="0"/>
                <a:sym typeface="Arial" panose="020B0604020202020204"/>
              </a:rPr>
              <a:t>ENCODE Encyclopedia: </a:t>
            </a:r>
            <a:endParaRPr lang="en-US" altLang="zh-CN" sz="1200" kern="0" dirty="0">
              <a:solidFill>
                <a:srgbClr val="FFFFFF"/>
              </a:solidFill>
              <a:latin typeface="Arial" panose="020B0604020202020204" pitchFamily="34" charset="0"/>
              <a:cs typeface="Arial" panose="020B0604020202020204" pitchFamily="34" charset="0"/>
              <a:sym typeface="Arial" panose="020B0604020202020204"/>
            </a:endParaRPr>
          </a:p>
          <a:p>
            <a:pPr defTabSz="1219200">
              <a:buClr>
                <a:srgbClr val="000000"/>
              </a:buClr>
            </a:pPr>
            <a:r>
              <a:rPr lang="en-US" altLang="zh-CN" sz="1200" kern="0" dirty="0">
                <a:solidFill>
                  <a:srgbClr val="FFFFFF"/>
                </a:solidFill>
                <a:latin typeface="Arial" panose="020B0604020202020204" pitchFamily="34" charset="0"/>
                <a:cs typeface="Arial" panose="020B0604020202020204" pitchFamily="34" charset="0"/>
                <a:sym typeface="Arial" panose="020B0604020202020204"/>
              </a:rPr>
              <a:t>https://www.encodeproject.org/data/annotations/v3/</a:t>
            </a:r>
            <a:endParaRPr lang="zh-CN" altLang="en-US" sz="1200" kern="0" dirty="0">
              <a:solidFill>
                <a:srgbClr val="FFFFFF"/>
              </a:solidFill>
              <a:latin typeface="Arial" panose="020B0604020202020204" pitchFamily="34" charset="0"/>
              <a:cs typeface="Arial" panose="020B0604020202020204" pitchFamily="34" charset="0"/>
              <a:sym typeface="Arial" panose="020B0604020202020204"/>
            </a:endParaRPr>
          </a:p>
        </p:txBody>
      </p:sp>
      <p:pic>
        <p:nvPicPr>
          <p:cNvPr id="3" name="图片 2"/>
          <p:cNvPicPr>
            <a:picLocks noChangeAspect="1"/>
          </p:cNvPicPr>
          <p:nvPr/>
        </p:nvPicPr>
        <p:blipFill>
          <a:blip r:embed="rId1"/>
          <a:stretch>
            <a:fillRect/>
          </a:stretch>
        </p:blipFill>
        <p:spPr>
          <a:xfrm>
            <a:off x="1225803" y="1553965"/>
            <a:ext cx="9559304" cy="4081940"/>
          </a:xfrm>
          <a:prstGeom prst="rect">
            <a:avLst/>
          </a:prstGeom>
        </p:spPr>
      </p:pic>
      <p:sp>
        <p:nvSpPr>
          <p:cNvPr id="6" name="Title 3"/>
          <p:cNvSpPr txBox="1"/>
          <p:nvPr/>
        </p:nvSpPr>
        <p:spPr bwMode="auto">
          <a:xfrm>
            <a:off x="507958" y="364045"/>
            <a:ext cx="10277149" cy="650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60960" rIns="121920" bIns="60960" numCol="1" anchor="b" anchorCtr="0" compatLnSpc="1"/>
          <a:lstStyle>
            <a:lvl1pPr algn="l" defTabSz="457200" rtl="0" eaLnBrk="1" fontAlgn="base" hangingPunct="1">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a:r>
              <a:rPr lang="en-US" altLang="zh-CN" sz="3200" dirty="0">
                <a:solidFill>
                  <a:srgbClr val="8C1515"/>
                </a:solidFill>
                <a:latin typeface="Arial" panose="020B0604020202020204" pitchFamily="34" charset="0"/>
                <a:sym typeface="Arial" panose="020B0604020202020204"/>
              </a:rPr>
              <a:t>Various Forms of Genomic Tracks </a:t>
            </a:r>
            <a:endParaRPr lang="en-US" altLang="zh-CN" sz="3200" dirty="0">
              <a:solidFill>
                <a:srgbClr val="8C1515"/>
              </a:solidFill>
              <a:latin typeface="Arial" panose="020B0604020202020204" pitchFamily="34" charset="0"/>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3366884" y="3575054"/>
            <a:ext cx="2294313" cy="1412991"/>
          </a:xfrm>
          <a:prstGeom prst="roundRect">
            <a:avLst/>
          </a:prstGeom>
          <a:solidFill>
            <a:schemeClr val="accent6">
              <a:lumMod val="20000"/>
              <a:lumOff val="8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endParaRPr lang="zh-CN" altLang="en-US" sz="2400" dirty="0">
              <a:solidFill>
                <a:srgbClr val="000000"/>
              </a:solidFill>
              <a:latin typeface="Source Sans Pro"/>
              <a:sym typeface="Arial" panose="020B0604020202020204"/>
            </a:endParaRPr>
          </a:p>
        </p:txBody>
      </p:sp>
      <p:pic>
        <p:nvPicPr>
          <p:cNvPr id="6" name="图片 5"/>
          <p:cNvPicPr>
            <a:picLocks noChangeAspect="1"/>
          </p:cNvPicPr>
          <p:nvPr/>
        </p:nvPicPr>
        <p:blipFill>
          <a:blip r:embed="rId1"/>
          <a:stretch>
            <a:fillRect/>
          </a:stretch>
        </p:blipFill>
        <p:spPr>
          <a:xfrm>
            <a:off x="766816" y="1341414"/>
            <a:ext cx="4150321" cy="1202429"/>
          </a:xfrm>
          <a:prstGeom prst="rect">
            <a:avLst/>
          </a:prstGeom>
        </p:spPr>
      </p:pic>
      <p:sp>
        <p:nvSpPr>
          <p:cNvPr id="11" name="矩形 10"/>
          <p:cNvSpPr/>
          <p:nvPr/>
        </p:nvSpPr>
        <p:spPr>
          <a:xfrm>
            <a:off x="7549139" y="5375036"/>
            <a:ext cx="3610131" cy="4514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2400" dirty="0">
                <a:solidFill>
                  <a:srgbClr val="FFFFFF"/>
                </a:solidFill>
                <a:latin typeface="Arial" panose="020B0604020202020204" pitchFamily="34" charset="0"/>
                <a:cs typeface="Arial" panose="020B0604020202020204" pitchFamily="34" charset="0"/>
                <a:sym typeface="Arial" panose="020B0604020202020204"/>
              </a:rPr>
              <a:t>Genomic Profiles</a:t>
            </a:r>
            <a:endParaRPr lang="zh-CN" altLang="en-US" sz="2400" dirty="0">
              <a:solidFill>
                <a:srgbClr val="FFFFFF"/>
              </a:solidFill>
              <a:latin typeface="Arial" panose="020B0604020202020204" pitchFamily="34" charset="0"/>
              <a:cs typeface="Arial" panose="020B0604020202020204" pitchFamily="34" charset="0"/>
              <a:sym typeface="Arial" panose="020B0604020202020204"/>
            </a:endParaRPr>
          </a:p>
        </p:txBody>
      </p:sp>
      <p:sp>
        <p:nvSpPr>
          <p:cNvPr id="12" name="矩形 11"/>
          <p:cNvSpPr/>
          <p:nvPr/>
        </p:nvSpPr>
        <p:spPr>
          <a:xfrm>
            <a:off x="1036911" y="2647955"/>
            <a:ext cx="3610131" cy="4514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2400" dirty="0">
                <a:solidFill>
                  <a:srgbClr val="FFFFFF"/>
                </a:solidFill>
                <a:latin typeface="Arial" panose="020B0604020202020204" pitchFamily="34" charset="0"/>
                <a:cs typeface="Arial" panose="020B0604020202020204" pitchFamily="34" charset="0"/>
                <a:sym typeface="Arial" panose="020B0604020202020204"/>
              </a:rPr>
              <a:t>DNA Sequences</a:t>
            </a:r>
            <a:endParaRPr lang="zh-CN" altLang="en-US" sz="2400" dirty="0">
              <a:solidFill>
                <a:srgbClr val="FFFFFF"/>
              </a:solidFill>
              <a:latin typeface="Arial" panose="020B0604020202020204" pitchFamily="34" charset="0"/>
              <a:cs typeface="Arial" panose="020B0604020202020204" pitchFamily="34" charset="0"/>
              <a:sym typeface="Arial" panose="020B0604020202020204"/>
            </a:endParaRPr>
          </a:p>
        </p:txBody>
      </p:sp>
      <p:pic>
        <p:nvPicPr>
          <p:cNvPr id="3" name="图片 2"/>
          <p:cNvPicPr>
            <a:picLocks noChangeAspect="1"/>
          </p:cNvPicPr>
          <p:nvPr/>
        </p:nvPicPr>
        <p:blipFill>
          <a:blip r:embed="rId2"/>
          <a:stretch>
            <a:fillRect/>
          </a:stretch>
        </p:blipFill>
        <p:spPr>
          <a:xfrm>
            <a:off x="7442751" y="3617670"/>
            <a:ext cx="3822907" cy="1399161"/>
          </a:xfrm>
          <a:prstGeom prst="rect">
            <a:avLst/>
          </a:prstGeom>
        </p:spPr>
      </p:pic>
      <p:sp>
        <p:nvSpPr>
          <p:cNvPr id="4" name="圆角右箭头 3"/>
          <p:cNvSpPr/>
          <p:nvPr/>
        </p:nvSpPr>
        <p:spPr>
          <a:xfrm rot="10800000" flipH="1">
            <a:off x="2527064" y="3617670"/>
            <a:ext cx="4239957" cy="2499604"/>
          </a:xfrm>
          <a:prstGeom prst="bentArrow">
            <a:avLst/>
          </a:prstGeom>
          <a:no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endParaRPr lang="zh-CN" altLang="en-US" sz="2400" dirty="0">
              <a:solidFill>
                <a:srgbClr val="000000"/>
              </a:solidFill>
              <a:latin typeface="Source Sans Pro"/>
              <a:sym typeface="Arial" panose="020B0604020202020204"/>
            </a:endParaRPr>
          </a:p>
        </p:txBody>
      </p:sp>
      <p:sp>
        <p:nvSpPr>
          <p:cNvPr id="10" name="矩形: 圆角 14345"/>
          <p:cNvSpPr/>
          <p:nvPr/>
        </p:nvSpPr>
        <p:spPr>
          <a:xfrm>
            <a:off x="6268261" y="1341413"/>
            <a:ext cx="4563368" cy="1918051"/>
          </a:xfrm>
          <a:prstGeom prst="roundRect">
            <a:avLst/>
          </a:prstGeom>
          <a:no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r>
              <a:rPr lang="en-US" altLang="zh-CN" sz="2400" b="1" dirty="0">
                <a:solidFill>
                  <a:srgbClr val="000000"/>
                </a:solidFill>
                <a:latin typeface="Arial" panose="020B0604020202020204" pitchFamily="34" charset="0"/>
                <a:cs typeface="Arial" panose="020B0604020202020204" pitchFamily="34" charset="0"/>
                <a:sym typeface="Arial" panose="020B0604020202020204"/>
              </a:rPr>
              <a:t>Extra </a:t>
            </a:r>
            <a:r>
              <a:rPr lang="en-US" altLang="zh-CN" sz="2400" b="1" dirty="0" err="1">
                <a:solidFill>
                  <a:srgbClr val="000000"/>
                </a:solidFill>
                <a:latin typeface="Arial" panose="020B0604020202020204" pitchFamily="34" charset="0"/>
                <a:cs typeface="Arial" panose="020B0604020202020204" pitchFamily="34" charset="0"/>
                <a:sym typeface="Arial" panose="020B0604020202020204"/>
              </a:rPr>
              <a:t>information</a:t>
            </a:r>
            <a:r>
              <a:rPr lang="en-US" altLang="zh-CN" sz="2400" b="1" dirty="0">
                <a:solidFill>
                  <a:srgbClr val="000000"/>
                </a:solidFill>
                <a:latin typeface="Arial" panose="020B0604020202020204" pitchFamily="34" charset="0"/>
                <a:cs typeface="Arial" panose="020B0604020202020204" pitchFamily="34" charset="0"/>
                <a:sym typeface="Arial" panose="020B0604020202020204"/>
              </a:rPr>
              <a:t>?</a:t>
            </a:r>
            <a:endParaRPr lang="en-US" altLang="zh-CN" sz="2400" b="1" dirty="0">
              <a:solidFill>
                <a:srgbClr val="000000"/>
              </a:solidFill>
              <a:latin typeface="Arial" panose="020B0604020202020204" pitchFamily="34" charset="0"/>
              <a:cs typeface="Arial" panose="020B0604020202020204" pitchFamily="34" charset="0"/>
              <a:sym typeface="Arial" panose="020B0604020202020204"/>
            </a:endParaRPr>
          </a:p>
          <a:p>
            <a:pPr marL="381000" indent="-381000" defTabSz="609600" fontAlgn="base">
              <a:spcBef>
                <a:spcPct val="0"/>
              </a:spcBef>
              <a:spcAft>
                <a:spcPct val="0"/>
              </a:spcAft>
              <a:buFont typeface="Arial" panose="020B0604020202020204" pitchFamily="34" charset="0"/>
              <a:buChar char="•"/>
              <a:defRPr/>
            </a:pPr>
            <a:r>
              <a:rPr lang="en-US" altLang="zh-CN" sz="2400" dirty="0" err="1">
                <a:solidFill>
                  <a:srgbClr val="000000"/>
                </a:solidFill>
                <a:latin typeface="Arial" panose="020B0604020202020204" pitchFamily="34" charset="0"/>
                <a:cs typeface="Arial" panose="020B0604020202020204" pitchFamily="34" charset="0"/>
                <a:sym typeface="Arial" panose="020B0604020202020204"/>
              </a:rPr>
              <a:t>Celltypes</a:t>
            </a:r>
            <a:endParaRPr lang="en-US" altLang="zh-CN" sz="2400" dirty="0">
              <a:solidFill>
                <a:srgbClr val="000000"/>
              </a:solidFill>
              <a:latin typeface="Arial" panose="020B0604020202020204" pitchFamily="34" charset="0"/>
              <a:cs typeface="Arial" panose="020B0604020202020204" pitchFamily="34" charset="0"/>
              <a:sym typeface="Arial" panose="020B0604020202020204"/>
            </a:endParaRPr>
          </a:p>
          <a:p>
            <a:pPr marL="381000" indent="-381000" defTabSz="609600" fontAlgn="base">
              <a:spcBef>
                <a:spcPct val="0"/>
              </a:spcBef>
              <a:spcAft>
                <a:spcPct val="0"/>
              </a:spcAft>
              <a:buFont typeface="Arial" panose="020B0604020202020204" pitchFamily="34" charset="0"/>
              <a:buChar char="•"/>
              <a:defRPr/>
            </a:pPr>
            <a:r>
              <a:rPr lang="en-US" altLang="zh-CN" sz="2400" dirty="0">
                <a:solidFill>
                  <a:srgbClr val="000000"/>
                </a:solidFill>
                <a:latin typeface="Arial" panose="020B0604020202020204" pitchFamily="34" charset="0"/>
                <a:cs typeface="Arial" panose="020B0604020202020204" pitchFamily="34" charset="0"/>
                <a:sym typeface="Arial" panose="020B0604020202020204"/>
              </a:rPr>
              <a:t>Specific Assays</a:t>
            </a:r>
            <a:endParaRPr lang="en-US" altLang="zh-CN" sz="2400" dirty="0">
              <a:solidFill>
                <a:srgbClr val="000000"/>
              </a:solidFill>
              <a:latin typeface="Arial" panose="020B0604020202020204" pitchFamily="34" charset="0"/>
              <a:cs typeface="Arial" panose="020B0604020202020204" pitchFamily="34" charset="0"/>
              <a:sym typeface="Arial" panose="020B0604020202020204"/>
            </a:endParaRPr>
          </a:p>
          <a:p>
            <a:pPr algn="ctr" defTabSz="609600" fontAlgn="base">
              <a:spcBef>
                <a:spcPct val="0"/>
              </a:spcBef>
              <a:spcAft>
                <a:spcPct val="0"/>
              </a:spcAft>
              <a:defRPr/>
            </a:pPr>
            <a:r>
              <a:rPr lang="en-US" altLang="zh-CN" sz="2400" dirty="0">
                <a:solidFill>
                  <a:srgbClr val="000000"/>
                </a:solidFill>
                <a:latin typeface="Arial" panose="020B0604020202020204" pitchFamily="34" charset="0"/>
                <a:cs typeface="Arial" panose="020B0604020202020204" pitchFamily="34" charset="0"/>
                <a:sym typeface="Arial" panose="020B0604020202020204"/>
              </a:rPr>
              <a:t>…….</a:t>
            </a:r>
            <a:endParaRPr lang="en-US" altLang="zh-CN" sz="2400" dirty="0">
              <a:solidFill>
                <a:srgbClr val="000000"/>
              </a:solidFill>
              <a:latin typeface="Arial" panose="020B0604020202020204" pitchFamily="34" charset="0"/>
              <a:cs typeface="Arial" panose="020B0604020202020204" pitchFamily="34" charset="0"/>
              <a:sym typeface="Arial" panose="020B0604020202020204"/>
            </a:endParaRPr>
          </a:p>
        </p:txBody>
      </p:sp>
      <p:sp>
        <p:nvSpPr>
          <p:cNvPr id="7" name="文本框 6"/>
          <p:cNvSpPr txBox="1"/>
          <p:nvPr/>
        </p:nvSpPr>
        <p:spPr>
          <a:xfrm>
            <a:off x="3499886" y="3891698"/>
            <a:ext cx="2028305" cy="748795"/>
          </a:xfrm>
          <a:prstGeom prst="rect">
            <a:avLst/>
          </a:prstGeom>
          <a:noFill/>
        </p:spPr>
        <p:txBody>
          <a:bodyPr wrap="square" rtlCol="0">
            <a:spAutoFit/>
          </a:bodyPr>
          <a:lstStyle/>
          <a:p>
            <a:pPr algn="ctr" defTabSz="1219200">
              <a:buClr>
                <a:srgbClr val="000000"/>
              </a:buClr>
            </a:pPr>
            <a:r>
              <a:rPr lang="en-US" altLang="zh-CN" sz="2135" b="1" kern="0" dirty="0">
                <a:solidFill>
                  <a:srgbClr val="000000"/>
                </a:solidFill>
                <a:latin typeface="Arial" panose="020B0604020202020204"/>
                <a:cs typeface="Arial" panose="020B0604020202020204"/>
                <a:sym typeface="Arial" panose="020B0604020202020204"/>
              </a:rPr>
              <a:t>Prediction</a:t>
            </a:r>
            <a:endParaRPr lang="en-US" altLang="zh-CN" sz="2135" b="1" kern="0" dirty="0">
              <a:solidFill>
                <a:srgbClr val="000000"/>
              </a:solidFill>
              <a:latin typeface="Arial" panose="020B0604020202020204"/>
              <a:cs typeface="Arial" panose="020B0604020202020204"/>
              <a:sym typeface="Arial" panose="020B0604020202020204"/>
            </a:endParaRPr>
          </a:p>
          <a:p>
            <a:pPr algn="ctr" defTabSz="1219200">
              <a:buClr>
                <a:srgbClr val="000000"/>
              </a:buClr>
            </a:pPr>
            <a:r>
              <a:rPr lang="en-US" altLang="zh-CN" sz="2135" b="1" kern="0" dirty="0">
                <a:solidFill>
                  <a:srgbClr val="000000"/>
                </a:solidFill>
                <a:latin typeface="Arial" panose="020B0604020202020204"/>
                <a:cs typeface="Arial" panose="020B0604020202020204"/>
                <a:sym typeface="Arial" panose="020B0604020202020204"/>
              </a:rPr>
              <a:t>Module</a:t>
            </a:r>
            <a:endParaRPr lang="zh-CN" altLang="en-US" sz="2135" b="1" kern="0" dirty="0">
              <a:solidFill>
                <a:srgbClr val="000000"/>
              </a:solidFill>
              <a:latin typeface="Arial" panose="020B0604020202020204"/>
              <a:cs typeface="Arial" panose="020B0604020202020204"/>
              <a:sym typeface="Arial" panose="020B0604020202020204"/>
            </a:endParaRPr>
          </a:p>
        </p:txBody>
      </p:sp>
      <p:sp>
        <p:nvSpPr>
          <p:cNvPr id="13" name="Title 3"/>
          <p:cNvSpPr txBox="1"/>
          <p:nvPr/>
        </p:nvSpPr>
        <p:spPr bwMode="auto">
          <a:xfrm>
            <a:off x="389616" y="313309"/>
            <a:ext cx="10277149" cy="650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60960" rIns="121920" bIns="60960" numCol="1" anchor="b" anchorCtr="0" compatLnSpc="1"/>
          <a:lstStyle>
            <a:lvl1pPr algn="l" defTabSz="457200" rtl="0" eaLnBrk="1" fontAlgn="base" hangingPunct="1">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a:r>
              <a:rPr lang="en-US" altLang="zh-CN" sz="3200" dirty="0">
                <a:solidFill>
                  <a:srgbClr val="8C1515"/>
                </a:solidFill>
                <a:latin typeface="Arial" panose="020B0604020202020204" pitchFamily="34" charset="0"/>
                <a:sym typeface="Arial" panose="020B0604020202020204"/>
              </a:rPr>
              <a:t>Imputation Model for Genomic Data</a:t>
            </a:r>
            <a:endParaRPr lang="en-US" altLang="zh-CN" sz="3200" dirty="0">
              <a:solidFill>
                <a:srgbClr val="8C1515"/>
              </a:solidFill>
              <a:latin typeface="Arial" panose="020B0604020202020204" pitchFamily="34" charset="0"/>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圆角矩形 36"/>
          <p:cNvSpPr/>
          <p:nvPr/>
        </p:nvSpPr>
        <p:spPr>
          <a:xfrm>
            <a:off x="5376738" y="1307200"/>
            <a:ext cx="2874745" cy="781897"/>
          </a:xfrm>
          <a:prstGeom prst="roundRect">
            <a:avLst/>
          </a:prstGeom>
          <a:solidFill>
            <a:schemeClr val="accent1">
              <a:lumMod val="40000"/>
              <a:lumOff val="6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endParaRPr lang="zh-CN" altLang="en-US" sz="2400" dirty="0">
              <a:solidFill>
                <a:srgbClr val="000000"/>
              </a:solidFill>
              <a:latin typeface="Source Sans Pro"/>
              <a:sym typeface="Arial" panose="020B0604020202020204"/>
            </a:endParaRPr>
          </a:p>
        </p:txBody>
      </p:sp>
      <p:pic>
        <p:nvPicPr>
          <p:cNvPr id="8" name="图片 7"/>
          <p:cNvPicPr>
            <a:picLocks noChangeAspect="1"/>
          </p:cNvPicPr>
          <p:nvPr/>
        </p:nvPicPr>
        <p:blipFill>
          <a:blip r:embed="rId1"/>
          <a:stretch>
            <a:fillRect/>
          </a:stretch>
        </p:blipFill>
        <p:spPr>
          <a:xfrm>
            <a:off x="976555" y="1142002"/>
            <a:ext cx="2110669" cy="1018903"/>
          </a:xfrm>
          <a:prstGeom prst="rect">
            <a:avLst/>
          </a:prstGeom>
        </p:spPr>
      </p:pic>
      <p:sp>
        <p:nvSpPr>
          <p:cNvPr id="9" name="文本框 8"/>
          <p:cNvSpPr txBox="1"/>
          <p:nvPr/>
        </p:nvSpPr>
        <p:spPr>
          <a:xfrm>
            <a:off x="3203917" y="1071843"/>
            <a:ext cx="1654975" cy="830997"/>
          </a:xfrm>
          <a:prstGeom prst="rect">
            <a:avLst/>
          </a:prstGeom>
          <a:noFill/>
        </p:spPr>
        <p:txBody>
          <a:bodyPr wrap="square" rtlCol="0">
            <a:spAutoFit/>
          </a:bodyPr>
          <a:lstStyle/>
          <a:p>
            <a:pPr algn="ct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One-hot Sequence</a:t>
            </a:r>
            <a:endParaRPr lang="zh-CN" altLang="en-US" sz="2400" kern="0" dirty="0">
              <a:solidFill>
                <a:srgbClr val="000000"/>
              </a:solidFill>
              <a:latin typeface="Arial" panose="020B0604020202020204"/>
              <a:cs typeface="Arial" panose="020B0604020202020204"/>
              <a:sym typeface="Arial" panose="020B0604020202020204"/>
            </a:endParaRPr>
          </a:p>
        </p:txBody>
      </p:sp>
      <p:sp>
        <p:nvSpPr>
          <p:cNvPr id="12" name="右箭头 11"/>
          <p:cNvSpPr/>
          <p:nvPr/>
        </p:nvSpPr>
        <p:spPr>
          <a:xfrm rot="5400000">
            <a:off x="1704463" y="2542159"/>
            <a:ext cx="635551" cy="1854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fontAlgn="base">
              <a:spcBef>
                <a:spcPct val="0"/>
              </a:spcBef>
              <a:spcAft>
                <a:spcPct val="0"/>
              </a:spcAft>
            </a:pPr>
            <a:endParaRPr lang="zh-CN" altLang="en-US" sz="2400" dirty="0">
              <a:solidFill>
                <a:srgbClr val="000000"/>
              </a:solidFill>
              <a:latin typeface="Source Sans Pro"/>
              <a:sym typeface="Arial" panose="020B0604020202020204"/>
            </a:endParaRPr>
          </a:p>
        </p:txBody>
      </p:sp>
      <p:cxnSp>
        <p:nvCxnSpPr>
          <p:cNvPr id="16" name="肘形连接符 15"/>
          <p:cNvCxnSpPr/>
          <p:nvPr/>
        </p:nvCxnSpPr>
        <p:spPr>
          <a:xfrm flipV="1">
            <a:off x="3425775" y="2086322"/>
            <a:ext cx="1607151" cy="153266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肘形连接符 20"/>
          <p:cNvCxnSpPr/>
          <p:nvPr/>
        </p:nvCxnSpPr>
        <p:spPr>
          <a:xfrm>
            <a:off x="3359499" y="3624959"/>
            <a:ext cx="1739925" cy="1707052"/>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圆角矩形 12"/>
          <p:cNvSpPr/>
          <p:nvPr/>
        </p:nvSpPr>
        <p:spPr>
          <a:xfrm>
            <a:off x="394498" y="3091731"/>
            <a:ext cx="3355341" cy="1065196"/>
          </a:xfrm>
          <a:prstGeom prst="roundRect">
            <a:avLst/>
          </a:prstGeom>
          <a:solidFill>
            <a:schemeClr val="accent1">
              <a:lumMod val="20000"/>
              <a:lumOff val="8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r>
              <a:rPr lang="en-US" altLang="zh-CN" sz="2400" b="1" dirty="0" err="1">
                <a:solidFill>
                  <a:srgbClr val="000000"/>
                </a:solidFill>
                <a:latin typeface="Arial" panose="020B0604020202020204" pitchFamily="34" charset="0"/>
                <a:cs typeface="Arial" panose="020B0604020202020204" pitchFamily="34" charset="0"/>
                <a:sym typeface="Arial" panose="020B0604020202020204"/>
              </a:rPr>
              <a:t>BPNet</a:t>
            </a:r>
            <a:r>
              <a:rPr lang="en-US" altLang="zh-CN" sz="2400" b="1" dirty="0">
                <a:solidFill>
                  <a:srgbClr val="000000"/>
                </a:solidFill>
                <a:latin typeface="Arial" panose="020B0604020202020204" pitchFamily="34" charset="0"/>
                <a:cs typeface="Arial" panose="020B0604020202020204" pitchFamily="34" charset="0"/>
                <a:sym typeface="Arial" panose="020B0604020202020204"/>
              </a:rPr>
              <a:t>-like Architecture</a:t>
            </a:r>
            <a:endParaRPr lang="zh-CN" altLang="en-US" sz="2400" b="1" dirty="0">
              <a:solidFill>
                <a:srgbClr val="000000"/>
              </a:solidFill>
              <a:latin typeface="Arial" panose="020B0604020202020204" pitchFamily="34" charset="0"/>
              <a:cs typeface="Arial" panose="020B0604020202020204" pitchFamily="34" charset="0"/>
              <a:sym typeface="Arial" panose="020B0604020202020204"/>
            </a:endParaRPr>
          </a:p>
        </p:txBody>
      </p:sp>
      <p:sp>
        <p:nvSpPr>
          <p:cNvPr id="35" name="圆角矩形 34"/>
          <p:cNvSpPr/>
          <p:nvPr/>
        </p:nvSpPr>
        <p:spPr>
          <a:xfrm>
            <a:off x="5202704" y="1531786"/>
            <a:ext cx="2874745" cy="781897"/>
          </a:xfrm>
          <a:prstGeom prst="roundRect">
            <a:avLst/>
          </a:prstGeom>
          <a:solidFill>
            <a:schemeClr val="accent1">
              <a:lumMod val="40000"/>
              <a:lumOff val="6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endParaRPr lang="zh-CN" altLang="en-US" sz="2400" dirty="0">
              <a:solidFill>
                <a:srgbClr val="000000"/>
              </a:solidFill>
              <a:latin typeface="Source Sans Pro"/>
              <a:sym typeface="Arial" panose="020B0604020202020204"/>
            </a:endParaRPr>
          </a:p>
        </p:txBody>
      </p:sp>
      <p:sp>
        <p:nvSpPr>
          <p:cNvPr id="33" name="圆角矩形 32"/>
          <p:cNvSpPr/>
          <p:nvPr/>
        </p:nvSpPr>
        <p:spPr>
          <a:xfrm>
            <a:off x="5032926" y="1752210"/>
            <a:ext cx="2874745" cy="781897"/>
          </a:xfrm>
          <a:prstGeom prst="roundRect">
            <a:avLst/>
          </a:prstGeom>
          <a:solidFill>
            <a:schemeClr val="accent1">
              <a:lumMod val="40000"/>
              <a:lumOff val="6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r>
              <a:rPr lang="en-US" altLang="zh-CN" sz="2400" b="1" dirty="0">
                <a:solidFill>
                  <a:srgbClr val="000000"/>
                </a:solidFill>
                <a:latin typeface="Arial" panose="020B0604020202020204" pitchFamily="34" charset="0"/>
                <a:cs typeface="Arial" panose="020B0604020202020204" pitchFamily="34" charset="0"/>
                <a:sym typeface="Arial" panose="020B0604020202020204"/>
              </a:rPr>
              <a:t>Conv1d</a:t>
            </a:r>
            <a:endParaRPr lang="zh-CN" altLang="en-US" sz="2400" b="1" dirty="0">
              <a:solidFill>
                <a:srgbClr val="000000"/>
              </a:solidFill>
              <a:latin typeface="Arial" panose="020B0604020202020204" pitchFamily="34" charset="0"/>
              <a:cs typeface="Arial" panose="020B0604020202020204" pitchFamily="34" charset="0"/>
              <a:sym typeface="Arial" panose="020B0604020202020204"/>
            </a:endParaRPr>
          </a:p>
        </p:txBody>
      </p:sp>
      <p:sp>
        <p:nvSpPr>
          <p:cNvPr id="40" name="圆角矩形 39"/>
          <p:cNvSpPr/>
          <p:nvPr/>
        </p:nvSpPr>
        <p:spPr>
          <a:xfrm>
            <a:off x="5443237" y="4496052"/>
            <a:ext cx="2874745" cy="781897"/>
          </a:xfrm>
          <a:prstGeom prst="roundRect">
            <a:avLst/>
          </a:prstGeom>
          <a:solidFill>
            <a:schemeClr val="bg2">
              <a:lumMod val="20000"/>
              <a:lumOff val="8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endParaRPr lang="zh-CN" altLang="en-US" sz="2400" dirty="0">
              <a:solidFill>
                <a:srgbClr val="000000"/>
              </a:solidFill>
              <a:latin typeface="Source Sans Pro"/>
              <a:sym typeface="Arial" panose="020B0604020202020204"/>
            </a:endParaRPr>
          </a:p>
        </p:txBody>
      </p:sp>
      <p:sp>
        <p:nvSpPr>
          <p:cNvPr id="41" name="圆角矩形 40"/>
          <p:cNvSpPr/>
          <p:nvPr/>
        </p:nvSpPr>
        <p:spPr>
          <a:xfrm>
            <a:off x="5269202" y="4720638"/>
            <a:ext cx="2874745" cy="781897"/>
          </a:xfrm>
          <a:prstGeom prst="roundRect">
            <a:avLst/>
          </a:prstGeom>
          <a:solidFill>
            <a:schemeClr val="bg2">
              <a:lumMod val="20000"/>
              <a:lumOff val="8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endParaRPr lang="zh-CN" altLang="en-US" sz="2400" dirty="0">
              <a:solidFill>
                <a:srgbClr val="000000"/>
              </a:solidFill>
              <a:latin typeface="Source Sans Pro"/>
              <a:sym typeface="Arial" panose="020B0604020202020204"/>
            </a:endParaRPr>
          </a:p>
        </p:txBody>
      </p:sp>
      <p:sp>
        <p:nvSpPr>
          <p:cNvPr id="42" name="圆角矩形 41"/>
          <p:cNvSpPr/>
          <p:nvPr/>
        </p:nvSpPr>
        <p:spPr>
          <a:xfrm>
            <a:off x="5099425" y="4941062"/>
            <a:ext cx="2874745" cy="781897"/>
          </a:xfrm>
          <a:prstGeom prst="roundRect">
            <a:avLst/>
          </a:prstGeom>
          <a:solidFill>
            <a:schemeClr val="bg2">
              <a:lumMod val="20000"/>
              <a:lumOff val="8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r>
              <a:rPr lang="en-US" altLang="zh-CN" sz="2400" b="1" dirty="0">
                <a:solidFill>
                  <a:srgbClr val="000000"/>
                </a:solidFill>
                <a:latin typeface="Arial" panose="020B0604020202020204" pitchFamily="34" charset="0"/>
                <a:cs typeface="Arial" panose="020B0604020202020204" pitchFamily="34" charset="0"/>
                <a:sym typeface="Arial" panose="020B0604020202020204"/>
              </a:rPr>
              <a:t>Conv1d</a:t>
            </a:r>
            <a:endParaRPr lang="zh-CN" altLang="en-US" sz="2400" b="1" dirty="0">
              <a:solidFill>
                <a:srgbClr val="000000"/>
              </a:solidFill>
              <a:latin typeface="Arial" panose="020B0604020202020204" pitchFamily="34" charset="0"/>
              <a:cs typeface="Arial" panose="020B0604020202020204" pitchFamily="34" charset="0"/>
              <a:sym typeface="Arial" panose="020B0604020202020204"/>
            </a:endParaRPr>
          </a:p>
        </p:txBody>
      </p:sp>
      <p:cxnSp>
        <p:nvCxnSpPr>
          <p:cNvPr id="45" name="直接箭头连接符 44"/>
          <p:cNvCxnSpPr/>
          <p:nvPr/>
        </p:nvCxnSpPr>
        <p:spPr>
          <a:xfrm>
            <a:off x="8077448" y="2181346"/>
            <a:ext cx="880464" cy="57535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p:cNvCxnSpPr/>
          <p:nvPr/>
        </p:nvCxnSpPr>
        <p:spPr>
          <a:xfrm flipV="1">
            <a:off x="7890952" y="3850209"/>
            <a:ext cx="1066961" cy="86626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53" name="图片 52"/>
          <p:cNvPicPr>
            <a:picLocks noChangeAspect="1"/>
          </p:cNvPicPr>
          <p:nvPr/>
        </p:nvPicPr>
        <p:blipFill>
          <a:blip r:embed="rId2"/>
          <a:stretch>
            <a:fillRect/>
          </a:stretch>
        </p:blipFill>
        <p:spPr>
          <a:xfrm>
            <a:off x="8957913" y="2756696"/>
            <a:ext cx="2837065" cy="1038349"/>
          </a:xfrm>
          <a:prstGeom prst="rect">
            <a:avLst/>
          </a:prstGeom>
        </p:spPr>
      </p:pic>
      <p:sp>
        <p:nvSpPr>
          <p:cNvPr id="52" name="文本框 51"/>
          <p:cNvSpPr txBox="1"/>
          <p:nvPr/>
        </p:nvSpPr>
        <p:spPr>
          <a:xfrm>
            <a:off x="9798694" y="3877954"/>
            <a:ext cx="1950745" cy="461665"/>
          </a:xfrm>
          <a:prstGeom prst="rect">
            <a:avLst/>
          </a:prstGeom>
          <a:noFill/>
        </p:spPr>
        <p:txBody>
          <a:bodyPr wrap="square" rtlCol="0">
            <a:spAutoFit/>
          </a:bodyPr>
          <a:lstStyle/>
          <a:p>
            <a:pP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Profiles</a:t>
            </a:r>
            <a:endParaRPr lang="zh-CN" altLang="en-US" sz="2400" kern="0" dirty="0">
              <a:solidFill>
                <a:srgbClr val="000000"/>
              </a:solidFill>
              <a:latin typeface="Arial" panose="020B0604020202020204"/>
              <a:cs typeface="Arial" panose="020B0604020202020204"/>
              <a:sym typeface="Arial" panose="020B0604020202020204"/>
            </a:endParaRPr>
          </a:p>
        </p:txBody>
      </p:sp>
      <p:sp>
        <p:nvSpPr>
          <p:cNvPr id="55" name="文本框 54"/>
          <p:cNvSpPr txBox="1"/>
          <p:nvPr/>
        </p:nvSpPr>
        <p:spPr>
          <a:xfrm>
            <a:off x="5188293" y="2634862"/>
            <a:ext cx="2903564" cy="461665"/>
          </a:xfrm>
          <a:prstGeom prst="rect">
            <a:avLst/>
          </a:prstGeom>
          <a:noFill/>
        </p:spPr>
        <p:txBody>
          <a:bodyPr wrap="square" rtlCol="0">
            <a:spAutoFit/>
          </a:bodyPr>
          <a:lstStyle/>
          <a:p>
            <a:pP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Assay Embedding</a:t>
            </a:r>
            <a:endParaRPr lang="zh-CN" altLang="en-US" sz="2400" kern="0" dirty="0">
              <a:solidFill>
                <a:srgbClr val="000000"/>
              </a:solidFill>
              <a:latin typeface="Arial" panose="020B0604020202020204"/>
              <a:cs typeface="Arial" panose="020B0604020202020204"/>
              <a:sym typeface="Arial" panose="020B0604020202020204"/>
            </a:endParaRPr>
          </a:p>
        </p:txBody>
      </p:sp>
      <p:sp>
        <p:nvSpPr>
          <p:cNvPr id="56" name="文本框 55"/>
          <p:cNvSpPr txBox="1"/>
          <p:nvPr/>
        </p:nvSpPr>
        <p:spPr>
          <a:xfrm>
            <a:off x="5269201" y="5786358"/>
            <a:ext cx="3355035" cy="461665"/>
          </a:xfrm>
          <a:prstGeom prst="rect">
            <a:avLst/>
          </a:prstGeom>
          <a:noFill/>
        </p:spPr>
        <p:txBody>
          <a:bodyPr wrap="square" rtlCol="0">
            <a:spAutoFit/>
          </a:bodyPr>
          <a:lstStyle/>
          <a:p>
            <a:pP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Cell-type Embedding</a:t>
            </a:r>
            <a:endParaRPr lang="zh-CN" altLang="en-US" sz="2400" kern="0" dirty="0">
              <a:solidFill>
                <a:srgbClr val="000000"/>
              </a:solidFill>
              <a:latin typeface="Arial" panose="020B0604020202020204"/>
              <a:cs typeface="Arial" panose="020B0604020202020204"/>
              <a:sym typeface="Arial" panose="020B0604020202020204"/>
            </a:endParaRPr>
          </a:p>
        </p:txBody>
      </p:sp>
      <p:sp>
        <p:nvSpPr>
          <p:cNvPr id="61" name="Title 3"/>
          <p:cNvSpPr>
            <a:spLocks noGrp="1"/>
          </p:cNvSpPr>
          <p:nvPr>
            <p:ph type="title"/>
          </p:nvPr>
        </p:nvSpPr>
        <p:spPr>
          <a:xfrm>
            <a:off x="394498" y="268440"/>
            <a:ext cx="10277149" cy="650699"/>
          </a:xfrm>
        </p:spPr>
        <p:txBody>
          <a:bodyPr/>
          <a:lstStyle/>
          <a:p>
            <a:pPr algn="l" eaLnBrk="1" hangingPunct="1"/>
            <a:r>
              <a:rPr lang="en-US" altLang="zh-CN" sz="3200" b="0" dirty="0">
                <a:solidFill>
                  <a:schemeClr val="bg2"/>
                </a:solidFill>
                <a:latin typeface="Arial" panose="020B0604020202020204" pitchFamily="34" charset="0"/>
              </a:rPr>
              <a:t>Model Architecture</a:t>
            </a:r>
            <a:endParaRPr lang="en-US" altLang="zh-CN" sz="3200" b="0" dirty="0">
              <a:solidFill>
                <a:schemeClr val="bg2"/>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圆角矩形 30"/>
          <p:cNvSpPr/>
          <p:nvPr/>
        </p:nvSpPr>
        <p:spPr>
          <a:xfrm>
            <a:off x="6742478" y="4427714"/>
            <a:ext cx="2874745" cy="781897"/>
          </a:xfrm>
          <a:prstGeom prst="roundRect">
            <a:avLst/>
          </a:prstGeom>
          <a:solidFill>
            <a:schemeClr val="accent1">
              <a:lumMod val="40000"/>
              <a:lumOff val="6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r>
              <a:rPr lang="en-US" altLang="zh-CN" sz="2400" b="1" dirty="0">
                <a:solidFill>
                  <a:srgbClr val="000000"/>
                </a:solidFill>
                <a:latin typeface="Arial" panose="020B0604020202020204" pitchFamily="34" charset="0"/>
                <a:cs typeface="Arial" panose="020B0604020202020204" pitchFamily="34" charset="0"/>
                <a:sym typeface="Arial" panose="020B0604020202020204"/>
              </a:rPr>
              <a:t>Conv1d</a:t>
            </a:r>
            <a:endParaRPr lang="zh-CN" altLang="en-US" sz="2400" b="1" dirty="0">
              <a:solidFill>
                <a:srgbClr val="000000"/>
              </a:solidFill>
              <a:latin typeface="Arial" panose="020B0604020202020204" pitchFamily="34" charset="0"/>
              <a:cs typeface="Arial" panose="020B0604020202020204" pitchFamily="34" charset="0"/>
              <a:sym typeface="Arial" panose="020B0604020202020204"/>
            </a:endParaRPr>
          </a:p>
        </p:txBody>
      </p:sp>
      <p:sp>
        <p:nvSpPr>
          <p:cNvPr id="32" name="圆角矩形 31"/>
          <p:cNvSpPr/>
          <p:nvPr/>
        </p:nvSpPr>
        <p:spPr>
          <a:xfrm>
            <a:off x="1438041" y="4427713"/>
            <a:ext cx="2874745" cy="781897"/>
          </a:xfrm>
          <a:prstGeom prst="roundRect">
            <a:avLst/>
          </a:prstGeom>
          <a:solidFill>
            <a:schemeClr val="bg2">
              <a:lumMod val="20000"/>
              <a:lumOff val="8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r>
              <a:rPr lang="en-US" altLang="zh-CN" sz="2400" b="1" dirty="0">
                <a:solidFill>
                  <a:srgbClr val="000000"/>
                </a:solidFill>
                <a:latin typeface="Arial" panose="020B0604020202020204" pitchFamily="34" charset="0"/>
                <a:cs typeface="Arial" panose="020B0604020202020204" pitchFamily="34" charset="0"/>
                <a:sym typeface="Arial" panose="020B0604020202020204"/>
              </a:rPr>
              <a:t>Conv1d</a:t>
            </a:r>
            <a:endParaRPr lang="zh-CN" altLang="en-US" sz="2400" b="1" dirty="0">
              <a:solidFill>
                <a:srgbClr val="000000"/>
              </a:solidFill>
              <a:latin typeface="Arial" panose="020B0604020202020204" pitchFamily="34" charset="0"/>
              <a:cs typeface="Arial" panose="020B0604020202020204" pitchFamily="34" charset="0"/>
              <a:sym typeface="Arial" panose="020B0604020202020204"/>
            </a:endParaRPr>
          </a:p>
        </p:txBody>
      </p:sp>
      <p:sp>
        <p:nvSpPr>
          <p:cNvPr id="2" name="矩形 1"/>
          <p:cNvSpPr/>
          <p:nvPr/>
        </p:nvSpPr>
        <p:spPr>
          <a:xfrm>
            <a:off x="6742478" y="5489865"/>
            <a:ext cx="3009157" cy="461665"/>
          </a:xfrm>
          <a:prstGeom prst="rect">
            <a:avLst/>
          </a:prstGeom>
        </p:spPr>
        <p:txBody>
          <a:bodyPr wrap="none">
            <a:spAutoFit/>
          </a:bodyPr>
          <a:lstStyle/>
          <a:p>
            <a:pP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Assay-specific Layer</a:t>
            </a:r>
            <a:endParaRPr lang="zh-CN" altLang="en-US" sz="2400" kern="0" dirty="0">
              <a:solidFill>
                <a:srgbClr val="000000"/>
              </a:solidFill>
              <a:latin typeface="Arial" panose="020B0604020202020204"/>
              <a:cs typeface="Arial" panose="020B0604020202020204"/>
              <a:sym typeface="Arial" panose="020B0604020202020204"/>
            </a:endParaRPr>
          </a:p>
        </p:txBody>
      </p:sp>
      <p:sp>
        <p:nvSpPr>
          <p:cNvPr id="34" name="矩形 33"/>
          <p:cNvSpPr/>
          <p:nvPr/>
        </p:nvSpPr>
        <p:spPr>
          <a:xfrm>
            <a:off x="1310684" y="5489865"/>
            <a:ext cx="3387466" cy="461665"/>
          </a:xfrm>
          <a:prstGeom prst="rect">
            <a:avLst/>
          </a:prstGeom>
        </p:spPr>
        <p:txBody>
          <a:bodyPr wrap="none">
            <a:spAutoFit/>
          </a:bodyPr>
          <a:lstStyle/>
          <a:p>
            <a:pP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Cell-type-specific Layer</a:t>
            </a:r>
            <a:endParaRPr lang="zh-CN" altLang="en-US" sz="2400" kern="0" dirty="0">
              <a:solidFill>
                <a:srgbClr val="000000"/>
              </a:solidFill>
              <a:latin typeface="Arial" panose="020B0604020202020204"/>
              <a:cs typeface="Arial" panose="020B0604020202020204"/>
              <a:sym typeface="Arial" panose="020B0604020202020204"/>
            </a:endParaRPr>
          </a:p>
        </p:txBody>
      </p:sp>
      <p:cxnSp>
        <p:nvCxnSpPr>
          <p:cNvPr id="4" name="直接箭头连接符 3"/>
          <p:cNvCxnSpPr/>
          <p:nvPr/>
        </p:nvCxnSpPr>
        <p:spPr>
          <a:xfrm flipV="1">
            <a:off x="2981227" y="3919170"/>
            <a:ext cx="1386765" cy="5213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 name="直接箭头连接符 5"/>
          <p:cNvCxnSpPr>
            <a:stCxn id="31" idx="0"/>
          </p:cNvCxnSpPr>
          <p:nvPr/>
        </p:nvCxnSpPr>
        <p:spPr>
          <a:xfrm flipH="1" flipV="1">
            <a:off x="6742478" y="3919169"/>
            <a:ext cx="1437373" cy="5085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圆角矩形 9"/>
          <p:cNvSpPr/>
          <p:nvPr/>
        </p:nvSpPr>
        <p:spPr>
          <a:xfrm>
            <a:off x="2171030" y="2776971"/>
            <a:ext cx="6750519" cy="1142199"/>
          </a:xfrm>
          <a:prstGeom prst="roundRect">
            <a:avLst/>
          </a:prstGeom>
          <a:solidFill>
            <a:schemeClr val="accent6">
              <a:lumMod val="20000"/>
              <a:lumOff val="80000"/>
            </a:schemeClr>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r>
              <a:rPr lang="en-US" altLang="zh-CN" sz="2400" b="1" kern="0" dirty="0">
                <a:solidFill>
                  <a:srgbClr val="000000"/>
                </a:solidFill>
                <a:latin typeface="Arial" panose="020B0604020202020204" pitchFamily="34" charset="0"/>
                <a:cs typeface="Arial" panose="020B0604020202020204" pitchFamily="34" charset="0"/>
                <a:sym typeface="Arial" panose="020B0604020202020204"/>
              </a:rPr>
              <a:t>Concatenate (Mix Channels)</a:t>
            </a:r>
            <a:endParaRPr lang="zh-CN" altLang="en-US" sz="2400" b="1" dirty="0">
              <a:solidFill>
                <a:srgbClr val="000000"/>
              </a:solidFill>
              <a:latin typeface="Arial" panose="020B0604020202020204" pitchFamily="34" charset="0"/>
              <a:cs typeface="Arial" panose="020B0604020202020204" pitchFamily="34" charset="0"/>
              <a:sym typeface="Arial" panose="020B0604020202020204"/>
            </a:endParaRPr>
          </a:p>
        </p:txBody>
      </p:sp>
      <p:sp>
        <p:nvSpPr>
          <p:cNvPr id="43" name="文本框 42"/>
          <p:cNvSpPr txBox="1"/>
          <p:nvPr/>
        </p:nvSpPr>
        <p:spPr>
          <a:xfrm>
            <a:off x="8386788" y="3901239"/>
            <a:ext cx="2506893" cy="379656"/>
          </a:xfrm>
          <a:prstGeom prst="rect">
            <a:avLst/>
          </a:prstGeom>
          <a:noFill/>
        </p:spPr>
        <p:txBody>
          <a:bodyPr wrap="squar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(2*</a:t>
            </a:r>
            <a:r>
              <a:rPr lang="en-US" altLang="zh-CN" sz="1865" kern="0" dirty="0" err="1">
                <a:solidFill>
                  <a:srgbClr val="000000"/>
                </a:solidFill>
                <a:latin typeface="Arial" panose="020B0604020202020204"/>
                <a:cs typeface="Arial" panose="020B0604020202020204"/>
                <a:sym typeface="Arial" panose="020B0604020202020204"/>
              </a:rPr>
              <a:t>n_filters</a:t>
            </a:r>
            <a:r>
              <a:rPr lang="en-US" altLang="zh-CN" sz="1865" kern="0" dirty="0">
                <a:solidFill>
                  <a:srgbClr val="000000"/>
                </a:solidFill>
                <a:latin typeface="Arial" panose="020B0604020202020204"/>
                <a:cs typeface="Arial" panose="020B0604020202020204"/>
                <a:sym typeface="Arial" panose="020B0604020202020204"/>
              </a:rPr>
              <a:t>, 1000)</a:t>
            </a:r>
            <a:endParaRPr lang="zh-CN" altLang="en-US" sz="1865" kern="0" dirty="0">
              <a:solidFill>
                <a:srgbClr val="000000"/>
              </a:solidFill>
              <a:latin typeface="Arial" panose="020B0604020202020204"/>
              <a:cs typeface="Arial" panose="020B0604020202020204"/>
              <a:sym typeface="Arial" panose="020B0604020202020204"/>
            </a:endParaRPr>
          </a:p>
        </p:txBody>
      </p:sp>
      <p:sp>
        <p:nvSpPr>
          <p:cNvPr id="44" name="文本框 43"/>
          <p:cNvSpPr txBox="1"/>
          <p:nvPr/>
        </p:nvSpPr>
        <p:spPr>
          <a:xfrm>
            <a:off x="4180378" y="5172379"/>
            <a:ext cx="2506893" cy="379656"/>
          </a:xfrm>
          <a:prstGeom prst="rect">
            <a:avLst/>
          </a:prstGeom>
          <a:noFill/>
        </p:spPr>
        <p:txBody>
          <a:bodyPr wrap="squar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a:t>
            </a:r>
            <a:r>
              <a:rPr lang="en-US" altLang="zh-CN" sz="1865" kern="0" dirty="0" err="1">
                <a:solidFill>
                  <a:srgbClr val="000000"/>
                </a:solidFill>
                <a:latin typeface="Arial" panose="020B0604020202020204"/>
                <a:cs typeface="Arial" panose="020B0604020202020204"/>
                <a:sym typeface="Arial" panose="020B0604020202020204"/>
              </a:rPr>
              <a:t>n_filters</a:t>
            </a:r>
            <a:r>
              <a:rPr lang="en-US" altLang="zh-CN" sz="1865" kern="0" dirty="0">
                <a:solidFill>
                  <a:srgbClr val="000000"/>
                </a:solidFill>
                <a:latin typeface="Arial" panose="020B0604020202020204"/>
                <a:cs typeface="Arial" panose="020B0604020202020204"/>
                <a:sym typeface="Arial" panose="020B0604020202020204"/>
              </a:rPr>
              <a:t>, 1000)</a:t>
            </a:r>
            <a:endParaRPr lang="zh-CN" altLang="en-US" sz="1865" kern="0" dirty="0">
              <a:solidFill>
                <a:srgbClr val="000000"/>
              </a:solidFill>
              <a:latin typeface="Arial" panose="020B0604020202020204"/>
              <a:cs typeface="Arial" panose="020B0604020202020204"/>
              <a:sym typeface="Arial" panose="020B0604020202020204"/>
            </a:endParaRPr>
          </a:p>
        </p:txBody>
      </p:sp>
      <p:sp>
        <p:nvSpPr>
          <p:cNvPr id="46" name="文本框 45"/>
          <p:cNvSpPr txBox="1"/>
          <p:nvPr/>
        </p:nvSpPr>
        <p:spPr>
          <a:xfrm>
            <a:off x="9418582" y="5209609"/>
            <a:ext cx="2506893" cy="379656"/>
          </a:xfrm>
          <a:prstGeom prst="rect">
            <a:avLst/>
          </a:prstGeom>
          <a:noFill/>
        </p:spPr>
        <p:txBody>
          <a:bodyPr wrap="squar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a:t>
            </a:r>
            <a:r>
              <a:rPr lang="en-US" altLang="zh-CN" sz="1865" kern="0" dirty="0" err="1">
                <a:solidFill>
                  <a:srgbClr val="000000"/>
                </a:solidFill>
                <a:latin typeface="Arial" panose="020B0604020202020204"/>
                <a:cs typeface="Arial" panose="020B0604020202020204"/>
                <a:sym typeface="Arial" panose="020B0604020202020204"/>
              </a:rPr>
              <a:t>n_filters</a:t>
            </a:r>
            <a:r>
              <a:rPr lang="en-US" altLang="zh-CN" sz="1865" kern="0" dirty="0">
                <a:solidFill>
                  <a:srgbClr val="000000"/>
                </a:solidFill>
                <a:latin typeface="Arial" panose="020B0604020202020204"/>
                <a:cs typeface="Arial" panose="020B0604020202020204"/>
                <a:sym typeface="Arial" panose="020B0604020202020204"/>
              </a:rPr>
              <a:t>, 1000)</a:t>
            </a:r>
            <a:endParaRPr lang="zh-CN" altLang="en-US" sz="1865" kern="0" dirty="0">
              <a:solidFill>
                <a:srgbClr val="000000"/>
              </a:solidFill>
              <a:latin typeface="Arial" panose="020B0604020202020204"/>
              <a:cs typeface="Arial" panose="020B0604020202020204"/>
              <a:sym typeface="Arial" panose="020B0604020202020204"/>
            </a:endParaRPr>
          </a:p>
        </p:txBody>
      </p:sp>
      <p:cxnSp>
        <p:nvCxnSpPr>
          <p:cNvPr id="18" name="直接箭头连接符 17"/>
          <p:cNvCxnSpPr>
            <a:stCxn id="10" idx="0"/>
            <a:endCxn id="49" idx="2"/>
          </p:cNvCxnSpPr>
          <p:nvPr/>
        </p:nvCxnSpPr>
        <p:spPr>
          <a:xfrm flipH="1" flipV="1">
            <a:off x="5533454" y="2282016"/>
            <a:ext cx="12836" cy="4949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圆角矩形 48"/>
          <p:cNvSpPr/>
          <p:nvPr/>
        </p:nvSpPr>
        <p:spPr>
          <a:xfrm>
            <a:off x="3932607" y="1256797"/>
            <a:ext cx="3201693" cy="1025220"/>
          </a:xfrm>
          <a:prstGeom prst="roundRect">
            <a:avLst/>
          </a:prstGeom>
          <a:solidFill>
            <a:srgbClr val="FFCCCC"/>
          </a:solidFill>
          <a:ln w="19050">
            <a:solidFill>
              <a:srgbClr val="8C1515"/>
            </a:solid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pPr>
            <a:r>
              <a:rPr lang="en-US" altLang="zh-CN" sz="2400" b="1" dirty="0" err="1">
                <a:solidFill>
                  <a:srgbClr val="000000"/>
                </a:solidFill>
                <a:latin typeface="Arial" panose="020B0604020202020204" pitchFamily="34" charset="0"/>
                <a:cs typeface="Arial" panose="020B0604020202020204" pitchFamily="34" charset="0"/>
                <a:sym typeface="Arial" panose="020B0604020202020204"/>
              </a:rPr>
              <a:t>Conv</a:t>
            </a:r>
            <a:r>
              <a:rPr lang="zh-CN" altLang="en-US" sz="2400" b="1" dirty="0">
                <a:solidFill>
                  <a:srgbClr val="000000"/>
                </a:solidFill>
                <a:latin typeface="Arial" panose="020B0604020202020204" pitchFamily="34" charset="0"/>
                <a:cs typeface="Arial" panose="020B0604020202020204" pitchFamily="34" charset="0"/>
                <a:sym typeface="Arial" panose="020B0604020202020204"/>
              </a:rPr>
              <a:t>＆</a:t>
            </a:r>
            <a:r>
              <a:rPr lang="en-US" altLang="zh-CN" sz="2400" b="1" dirty="0" err="1">
                <a:solidFill>
                  <a:srgbClr val="000000"/>
                </a:solidFill>
                <a:latin typeface="Arial" panose="020B0604020202020204" pitchFamily="34" charset="0"/>
                <a:cs typeface="Arial" panose="020B0604020202020204" pitchFamily="34" charset="0"/>
                <a:sym typeface="Arial" panose="020B0604020202020204"/>
              </a:rPr>
              <a:t>Softmax</a:t>
            </a:r>
            <a:endParaRPr lang="zh-CN" altLang="en-US" sz="2400" b="1" dirty="0">
              <a:solidFill>
                <a:srgbClr val="000000"/>
              </a:solidFill>
              <a:latin typeface="Arial" panose="020B0604020202020204" pitchFamily="34" charset="0"/>
              <a:cs typeface="Arial" panose="020B0604020202020204" pitchFamily="34" charset="0"/>
              <a:sym typeface="Arial" panose="020B0604020202020204"/>
            </a:endParaRPr>
          </a:p>
        </p:txBody>
      </p:sp>
      <p:cxnSp>
        <p:nvCxnSpPr>
          <p:cNvPr id="48" name="直接箭头连接符 47"/>
          <p:cNvCxnSpPr>
            <a:stCxn id="49" idx="3"/>
          </p:cNvCxnSpPr>
          <p:nvPr/>
        </p:nvCxnSpPr>
        <p:spPr>
          <a:xfrm flipV="1">
            <a:off x="7134300" y="1766785"/>
            <a:ext cx="657883" cy="262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4" name="文本框 53"/>
          <p:cNvSpPr txBox="1"/>
          <p:nvPr/>
        </p:nvSpPr>
        <p:spPr>
          <a:xfrm>
            <a:off x="6970826" y="2288164"/>
            <a:ext cx="2506893" cy="379656"/>
          </a:xfrm>
          <a:prstGeom prst="rect">
            <a:avLst/>
          </a:prstGeom>
          <a:noFill/>
        </p:spPr>
        <p:txBody>
          <a:bodyPr wrap="squar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(1, 1000)</a:t>
            </a:r>
            <a:endParaRPr lang="zh-CN" altLang="en-US" sz="1865" kern="0" dirty="0">
              <a:solidFill>
                <a:srgbClr val="000000"/>
              </a:solidFill>
              <a:latin typeface="Arial" panose="020B0604020202020204"/>
              <a:cs typeface="Arial" panose="020B0604020202020204"/>
              <a:sym typeface="Arial" panose="020B0604020202020204"/>
            </a:endParaRPr>
          </a:p>
        </p:txBody>
      </p:sp>
      <p:pic>
        <p:nvPicPr>
          <p:cNvPr id="55" name="图片 54"/>
          <p:cNvPicPr>
            <a:picLocks noChangeAspect="1"/>
          </p:cNvPicPr>
          <p:nvPr/>
        </p:nvPicPr>
        <p:blipFill>
          <a:blip r:embed="rId1"/>
          <a:stretch>
            <a:fillRect/>
          </a:stretch>
        </p:blipFill>
        <p:spPr>
          <a:xfrm>
            <a:off x="8032863" y="1190030"/>
            <a:ext cx="2961013" cy="1083713"/>
          </a:xfrm>
          <a:prstGeom prst="rect">
            <a:avLst/>
          </a:prstGeom>
        </p:spPr>
      </p:pic>
      <p:sp>
        <p:nvSpPr>
          <p:cNvPr id="64" name="Title 3"/>
          <p:cNvSpPr>
            <a:spLocks noGrp="1"/>
          </p:cNvSpPr>
          <p:nvPr>
            <p:ph type="title"/>
          </p:nvPr>
        </p:nvSpPr>
        <p:spPr>
          <a:xfrm>
            <a:off x="394879" y="283700"/>
            <a:ext cx="10277149" cy="650699"/>
          </a:xfrm>
        </p:spPr>
        <p:txBody>
          <a:bodyPr/>
          <a:lstStyle/>
          <a:p>
            <a:pPr algn="l" eaLnBrk="1" hangingPunct="1"/>
            <a:r>
              <a:rPr lang="en-US" altLang="zh-CN" sz="3200" b="0" dirty="0">
                <a:solidFill>
                  <a:schemeClr val="bg2"/>
                </a:solidFill>
                <a:latin typeface="Arial" panose="020B0604020202020204" pitchFamily="34" charset="0"/>
              </a:rPr>
              <a:t>Model Architecture</a:t>
            </a:r>
            <a:endParaRPr lang="en-US" altLang="zh-CN" sz="3200" b="0" dirty="0">
              <a:solidFill>
                <a:schemeClr val="bg2"/>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551405" y="1232033"/>
            <a:ext cx="5401865" cy="4272847"/>
          </a:xfrm>
          <a:prstGeom prst="rect">
            <a:avLst/>
          </a:prstGeom>
        </p:spPr>
      </p:pic>
      <p:pic>
        <p:nvPicPr>
          <p:cNvPr id="5" name="图片 4"/>
          <p:cNvPicPr>
            <a:picLocks noChangeAspect="1"/>
          </p:cNvPicPr>
          <p:nvPr/>
        </p:nvPicPr>
        <p:blipFill>
          <a:blip r:embed="rId2"/>
          <a:stretch>
            <a:fillRect/>
          </a:stretch>
        </p:blipFill>
        <p:spPr>
          <a:xfrm>
            <a:off x="0" y="1232034"/>
            <a:ext cx="6705408" cy="4272847"/>
          </a:xfrm>
          <a:prstGeom prst="rect">
            <a:avLst/>
          </a:prstGeom>
        </p:spPr>
      </p:pic>
      <p:sp>
        <p:nvSpPr>
          <p:cNvPr id="8" name="文本框 7"/>
          <p:cNvSpPr txBox="1"/>
          <p:nvPr/>
        </p:nvSpPr>
        <p:spPr>
          <a:xfrm>
            <a:off x="416478" y="419503"/>
            <a:ext cx="3516667" cy="54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60960" rIns="121920" bIns="60960" numCol="1" anchor="b" anchorCtr="0" compatLnSpc="1">
            <a:spAutoFit/>
          </a:bodyPr>
          <a:lstStyle>
            <a:lvl1pPr algn="r" defTabSz="457200" eaLnBrk="1" fontAlgn="base" hangingPunct="1">
              <a:lnSpc>
                <a:spcPct val="85000"/>
              </a:lnSpc>
              <a:spcBef>
                <a:spcPct val="0"/>
              </a:spcBef>
              <a:spcAft>
                <a:spcPct val="0"/>
              </a:spcAft>
              <a:defRPr sz="2400" b="1" kern="1200">
                <a:solidFill>
                  <a:schemeClr val="bg2"/>
                </a:solidFill>
                <a:latin typeface="Arial" panose="020B0604020202020204" pitchFamily="34" charset="0"/>
                <a:ea typeface="MS PGothic" panose="020B0600070205080204" pitchFamily="34" charset="-128"/>
                <a:cs typeface="MS PGothic" panose="020B0600070205080204" pitchFamily="34" charset="-128"/>
              </a:defRPr>
            </a:lvl1pPr>
            <a:lvl2pPr defTabSz="45720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defTabSz="45720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defTabSz="45720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defTabSz="45720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defTabSz="45720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defTabSz="45720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defTabSz="45720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defTabSz="45720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a:buClr>
                <a:srgbClr val="000000"/>
              </a:buClr>
            </a:pPr>
            <a:r>
              <a:rPr lang="en-US" altLang="zh-CN" sz="3200" b="0" dirty="0">
                <a:solidFill>
                  <a:srgbClr val="8C1515"/>
                </a:solidFill>
                <a:sym typeface="Arial" panose="020B0604020202020204"/>
              </a:rPr>
              <a:t>Imputation Results</a:t>
            </a:r>
            <a:endParaRPr lang="zh-CN" altLang="en-US" sz="3200" b="0" dirty="0">
              <a:solidFill>
                <a:srgbClr val="8C1515"/>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31"/>
          <p:cNvSpPr txBox="1">
            <a:spLocks noGrp="1"/>
          </p:cNvSpPr>
          <p:nvPr>
            <p:ph type="ctrTitle"/>
          </p:nvPr>
        </p:nvSpPr>
        <p:spPr>
          <a:xfrm>
            <a:off x="609600" y="2908300"/>
            <a:ext cx="10972800" cy="825600"/>
          </a:xfrm>
          <a:prstGeom prst="rect">
            <a:avLst/>
          </a:prstGeom>
          <a:noFill/>
          <a:ln>
            <a:noFill/>
          </a:ln>
        </p:spPr>
        <p:txBody>
          <a:bodyPr spcFirstLastPara="1" vert="horz" wrap="square" lIns="0" tIns="60933" rIns="121900" bIns="60933" numCol="1" anchor="b" anchorCtr="0" compatLnSpc="1">
            <a:noAutofit/>
          </a:bodyPr>
          <a:lstStyle/>
          <a:p>
            <a:r>
              <a:rPr lang="en-US" sz="4665" b="1">
                <a:ea typeface="Arial" panose="020B0604020202020204"/>
                <a:cs typeface="Arial" panose="020B0604020202020204"/>
                <a:sym typeface="Arial" panose="020B0604020202020204"/>
              </a:rPr>
              <a:t>Thank You for Listening</a:t>
            </a:r>
            <a:br>
              <a:rPr lang="en-US" sz="4665" b="1">
                <a:ea typeface="Arial" panose="020B0604020202020204"/>
                <a:cs typeface="Arial" panose="020B0604020202020204"/>
                <a:sym typeface="Arial" panose="020B0604020202020204"/>
              </a:rPr>
            </a:br>
            <a:r>
              <a:rPr lang="en-US" sz="4665" b="1">
                <a:ea typeface="Arial" panose="020B0604020202020204"/>
                <a:cs typeface="Arial" panose="020B0604020202020204"/>
                <a:sym typeface="Arial" panose="020B0604020202020204"/>
              </a:rPr>
              <a:t>Welcome to Chat with Me</a:t>
            </a:r>
            <a:endParaRPr sz="4665"/>
          </a:p>
        </p:txBody>
      </p:sp>
      <p:sp>
        <p:nvSpPr>
          <p:cNvPr id="170" name="Google Shape;170;p31"/>
          <p:cNvSpPr txBox="1"/>
          <p:nvPr/>
        </p:nvSpPr>
        <p:spPr>
          <a:xfrm>
            <a:off x="7774000" y="156700"/>
            <a:ext cx="4158000" cy="1232400"/>
          </a:xfrm>
          <a:prstGeom prst="rect">
            <a:avLst/>
          </a:prstGeom>
          <a:noFill/>
          <a:ln w="28575" cap="flat" cmpd="sng">
            <a:solidFill>
              <a:schemeClr val="lt2"/>
            </a:solidFill>
            <a:prstDash val="solid"/>
            <a:round/>
            <a:headEnd type="none" w="sm" len="sm"/>
            <a:tailEnd type="none" w="sm" len="sm"/>
          </a:ln>
        </p:spPr>
        <p:txBody>
          <a:bodyPr spcFirstLastPara="1" wrap="square" lIns="121900" tIns="121900" rIns="121900" bIns="121900" anchor="t" anchorCtr="0">
            <a:noAutofit/>
          </a:bodyPr>
          <a:lstStyle/>
          <a:p>
            <a:pPr algn="ctr" defTabSz="609600" fontAlgn="base">
              <a:defRPr/>
            </a:pPr>
            <a:r>
              <a:rPr lang="en-US" sz="2535" b="1" dirty="0">
                <a:solidFill>
                  <a:srgbClr val="000000"/>
                </a:solidFill>
                <a:latin typeface="Source Sans Pro" charset="0"/>
                <a:ea typeface="MS PGothic" panose="020B0600070205080204" pitchFamily="34" charset="-128"/>
                <a:cs typeface="Arial" panose="020B0604020202020204"/>
                <a:sym typeface="Arial" panose="020B0604020202020204"/>
              </a:rPr>
              <a:t>Breakout Room </a:t>
            </a:r>
            <a:r>
              <a:rPr lang="en-US" altLang="zh-CN" sz="4000" b="1" dirty="0">
                <a:solidFill>
                  <a:srgbClr val="8C1515"/>
                </a:solidFill>
                <a:latin typeface="Source Sans Pro" charset="0"/>
                <a:ea typeface="MS PGothic" panose="020B0600070205080204" pitchFamily="34" charset="-128"/>
                <a:cs typeface="Arial" panose="020B0604020202020204"/>
                <a:sym typeface="Arial" panose="020B0604020202020204"/>
              </a:rPr>
              <a:t>2</a:t>
            </a:r>
            <a:r>
              <a:rPr lang="en-US" sz="2535" b="1" dirty="0">
                <a:solidFill>
                  <a:srgbClr val="000000"/>
                </a:solidFill>
                <a:latin typeface="Source Sans Pro" charset="0"/>
                <a:ea typeface="MS PGothic" panose="020B0600070205080204" pitchFamily="34" charset="-128"/>
                <a:cs typeface="Arial" panose="020B0604020202020204"/>
                <a:sym typeface="Arial" panose="020B0604020202020204"/>
              </a:rPr>
              <a:t> </a:t>
            </a:r>
            <a:endParaRPr sz="2535" b="1" dirty="0">
              <a:solidFill>
                <a:srgbClr val="000000"/>
              </a:solidFill>
              <a:latin typeface="Source Sans Pro" charset="0"/>
              <a:ea typeface="MS PGothic" panose="020B0600070205080204" pitchFamily="34" charset="-128"/>
              <a:cs typeface="Arial" panose="020B0604020202020204"/>
              <a:sym typeface="Arial" panose="020B0604020202020204"/>
            </a:endParaRPr>
          </a:p>
          <a:p>
            <a:pPr algn="ctr" defTabSz="609600" fontAlgn="base">
              <a:defRPr/>
            </a:pPr>
            <a:r>
              <a:rPr lang="en-US" sz="2000" dirty="0">
                <a:solidFill>
                  <a:srgbClr val="000000"/>
                </a:solidFill>
                <a:latin typeface="Source Sans Pro" charset="0"/>
                <a:ea typeface="MS PGothic" panose="020B0600070205080204" pitchFamily="34" charset="-128"/>
                <a:cs typeface="Arial" panose="020B0604020202020204"/>
                <a:sym typeface="Arial" panose="020B0604020202020204"/>
              </a:rPr>
              <a:t>Computer Science</a:t>
            </a:r>
            <a:endParaRPr sz="135" dirty="0">
              <a:solidFill>
                <a:srgbClr val="000000"/>
              </a:solidFill>
              <a:latin typeface="Source Sans Pro" charset="0"/>
              <a:ea typeface="MS PGothic" panose="020B0600070205080204" pitchFamily="34" charset="-128"/>
              <a:cs typeface="Arial" panose="020B0604020202020204"/>
              <a:sym typeface="Arial" panose="020B0604020202020204"/>
            </a:endParaRPr>
          </a:p>
        </p:txBody>
      </p:sp>
      <p:sp>
        <p:nvSpPr>
          <p:cNvPr id="171" name="Google Shape;171;p31"/>
          <p:cNvSpPr txBox="1">
            <a:spLocks noGrp="1"/>
          </p:cNvSpPr>
          <p:nvPr>
            <p:ph type="body" idx="1"/>
          </p:nvPr>
        </p:nvSpPr>
        <p:spPr>
          <a:xfrm>
            <a:off x="1463457" y="4304577"/>
            <a:ext cx="8079200" cy="1544271"/>
          </a:xfrm>
          <a:prstGeom prst="rect">
            <a:avLst/>
          </a:prstGeom>
          <a:noFill/>
          <a:ln>
            <a:noFill/>
          </a:ln>
        </p:spPr>
        <p:txBody>
          <a:bodyPr spcFirstLastPara="1" vert="horz" wrap="square" lIns="0" tIns="60933" rIns="0" bIns="60933" rtlCol="0" anchor="ctr" anchorCtr="1">
            <a:noAutofit/>
          </a:bodyPr>
          <a:lstStyle/>
          <a:p>
            <a:pPr marL="0" indent="0">
              <a:spcBef>
                <a:spcPts val="0"/>
              </a:spcBef>
              <a:buSzPts val="1800"/>
            </a:pPr>
            <a:r>
              <a:rPr lang="en-US" dirty="0">
                <a:solidFill>
                  <a:srgbClr val="595959"/>
                </a:solidFill>
                <a:latin typeface="Arial" panose="020B0604020202020204"/>
                <a:ea typeface="Arial" panose="020B0604020202020204"/>
                <a:cs typeface="Arial" panose="020B0604020202020204"/>
                <a:sym typeface="Arial" panose="020B0604020202020204"/>
              </a:rPr>
              <a:t>D</a:t>
            </a:r>
            <a:r>
              <a:rPr lang="en-US" altLang="zh-CN" dirty="0">
                <a:solidFill>
                  <a:srgbClr val="595959"/>
                </a:solidFill>
                <a:latin typeface="Arial" panose="020B0604020202020204"/>
                <a:ea typeface="Arial" panose="020B0604020202020204"/>
                <a:cs typeface="Arial" panose="020B0604020202020204"/>
                <a:sym typeface="Arial" panose="020B0604020202020204"/>
              </a:rPr>
              <a:t>epartment</a:t>
            </a:r>
            <a:r>
              <a:rPr lang="en-US" dirty="0">
                <a:solidFill>
                  <a:srgbClr val="595959"/>
                </a:solidFill>
                <a:latin typeface="Arial" panose="020B0604020202020204"/>
                <a:ea typeface="Arial" panose="020B0604020202020204"/>
                <a:cs typeface="Arial" panose="020B0604020202020204"/>
                <a:sym typeface="Arial" panose="020B0604020202020204"/>
              </a:rPr>
              <a:t> of A</a:t>
            </a:r>
            <a:r>
              <a:rPr lang="en-US" altLang="zh-CN" dirty="0">
                <a:solidFill>
                  <a:srgbClr val="595959"/>
                </a:solidFill>
                <a:latin typeface="Arial" panose="020B0604020202020204"/>
                <a:ea typeface="Arial" panose="020B0604020202020204"/>
                <a:cs typeface="Arial" panose="020B0604020202020204"/>
                <a:sym typeface="Arial" panose="020B0604020202020204"/>
              </a:rPr>
              <a:t>utomation</a:t>
            </a:r>
            <a:r>
              <a:rPr lang="en-US" dirty="0">
                <a:solidFill>
                  <a:srgbClr val="595959"/>
                </a:solidFill>
                <a:latin typeface="Arial" panose="020B0604020202020204"/>
                <a:ea typeface="Arial" panose="020B0604020202020204"/>
                <a:cs typeface="Arial" panose="020B0604020202020204"/>
                <a:sym typeface="Arial" panose="020B0604020202020204"/>
              </a:rPr>
              <a:t>, T</a:t>
            </a:r>
            <a:r>
              <a:rPr lang="en-US" altLang="zh-CN" dirty="0">
                <a:solidFill>
                  <a:srgbClr val="595959"/>
                </a:solidFill>
                <a:latin typeface="Arial" panose="020B0604020202020204"/>
                <a:ea typeface="Arial" panose="020B0604020202020204"/>
                <a:cs typeface="Arial" panose="020B0604020202020204"/>
                <a:sym typeface="Arial" panose="020B0604020202020204"/>
              </a:rPr>
              <a:t>singhua</a:t>
            </a:r>
            <a:r>
              <a:rPr lang="en-US" dirty="0">
                <a:solidFill>
                  <a:srgbClr val="595959"/>
                </a:solidFill>
                <a:latin typeface="Arial" panose="020B0604020202020204"/>
                <a:ea typeface="Arial" panose="020B0604020202020204"/>
                <a:cs typeface="Arial" panose="020B0604020202020204"/>
                <a:sym typeface="Arial" panose="020B0604020202020204"/>
              </a:rPr>
              <a:t> University</a:t>
            </a:r>
            <a:endParaRPr dirty="0">
              <a:solidFill>
                <a:srgbClr val="595959"/>
              </a:solidFill>
              <a:latin typeface="Arial" panose="020B0604020202020204"/>
              <a:ea typeface="Arial" panose="020B0604020202020204"/>
              <a:cs typeface="Arial" panose="020B0604020202020204"/>
              <a:sym typeface="Arial" panose="020B0604020202020204"/>
            </a:endParaRPr>
          </a:p>
          <a:p>
            <a:pPr marL="0" indent="0" algn="l">
              <a:spcBef>
                <a:spcPts val="0"/>
              </a:spcBef>
              <a:buSzPts val="1800"/>
            </a:pPr>
            <a:endParaRPr dirty="0"/>
          </a:p>
          <a:p>
            <a:pPr marL="0" indent="0" algn="l">
              <a:spcBef>
                <a:spcPts val="0"/>
              </a:spcBef>
              <a:buSzPts val="1800"/>
            </a:pPr>
            <a:endParaRPr dirty="0"/>
          </a:p>
          <a:p>
            <a:pPr marL="0" indent="0">
              <a:spcBef>
                <a:spcPts val="480"/>
              </a:spcBef>
              <a:buSzPts val="1800"/>
            </a:pPr>
            <a:r>
              <a:rPr lang="en-US" dirty="0">
                <a:solidFill>
                  <a:srgbClr val="8C1515"/>
                </a:solidFill>
                <a:latin typeface="Arial" panose="020B0604020202020204"/>
                <a:ea typeface="Arial" panose="020B0604020202020204"/>
                <a:cs typeface="Arial" panose="020B0604020202020204"/>
                <a:sym typeface="Arial" panose="020B0604020202020204"/>
              </a:rPr>
              <a:t>Supervisors: Prof. Priyanka Raina, Haitong Li</a:t>
            </a:r>
            <a:endParaRPr dirty="0">
              <a:solidFill>
                <a:srgbClr val="8C1515"/>
              </a:solidFill>
            </a:endParaRPr>
          </a:p>
        </p:txBody>
      </p:sp>
      <p:sp>
        <p:nvSpPr>
          <p:cNvPr id="172" name="Google Shape;172;p31"/>
          <p:cNvSpPr txBox="1">
            <a:spLocks noGrp="1"/>
          </p:cNvSpPr>
          <p:nvPr>
            <p:ph type="subTitle" idx="2"/>
          </p:nvPr>
        </p:nvSpPr>
        <p:spPr>
          <a:xfrm>
            <a:off x="464967" y="3789913"/>
            <a:ext cx="10972800" cy="616000"/>
          </a:xfrm>
          <a:prstGeom prst="rect">
            <a:avLst/>
          </a:prstGeom>
          <a:noFill/>
          <a:ln>
            <a:noFill/>
          </a:ln>
        </p:spPr>
        <p:txBody>
          <a:bodyPr spcFirstLastPara="1" vert="horz" wrap="square" lIns="0" tIns="60933" rIns="0" bIns="60933" rtlCol="0" anchor="t" anchorCtr="0">
            <a:noAutofit/>
          </a:bodyPr>
          <a:lstStyle/>
          <a:p>
            <a:pPr marL="0" indent="0">
              <a:spcBef>
                <a:spcPts val="0"/>
              </a:spcBef>
              <a:buSzPts val="2100"/>
            </a:pPr>
            <a:r>
              <a:rPr lang="en-US" dirty="0" err="1"/>
              <a:t>Y</a:t>
            </a:r>
            <a:r>
              <a:rPr lang="en-US" altLang="zh-CN" dirty="0" err="1"/>
              <a:t>angyuan</a:t>
            </a:r>
            <a:r>
              <a:rPr lang="en-US" dirty="0"/>
              <a:t> Z</a:t>
            </a:r>
            <a:r>
              <a:rPr lang="en-US" altLang="zh-CN" dirty="0"/>
              <a:t>h</a:t>
            </a:r>
            <a:r>
              <a:rPr lang="en-US" dirty="0"/>
              <a:t>ang</a:t>
            </a:r>
            <a:endParaRPr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5"/>
        <p:cNvGrpSpPr/>
        <p:nvPr/>
      </p:nvGrpSpPr>
      <p:grpSpPr>
        <a:xfrm>
          <a:off x="0" y="0"/>
          <a:ext cx="0" cy="0"/>
          <a:chOff x="0" y="0"/>
          <a:chExt cx="0" cy="0"/>
        </a:xfrm>
      </p:grpSpPr>
      <p:sp>
        <p:nvSpPr>
          <p:cNvPr id="6" name="Google Shape;171;p31"/>
          <p:cNvSpPr txBox="1"/>
          <p:nvPr/>
        </p:nvSpPr>
        <p:spPr>
          <a:xfrm>
            <a:off x="716280" y="4406053"/>
            <a:ext cx="10469880" cy="1544320"/>
          </a:xfrm>
          <a:prstGeom prst="rect">
            <a:avLst/>
          </a:prstGeom>
          <a:noFill/>
          <a:ln>
            <a:noFill/>
          </a:ln>
        </p:spPr>
        <p:txBody>
          <a:bodyPr spcFirstLastPara="1" wrap="square" lIns="0" tIns="60933" rIns="0" bIns="60933" anchor="ctr" anchorCtr="1">
            <a:noAutofit/>
          </a:bodyPr>
          <a:lstStyle>
            <a:defPPr marR="0" lvl="0" algn="l" rtl="0">
              <a:lnSpc>
                <a:spcPct val="100000"/>
              </a:lnSpc>
              <a:spcBef>
                <a:spcPts val="0"/>
              </a:spcBef>
              <a:spcAft>
                <a:spcPts val="0"/>
              </a:spcAft>
            </a:defPPr>
            <a:lvl1pPr marL="457200" marR="0" lvl="0" indent="-228600" algn="ctr" rtl="0">
              <a:lnSpc>
                <a:spcPct val="100000"/>
              </a:lnSpc>
              <a:spcBef>
                <a:spcPts val="360"/>
              </a:spcBef>
              <a:spcAft>
                <a:spcPts val="0"/>
              </a:spcAft>
              <a:buClr>
                <a:srgbClr val="000000"/>
              </a:buClr>
              <a:buSzPts val="1400"/>
              <a:buFont typeface="Arial" panose="020B0604020202020204"/>
              <a:buNone/>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1pPr>
            <a:lvl2pPr marL="914400" marR="0" lvl="1" indent="-228600" algn="l" rtl="0">
              <a:lnSpc>
                <a:spcPct val="100000"/>
              </a:lnSpc>
              <a:spcBef>
                <a:spcPts val="360"/>
              </a:spcBef>
              <a:spcAft>
                <a:spcPts val="0"/>
              </a:spcAft>
              <a:buClr>
                <a:schemeClr val="lt2"/>
              </a:buClr>
              <a:buSzPts val="1800"/>
              <a:buFont typeface="Noto Sans Symbols"/>
              <a:buNone/>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2pPr>
            <a:lvl3pPr marL="1371600" marR="0" lvl="2" indent="-228600" algn="l" rtl="0">
              <a:lnSpc>
                <a:spcPct val="100000"/>
              </a:lnSpc>
              <a:spcBef>
                <a:spcPts val="360"/>
              </a:spcBef>
              <a:spcAft>
                <a:spcPts val="0"/>
              </a:spcAft>
              <a:buClr>
                <a:schemeClr val="lt2"/>
              </a:buClr>
              <a:buSzPts val="1836"/>
              <a:buFont typeface="Source Sans Pro"/>
              <a:buNone/>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3pPr>
            <a:lvl4pPr marL="1828800" marR="0" lvl="3" indent="-228600" algn="l" rtl="0">
              <a:lnSpc>
                <a:spcPct val="100000"/>
              </a:lnSpc>
              <a:spcBef>
                <a:spcPts val="360"/>
              </a:spcBef>
              <a:spcAft>
                <a:spcPts val="0"/>
              </a:spcAft>
              <a:buClr>
                <a:schemeClr val="lt2"/>
              </a:buClr>
              <a:buSzPts val="1800"/>
              <a:buFont typeface="Arial" panose="020B0604020202020204"/>
              <a:buNone/>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4pPr>
            <a:lvl5pPr marL="2286000" marR="0" lvl="4" indent="-228600" algn="l" rtl="0">
              <a:lnSpc>
                <a:spcPct val="100000"/>
              </a:lnSpc>
              <a:spcBef>
                <a:spcPts val="360"/>
              </a:spcBef>
              <a:spcAft>
                <a:spcPts val="0"/>
              </a:spcAft>
              <a:buClr>
                <a:schemeClr val="lt2"/>
              </a:buClr>
              <a:buSzPts val="1800"/>
              <a:buFont typeface="Source Sans Pro"/>
              <a:buNone/>
              <a:defRPr sz="1800" b="0" i="0" u="none" strike="noStrike" cap="none">
                <a:solidFill>
                  <a:srgbClr val="595959"/>
                </a:solidFill>
                <a:latin typeface="Arial" panose="020B0604020202020204"/>
                <a:ea typeface="Arial" panose="020B0604020202020204"/>
                <a:cs typeface="Arial" panose="020B0604020202020204"/>
                <a:sym typeface="Arial" panose="020B0604020202020204"/>
              </a:defRPr>
            </a:lvl5pPr>
            <a:lvl6pPr marL="2743200" marR="0" lvl="5"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6pPr>
            <a:lvl7pPr marL="3200400" marR="0" lvl="6"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7pPr>
            <a:lvl8pPr marL="3657600" marR="0" lvl="7"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8pPr>
            <a:lvl9pPr marL="4114800" marR="0" lvl="8" indent="-355600" algn="l" rtl="0">
              <a:lnSpc>
                <a:spcPct val="100000"/>
              </a:lnSpc>
              <a:spcBef>
                <a:spcPts val="400"/>
              </a:spcBef>
              <a:spcAft>
                <a:spcPts val="0"/>
              </a:spcAft>
              <a:buClr>
                <a:schemeClr val="dk1"/>
              </a:buClr>
              <a:buSzPts val="2000"/>
              <a:buFont typeface="Arial" panose="020B0604020202020204"/>
              <a:buChar char="•"/>
              <a:defRPr sz="2000" b="0" i="0" u="none" strike="noStrike" cap="none">
                <a:solidFill>
                  <a:schemeClr val="dk1"/>
                </a:solidFill>
                <a:latin typeface="Source Sans Pro"/>
                <a:ea typeface="Source Sans Pro"/>
                <a:cs typeface="Source Sans Pro"/>
                <a:sym typeface="Source Sans Pro"/>
              </a:defRPr>
            </a:lvl9pPr>
          </a:lstStyle>
          <a:p>
            <a:pPr marL="0" indent="0" defTabSz="1219200">
              <a:spcBef>
                <a:spcPts val="0"/>
              </a:spcBef>
              <a:buSzPts val="1800"/>
            </a:pPr>
            <a:r>
              <a:rPr lang="en-US" sz="2400" kern="0" dirty="0"/>
              <a:t>Department of Computer Science and Technology, Tsinghua University</a:t>
            </a:r>
            <a:endParaRPr lang="en-US" sz="2400" kern="0" dirty="0"/>
          </a:p>
          <a:p>
            <a:pPr marL="0" indent="0" algn="l" defTabSz="1219200">
              <a:spcBef>
                <a:spcPts val="0"/>
              </a:spcBef>
              <a:buSzPts val="1800"/>
            </a:pPr>
            <a:endParaRPr lang="en-US" sz="2400" kern="0" dirty="0"/>
          </a:p>
          <a:p>
            <a:pPr marL="0" indent="0" algn="l" defTabSz="1219200">
              <a:spcBef>
                <a:spcPts val="0"/>
              </a:spcBef>
              <a:buSzPts val="1800"/>
            </a:pPr>
            <a:endParaRPr lang="en-US" sz="2400" kern="0" dirty="0"/>
          </a:p>
          <a:p>
            <a:pPr marL="0" indent="0" defTabSz="1219200">
              <a:spcBef>
                <a:spcPts val="480"/>
              </a:spcBef>
              <a:buSzPts val="1800"/>
            </a:pPr>
            <a:r>
              <a:rPr lang="en-US" sz="2400" kern="0" dirty="0">
                <a:solidFill>
                  <a:srgbClr val="8C1515"/>
                </a:solidFill>
              </a:rPr>
              <a:t>Supervisors: Prof. Silvio Savarese, </a:t>
            </a:r>
            <a:r>
              <a:rPr lang="en-US" sz="2400" kern="0" dirty="0" err="1">
                <a:solidFill>
                  <a:srgbClr val="8C1515"/>
                </a:solidFill>
              </a:rPr>
              <a:t>Kuan</a:t>
            </a:r>
            <a:r>
              <a:rPr lang="en-US" sz="2400" kern="0" dirty="0">
                <a:solidFill>
                  <a:srgbClr val="8C1515"/>
                </a:solidFill>
              </a:rPr>
              <a:t> Fang, Fei Xia</a:t>
            </a:r>
            <a:endParaRPr lang="en-US" sz="2400" kern="0" dirty="0">
              <a:solidFill>
                <a:srgbClr val="8C1515"/>
              </a:solidFill>
            </a:endParaRPr>
          </a:p>
        </p:txBody>
      </p:sp>
      <p:sp>
        <p:nvSpPr>
          <p:cNvPr id="2136" name="Google Shape;2136;p216"/>
          <p:cNvSpPr txBox="1">
            <a:spLocks noGrp="1"/>
          </p:cNvSpPr>
          <p:nvPr>
            <p:ph type="ctrTitle"/>
          </p:nvPr>
        </p:nvSpPr>
        <p:spPr>
          <a:xfrm>
            <a:off x="609600" y="1718735"/>
            <a:ext cx="10972800" cy="1744000"/>
          </a:xfrm>
          <a:prstGeom prst="rect">
            <a:avLst/>
          </a:prstGeom>
          <a:noFill/>
          <a:ln>
            <a:noFill/>
          </a:ln>
        </p:spPr>
        <p:txBody>
          <a:bodyPr spcFirstLastPara="1" wrap="square" lIns="0" tIns="60933" rIns="121900" bIns="60933" anchor="b" anchorCtr="0">
            <a:noAutofit/>
          </a:bodyPr>
          <a:lstStyle/>
          <a:p>
            <a:r>
              <a:rPr lang="en-US" altLang="en-GB" sz="4135" b="1"/>
              <a:t>Bayesian Active Learning For Tool Manipulation</a:t>
            </a:r>
            <a:endParaRPr lang="en-US" altLang="en-GB" sz="4135" b="1"/>
          </a:p>
        </p:txBody>
      </p:sp>
      <p:sp>
        <p:nvSpPr>
          <p:cNvPr id="7" name="Google Shape;172;p31"/>
          <p:cNvSpPr txBox="1">
            <a:spLocks noGrp="1"/>
          </p:cNvSpPr>
          <p:nvPr>
            <p:ph type="subTitle" idx="2"/>
          </p:nvPr>
        </p:nvSpPr>
        <p:spPr>
          <a:xfrm>
            <a:off x="464967" y="3789913"/>
            <a:ext cx="10972800" cy="616000"/>
          </a:xfrm>
          <a:prstGeom prst="rect">
            <a:avLst/>
          </a:prstGeom>
          <a:noFill/>
          <a:ln>
            <a:noFill/>
          </a:ln>
        </p:spPr>
        <p:txBody>
          <a:bodyPr spcFirstLastPara="1" wrap="square" lIns="0" tIns="60933" rIns="0" bIns="60933" anchor="t" anchorCtr="0">
            <a:noAutofit/>
          </a:bodyPr>
          <a:lstStyle/>
          <a:p>
            <a:pPr marL="0" indent="0">
              <a:spcBef>
                <a:spcPts val="0"/>
              </a:spcBef>
              <a:buSzPts val="2100"/>
            </a:pPr>
            <a:r>
              <a:rPr lang="en-US" dirty="0"/>
              <a:t>Zhuoer Feng</a:t>
            </a:r>
            <a:endParaRPr dirty="0"/>
          </a:p>
        </p:txBody>
      </p:sp>
    </p:spTree>
  </p:cSld>
  <p:clrMapOvr>
    <a:masterClrMapping/>
  </p:clrMapOvr>
  <p:transition spd="slow">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Title 1"/>
          <p:cNvSpPr>
            <a:spLocks noGrp="1"/>
          </p:cNvSpPr>
          <p:nvPr/>
        </p:nvSpPr>
        <p:spPr>
          <a:xfrm>
            <a:off x="957793" y="327450"/>
            <a:ext cx="10276417" cy="651933"/>
          </a:xfrm>
          <a:prstGeom prst="rect">
            <a:avLst/>
          </a:prstGeom>
          <a:noFill/>
          <a:ln>
            <a:noFill/>
          </a:ln>
        </p:spPr>
        <p:txBody>
          <a:bodyPr vert="horz" wrap="square" lIns="0" tIns="60960" rIns="121920" bIns="60960" numCol="1" anchor="b" anchorCtr="0" compatLnSpc="1"/>
          <a:lstStyle>
            <a:lvl1pPr algn="l" defTabSz="457200" rtl="0" eaLnBrk="1" fontAlgn="base" hangingPunct="1">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defTabSz="609600">
              <a:buClr>
                <a:srgbClr val="000000"/>
              </a:buClr>
            </a:pPr>
            <a:r>
              <a:rPr lang="en-US" altLang="zh-CN" sz="3735" b="1" dirty="0">
                <a:solidFill>
                  <a:srgbClr val="8C1515"/>
                </a:solidFill>
                <a:sym typeface="Arial" panose="020B0604020202020204"/>
              </a:rPr>
              <a:t>Motivation</a:t>
            </a:r>
            <a:endParaRPr lang="en-US" sz="3735" b="1" dirty="0">
              <a:solidFill>
                <a:srgbClr val="8C1515"/>
              </a:solidFill>
              <a:sym typeface="Arial" panose="020B0604020202020204"/>
            </a:endParaRPr>
          </a:p>
        </p:txBody>
      </p:sp>
      <p:pic>
        <p:nvPicPr>
          <p:cNvPr id="84" name="demo">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5747524" y="766481"/>
            <a:ext cx="3891451" cy="2215089"/>
          </a:xfrm>
          <a:prstGeom prst="rect">
            <a:avLst/>
          </a:prstGeom>
        </p:spPr>
      </p:pic>
      <p:sp>
        <p:nvSpPr>
          <p:cNvPr id="5" name="Google Shape;2144;p217"/>
          <p:cNvSpPr txBox="1"/>
          <p:nvPr/>
        </p:nvSpPr>
        <p:spPr>
          <a:xfrm>
            <a:off x="1130610" y="1473576"/>
            <a:ext cx="3747601" cy="4336053"/>
          </a:xfrm>
          <a:prstGeom prst="rect">
            <a:avLst/>
          </a:prstGeom>
          <a:noFill/>
          <a:ln>
            <a:noFill/>
          </a:ln>
        </p:spPr>
        <p:txBody>
          <a:bodyPr spcFirstLastPara="1" wrap="square" lIns="0" tIns="45700" rIns="0" bIns="45700" anchor="t" anchorCtr="0">
            <a:noAutofit/>
          </a:bodyPr>
          <a:lstStyle>
            <a:lvl1pPr marL="342900" indent="-342900" algn="l" defTabSz="457200" rtl="0" eaLnBrk="1" fontAlgn="base" hangingPunct="1">
              <a:spcBef>
                <a:spcPct val="20000"/>
              </a:spcBef>
              <a:spcAft>
                <a:spcPct val="0"/>
              </a:spcAft>
              <a:buClr>
                <a:schemeClr val="bg2"/>
              </a:buClr>
              <a:buFont typeface="Wingdings" panose="05000000000000000000" pitchFamily="2" charset="2"/>
              <a:defRPr kern="1200" spc="20">
                <a:solidFill>
                  <a:schemeClr val="tx1"/>
                </a:solidFill>
                <a:latin typeface="Arial" panose="020B0604020202020204"/>
                <a:ea typeface="MS PGothic" panose="020B0600070205080204" pitchFamily="34" charset="-128"/>
                <a:cs typeface="MS PGothic" panose="020B0600070205080204" pitchFamily="34" charset="-128"/>
              </a:defRPr>
            </a:lvl1pPr>
            <a:lvl2pPr marL="288925" indent="-288925" algn="l" defTabSz="457200" rtl="0" eaLnBrk="1" fontAlgn="base" hangingPunct="1">
              <a:spcBef>
                <a:spcPct val="20000"/>
              </a:spcBef>
              <a:spcAft>
                <a:spcPct val="0"/>
              </a:spcAft>
              <a:buClr>
                <a:schemeClr val="bg2"/>
              </a:buClr>
              <a:buFont typeface="Wingdings" panose="05000000000000000000" pitchFamily="2" charset="2"/>
              <a:buChar char="§"/>
              <a:defRPr kern="1200">
                <a:solidFill>
                  <a:srgbClr val="595959"/>
                </a:solidFill>
                <a:latin typeface="Arial" panose="020B0604020202020204"/>
                <a:ea typeface="MS PGothic" panose="020B0600070205080204" pitchFamily="34" charset="-128"/>
                <a:cs typeface="+mn-cs"/>
              </a:defRPr>
            </a:lvl2pPr>
            <a:lvl3pPr marL="570230" indent="-225425" algn="l" defTabSz="457200" rtl="0" eaLnBrk="1" fontAlgn="base" hangingPunct="1">
              <a:spcBef>
                <a:spcPct val="20000"/>
              </a:spcBef>
              <a:spcAft>
                <a:spcPct val="0"/>
              </a:spcAft>
              <a:buClr>
                <a:schemeClr val="bg2"/>
              </a:buClr>
              <a:buSzPct val="102000"/>
              <a:buFont typeface="Source Sans Pro" charset="0"/>
              <a:buChar char="›"/>
              <a:defRPr kern="1200">
                <a:solidFill>
                  <a:srgbClr val="595959"/>
                </a:solidFill>
                <a:latin typeface="Arial" panose="020B0604020202020204"/>
                <a:ea typeface="MS PGothic" panose="020B0600070205080204" pitchFamily="34" charset="-128"/>
                <a:cs typeface="+mn-cs"/>
              </a:defRPr>
            </a:lvl3pPr>
            <a:lvl4pPr marL="914400" indent="-227330" algn="l" defTabSz="457200" rtl="0" eaLnBrk="1" fontAlgn="base" hangingPunct="1">
              <a:spcBef>
                <a:spcPct val="20000"/>
              </a:spcBef>
              <a:spcAft>
                <a:spcPct val="0"/>
              </a:spcAft>
              <a:buClr>
                <a:schemeClr val="bg2"/>
              </a:buClr>
              <a:buFont typeface="Arial" panose="020B0604020202020204" pitchFamily="34" charset="0"/>
              <a:buChar char="•"/>
              <a:defRPr kern="1200">
                <a:solidFill>
                  <a:srgbClr val="595959"/>
                </a:solidFill>
                <a:latin typeface="Arial" panose="020B0604020202020204"/>
                <a:ea typeface="MS PGothic" panose="020B0600070205080204" pitchFamily="34" charset="-128"/>
                <a:cs typeface="+mn-cs"/>
              </a:defRPr>
            </a:lvl4pPr>
            <a:lvl5pPr marL="1259205" indent="-227330" algn="l" defTabSz="457200" rtl="0" eaLnBrk="1" fontAlgn="base" hangingPunct="1">
              <a:spcBef>
                <a:spcPct val="20000"/>
              </a:spcBef>
              <a:spcAft>
                <a:spcPct val="0"/>
              </a:spcAft>
              <a:buClr>
                <a:schemeClr val="bg2"/>
              </a:buClr>
              <a:buFont typeface="Source Sans Pro" charset="0"/>
              <a:buChar char="–"/>
              <a:defRPr kern="1200">
                <a:solidFill>
                  <a:srgbClr val="595959"/>
                </a:solidFill>
                <a:latin typeface="Arial" panose="020B0604020202020204"/>
                <a:ea typeface="MS PGothic" panose="020B0600070205080204" pitchFamily="34" charset="-128"/>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389255" defTabSz="609600">
              <a:spcBef>
                <a:spcPts val="535"/>
              </a:spcBef>
              <a:buClr>
                <a:srgbClr val="8C1515"/>
              </a:buClr>
              <a:buSzPts val="1800"/>
            </a:pPr>
            <a:r>
              <a:rPr lang="en-US" altLang="zh-CN" sz="2800" b="1" spc="27" dirty="0">
                <a:solidFill>
                  <a:srgbClr val="000000"/>
                </a:solidFill>
                <a:latin typeface="Arial Bold" panose="020B0604020202090204" charset="0"/>
                <a:cs typeface="Arial Bold" panose="020B0604020202090204" charset="0"/>
                <a:sym typeface="+mn-ea"/>
              </a:rPr>
              <a:t>Roadblocks</a:t>
            </a:r>
            <a:endParaRPr lang="en-US" altLang="en-GB" sz="2800" spc="27" dirty="0">
              <a:solidFill>
                <a:srgbClr val="000000"/>
              </a:solidFill>
              <a:sym typeface="Arial" panose="020B0604020202020204"/>
            </a:endParaRPr>
          </a:p>
          <a:p>
            <a:pPr marL="389255" lvl="1" indent="-389255" defTabSz="609600">
              <a:spcBef>
                <a:spcPts val="535"/>
              </a:spcBef>
              <a:buClr>
                <a:srgbClr val="8C1515"/>
              </a:buClr>
              <a:buSzPts val="1800"/>
            </a:pPr>
            <a:r>
              <a:rPr lang="en-US" altLang="en-GB" sz="2800" dirty="0">
                <a:solidFill>
                  <a:srgbClr val="000000"/>
                </a:solidFill>
                <a:sym typeface="+mn-ea"/>
              </a:rPr>
              <a:t>Lack of data</a:t>
            </a:r>
            <a:endParaRPr lang="en-US" altLang="en-GB" sz="2800" dirty="0">
              <a:solidFill>
                <a:srgbClr val="000000"/>
              </a:solidFill>
              <a:sym typeface="Arial" panose="020B0604020202020204"/>
            </a:endParaRPr>
          </a:p>
          <a:p>
            <a:pPr marL="389255" lvl="1" indent="-389255" defTabSz="609600">
              <a:spcBef>
                <a:spcPts val="535"/>
              </a:spcBef>
              <a:buClr>
                <a:srgbClr val="8C1515"/>
              </a:buClr>
              <a:buSzPts val="1800"/>
            </a:pPr>
            <a:r>
              <a:rPr lang="en-US" altLang="zh-CN" sz="2800" dirty="0">
                <a:solidFill>
                  <a:srgbClr val="000000"/>
                </a:solidFill>
                <a:sym typeface="+mn-ea"/>
              </a:rPr>
              <a:t>High</a:t>
            </a:r>
            <a:r>
              <a:rPr lang="zh-CN" altLang="en-US" sz="2800" dirty="0">
                <a:solidFill>
                  <a:srgbClr val="000000"/>
                </a:solidFill>
                <a:sym typeface="+mn-ea"/>
              </a:rPr>
              <a:t> </a:t>
            </a:r>
            <a:r>
              <a:rPr lang="en-US" altLang="zh-CN" sz="2800" dirty="0">
                <a:solidFill>
                  <a:srgbClr val="000000"/>
                </a:solidFill>
                <a:sym typeface="+mn-ea"/>
              </a:rPr>
              <a:t>time</a:t>
            </a:r>
            <a:r>
              <a:rPr lang="zh-CN" altLang="en-US" sz="2800" dirty="0">
                <a:solidFill>
                  <a:srgbClr val="000000"/>
                </a:solidFill>
                <a:sym typeface="+mn-ea"/>
              </a:rPr>
              <a:t> </a:t>
            </a:r>
            <a:r>
              <a:rPr lang="en-US" altLang="zh-CN" sz="2800" dirty="0">
                <a:solidFill>
                  <a:srgbClr val="000000"/>
                </a:solidFill>
                <a:sym typeface="+mn-ea"/>
              </a:rPr>
              <a:t>&amp;</a:t>
            </a:r>
            <a:r>
              <a:rPr lang="zh-CN" altLang="en-US" sz="2800" dirty="0">
                <a:solidFill>
                  <a:srgbClr val="000000"/>
                </a:solidFill>
                <a:sym typeface="+mn-ea"/>
              </a:rPr>
              <a:t> </a:t>
            </a:r>
            <a:r>
              <a:rPr lang="en-US" altLang="zh-CN" sz="2800" dirty="0">
                <a:solidFill>
                  <a:srgbClr val="000000"/>
                </a:solidFill>
                <a:sym typeface="+mn-ea"/>
              </a:rPr>
              <a:t>calculation</a:t>
            </a:r>
            <a:r>
              <a:rPr lang="zh-CN" altLang="en-US" sz="2800" dirty="0">
                <a:solidFill>
                  <a:srgbClr val="000000"/>
                </a:solidFill>
                <a:sym typeface="+mn-ea"/>
              </a:rPr>
              <a:t> </a:t>
            </a:r>
            <a:r>
              <a:rPr lang="en-US" altLang="en-GB" sz="2800" dirty="0">
                <a:solidFill>
                  <a:srgbClr val="000000"/>
                </a:solidFill>
                <a:sym typeface="+mn-ea"/>
              </a:rPr>
              <a:t>cost for one </a:t>
            </a:r>
            <a:r>
              <a:rPr lang="en-US" altLang="en-GB" sz="2800" b="1" dirty="0">
                <a:solidFill>
                  <a:srgbClr val="8C1515"/>
                </a:solidFill>
                <a:latin typeface="Arial Bold" panose="020B0604020202090204" charset="0"/>
                <a:cs typeface="Arial Bold" panose="020B0604020202090204" charset="0"/>
                <a:sym typeface="+mn-ea"/>
              </a:rPr>
              <a:t>trial</a:t>
            </a:r>
            <a:endParaRPr lang="en-US" altLang="en-GB" sz="2800" b="1" dirty="0">
              <a:solidFill>
                <a:srgbClr val="8C1515"/>
              </a:solidFill>
              <a:latin typeface="Arial Bold" panose="020B0604020202090204" charset="0"/>
              <a:cs typeface="Arial Bold" panose="020B0604020202090204" charset="0"/>
              <a:sym typeface="+mn-ea"/>
            </a:endParaRPr>
          </a:p>
          <a:p>
            <a:pPr marL="389255" lvl="1" indent="-389255" defTabSz="609600">
              <a:spcBef>
                <a:spcPts val="535"/>
              </a:spcBef>
              <a:buClr>
                <a:srgbClr val="8C1515"/>
              </a:buClr>
              <a:buSzPts val="1800"/>
            </a:pPr>
            <a:r>
              <a:rPr lang="en-US" altLang="zh-CN" sz="2800" dirty="0">
                <a:solidFill>
                  <a:srgbClr val="000000"/>
                </a:solidFill>
                <a:sym typeface="Arial" panose="020B0604020202020204"/>
              </a:rPr>
              <a:t>Searching</a:t>
            </a:r>
            <a:r>
              <a:rPr lang="zh-CN" altLang="en-US" sz="2800" dirty="0">
                <a:solidFill>
                  <a:srgbClr val="000000"/>
                </a:solidFill>
                <a:sym typeface="Arial" panose="020B0604020202020204"/>
              </a:rPr>
              <a:t> </a:t>
            </a:r>
            <a:r>
              <a:rPr lang="en-US" altLang="zh-CN" sz="2800" dirty="0">
                <a:solidFill>
                  <a:srgbClr val="000000"/>
                </a:solidFill>
                <a:sym typeface="Arial" panose="020B0604020202020204"/>
              </a:rPr>
              <a:t>space</a:t>
            </a:r>
            <a:r>
              <a:rPr lang="zh-CN" altLang="en-US" sz="2800" dirty="0">
                <a:solidFill>
                  <a:srgbClr val="000000"/>
                </a:solidFill>
                <a:sym typeface="Arial" panose="020B0604020202020204"/>
              </a:rPr>
              <a:t> </a:t>
            </a:r>
            <a:r>
              <a:rPr lang="en-US" altLang="zh-CN" sz="2800" dirty="0">
                <a:solidFill>
                  <a:srgbClr val="000000"/>
                </a:solidFill>
                <a:sym typeface="Arial" panose="020B0604020202020204"/>
              </a:rPr>
              <a:t>is</a:t>
            </a:r>
            <a:r>
              <a:rPr lang="zh-CN" altLang="en-US" sz="2800" dirty="0">
                <a:solidFill>
                  <a:srgbClr val="000000"/>
                </a:solidFill>
                <a:sym typeface="Arial" panose="020B0604020202020204"/>
              </a:rPr>
              <a:t> </a:t>
            </a:r>
            <a:r>
              <a:rPr lang="en-US" altLang="zh-CN" sz="2800" dirty="0">
                <a:solidFill>
                  <a:srgbClr val="000000"/>
                </a:solidFill>
                <a:sym typeface="Arial" panose="020B0604020202020204"/>
              </a:rPr>
              <a:t>large</a:t>
            </a:r>
            <a:endParaRPr lang="en-US" altLang="en-GB" sz="2800" dirty="0">
              <a:solidFill>
                <a:srgbClr val="000000"/>
              </a:solidFill>
              <a:sym typeface="Arial" panose="020B0604020202020204"/>
            </a:endParaRPr>
          </a:p>
          <a:p>
            <a:pPr marL="389255" lvl="1" indent="-389255" defTabSz="609600">
              <a:spcBef>
                <a:spcPts val="535"/>
              </a:spcBef>
              <a:buClr>
                <a:srgbClr val="8C1515"/>
              </a:buClr>
              <a:buSzPts val="1800"/>
            </a:pPr>
            <a:endParaRPr lang="en-US" altLang="en-GB" sz="1465" dirty="0">
              <a:sym typeface="Arial" panose="020B0604020202020204"/>
            </a:endParaRPr>
          </a:p>
        </p:txBody>
      </p:sp>
      <p:grpSp>
        <p:nvGrpSpPr>
          <p:cNvPr id="16" name="组合 15"/>
          <p:cNvGrpSpPr/>
          <p:nvPr/>
        </p:nvGrpSpPr>
        <p:grpSpPr>
          <a:xfrm>
            <a:off x="5836098" y="3798650"/>
            <a:ext cx="3714303" cy="2292871"/>
            <a:chOff x="4331138" y="2894130"/>
            <a:chExt cx="1844827" cy="1448141"/>
          </a:xfrm>
        </p:grpSpPr>
        <p:pic>
          <p:nvPicPr>
            <p:cNvPr id="2" name="图片 1"/>
            <p:cNvPicPr>
              <a:picLocks noChangeAspect="1"/>
            </p:cNvPicPr>
            <p:nvPr/>
          </p:nvPicPr>
          <p:blipFill>
            <a:blip r:embed="rId4"/>
            <a:stretch>
              <a:fillRect/>
            </a:stretch>
          </p:blipFill>
          <p:spPr>
            <a:xfrm>
              <a:off x="4331138" y="2894130"/>
              <a:ext cx="1844827" cy="1448141"/>
            </a:xfrm>
            <a:prstGeom prst="rect">
              <a:avLst/>
            </a:prstGeom>
          </p:spPr>
        </p:pic>
        <p:cxnSp>
          <p:nvCxnSpPr>
            <p:cNvPr id="4" name="直线箭头连接符 3"/>
            <p:cNvCxnSpPr/>
            <p:nvPr/>
          </p:nvCxnSpPr>
          <p:spPr>
            <a:xfrm flipH="1">
              <a:off x="5026090" y="3713584"/>
              <a:ext cx="360783" cy="186612"/>
            </a:xfrm>
            <a:prstGeom prst="straightConnector1">
              <a:avLst/>
            </a:prstGeom>
            <a:ln w="26424">
              <a:solidFill>
                <a:schemeClr val="accent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8" name="直线箭头连接符 7"/>
            <p:cNvCxnSpPr/>
            <p:nvPr/>
          </p:nvCxnSpPr>
          <p:spPr>
            <a:xfrm>
              <a:off x="5386873" y="3713584"/>
              <a:ext cx="317241" cy="285523"/>
            </a:xfrm>
            <a:prstGeom prst="straightConnector1">
              <a:avLst/>
            </a:prstGeom>
            <a:ln w="26424">
              <a:solidFill>
                <a:schemeClr val="accent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11" name="直线箭头连接符 10"/>
            <p:cNvCxnSpPr/>
            <p:nvPr/>
          </p:nvCxnSpPr>
          <p:spPr>
            <a:xfrm flipV="1">
              <a:off x="5386873" y="3321538"/>
              <a:ext cx="0" cy="392046"/>
            </a:xfrm>
            <a:prstGeom prst="straightConnector1">
              <a:avLst/>
            </a:prstGeom>
            <a:ln w="26424">
              <a:solidFill>
                <a:schemeClr val="accent2">
                  <a:lumMod val="50000"/>
                  <a:lumOff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5" name="上弧形箭头 14"/>
            <p:cNvSpPr/>
            <p:nvPr/>
          </p:nvSpPr>
          <p:spPr>
            <a:xfrm rot="16775950">
              <a:off x="5299220" y="3223476"/>
              <a:ext cx="256409" cy="196123"/>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1219200">
                <a:buClr>
                  <a:srgbClr val="000000"/>
                </a:buClr>
              </a:pPr>
              <a:endParaRPr kumimoji="1" lang="zh-CN" altLang="en-US" sz="1865" kern="0">
                <a:solidFill>
                  <a:srgbClr val="000000"/>
                </a:solidFill>
                <a:latin typeface="Source Sans Pro"/>
                <a:sym typeface="Arial" panose="020B0604020202020204"/>
              </a:endParaRPr>
            </a:p>
          </p:txBody>
        </p:sp>
      </p:grpSp>
      <p:sp>
        <p:nvSpPr>
          <p:cNvPr id="26" name="矩形: 圆角 14339"/>
          <p:cNvSpPr/>
          <p:nvPr/>
        </p:nvSpPr>
        <p:spPr>
          <a:xfrm>
            <a:off x="5455138" y="3641603"/>
            <a:ext cx="4397457" cy="2654120"/>
          </a:xfrm>
          <a:prstGeom prst="roundRect">
            <a:avLst/>
          </a:prstGeom>
          <a:noFill/>
          <a:ln w="19050">
            <a:prstDash val="lgDash"/>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a:solidFill>
                <a:srgbClr val="000000"/>
              </a:solidFill>
              <a:latin typeface="Source Sans Pro"/>
              <a:sym typeface="Arial" panose="020B0604020202020204"/>
            </a:endParaRPr>
          </a:p>
        </p:txBody>
      </p:sp>
      <p:sp>
        <p:nvSpPr>
          <p:cNvPr id="27" name="矩形: 圆角 14339"/>
          <p:cNvSpPr/>
          <p:nvPr/>
        </p:nvSpPr>
        <p:spPr>
          <a:xfrm>
            <a:off x="5455138" y="605272"/>
            <a:ext cx="4397457" cy="2654120"/>
          </a:xfrm>
          <a:prstGeom prst="roundRect">
            <a:avLst/>
          </a:prstGeom>
          <a:noFill/>
          <a:ln w="19050">
            <a:prstDash val="lgDash"/>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a:solidFill>
                <a:srgbClr val="000000"/>
              </a:solidFill>
              <a:latin typeface="Source Sans Pro"/>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5955"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showWhenStopped="0">
                <p:cTn id="7" repeatCount="indefinite" fill="hold" display="1">
                  <p:stCondLst>
                    <p:cond delay="indefinite"/>
                  </p:stCondLst>
                  <p:endCondLst>
                    <p:cond evt="onNext" delay="0">
                      <p:tgtEl>
                        <p:sldTgt/>
                      </p:tgtEl>
                    </p:cond>
                    <p:cond evt="onPrev" delay="0">
                      <p:tgtEl>
                        <p:sldTgt/>
                      </p:tgtEl>
                    </p:cond>
                  </p:endCondLst>
                </p:cTn>
                <p:tgtEl>
                  <p:spTgt spid="84"/>
                </p:tgtEl>
              </p:cMediaNode>
            </p:video>
            <p:seq concurrent="1" nextAc="seek">
              <p:cTn id="8" restart="whenNotActive" fill="hold" evtFilter="cancelBubble" nodeType="interactiveSeq">
                <p:stCondLst>
                  <p:cond evt="onClick" delay="0">
                    <p:tgtEl>
                      <p:spTgt spid="8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additive="base">
                                        <p:cTn id="12" dur="1" fill="hold"/>
                                        <p:tgtEl>
                                          <p:spTgt spid="84"/>
                                        </p:tgtEl>
                                      </p:cBhvr>
                                    </p:cmd>
                                  </p:childTnLst>
                                </p:cTn>
                              </p:par>
                            </p:childTnLst>
                          </p:cTn>
                        </p:par>
                      </p:childTnLst>
                    </p:cTn>
                  </p:par>
                </p:childTnLst>
              </p:cTn>
              <p:nextCondLst>
                <p:cond evt="onClick" delay="0">
                  <p:tgtEl>
                    <p:spTgt spid="8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60" name="矩形 14359"/>
          <p:cNvSpPr/>
          <p:nvPr/>
        </p:nvSpPr>
        <p:spPr>
          <a:xfrm>
            <a:off x="1625759" y="927675"/>
            <a:ext cx="3610131" cy="45140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2400" dirty="0">
                <a:solidFill>
                  <a:srgbClr val="FFFFFF"/>
                </a:solidFill>
                <a:latin typeface="Arial" panose="020B0604020202020204" pitchFamily="34" charset="0"/>
                <a:cs typeface="Arial" panose="020B0604020202020204" pitchFamily="34" charset="0"/>
                <a:sym typeface="Arial" panose="020B0604020202020204"/>
              </a:rPr>
              <a:t>Types of learning</a:t>
            </a:r>
            <a:endParaRPr lang="en-US" altLang="zh-CN" sz="2400" dirty="0">
              <a:solidFill>
                <a:srgbClr val="FFFFFF"/>
              </a:solidFill>
              <a:latin typeface="Arial" panose="020B0604020202020204" pitchFamily="34" charset="0"/>
              <a:cs typeface="Arial" panose="020B0604020202020204" pitchFamily="34" charset="0"/>
              <a:sym typeface="Arial" panose="020B0604020202020204"/>
            </a:endParaRPr>
          </a:p>
        </p:txBody>
      </p:sp>
      <p:sp>
        <p:nvSpPr>
          <p:cNvPr id="2144" name="Google Shape;2144;p217"/>
          <p:cNvSpPr txBox="1">
            <a:spLocks noGrp="1"/>
          </p:cNvSpPr>
          <p:nvPr>
            <p:ph type="body" idx="1"/>
          </p:nvPr>
        </p:nvSpPr>
        <p:spPr>
          <a:xfrm>
            <a:off x="1279047" y="1833034"/>
            <a:ext cx="4045653" cy="4196927"/>
          </a:xfrm>
          <a:prstGeom prst="rect">
            <a:avLst/>
          </a:prstGeom>
          <a:noFill/>
          <a:ln>
            <a:noFill/>
          </a:ln>
        </p:spPr>
        <p:txBody>
          <a:bodyPr spcFirstLastPara="1" wrap="square" lIns="0" tIns="45700" rIns="0" bIns="45700" anchor="t" anchorCtr="0">
            <a:noAutofit/>
          </a:bodyPr>
          <a:lstStyle/>
          <a:p>
            <a:pPr>
              <a:spcBef>
                <a:spcPts val="0"/>
              </a:spcBef>
            </a:pPr>
            <a:r>
              <a:rPr lang="en-US" altLang="zh-CN" sz="2800" b="1" dirty="0">
                <a:sym typeface="+mn-ea"/>
              </a:rPr>
              <a:t>Active</a:t>
            </a:r>
            <a:endParaRPr sz="2800" dirty="0"/>
          </a:p>
          <a:p>
            <a:pPr marL="389255" lvl="1" indent="-389255">
              <a:spcBef>
                <a:spcPts val="535"/>
              </a:spcBef>
              <a:buSzPts val="1800"/>
            </a:pPr>
            <a:r>
              <a:rPr lang="en-US" altLang="en-GB" sz="2800" dirty="0">
                <a:solidFill>
                  <a:schemeClr val="dk1"/>
                </a:solidFill>
                <a:sym typeface="+mn-ea"/>
              </a:rPr>
              <a:t>Learn </a:t>
            </a:r>
            <a:r>
              <a:rPr lang="en-US" altLang="en-GB" sz="2800" dirty="0">
                <a:solidFill>
                  <a:schemeClr val="accent1"/>
                </a:solidFill>
                <a:sym typeface="+mn-ea"/>
              </a:rPr>
              <a:t>suitableness </a:t>
            </a:r>
            <a:r>
              <a:rPr lang="en-US" altLang="en-GB" sz="2800" dirty="0">
                <a:solidFill>
                  <a:schemeClr val="dk1"/>
                </a:solidFill>
                <a:sym typeface="+mn-ea"/>
              </a:rPr>
              <a:t>for current</a:t>
            </a:r>
            <a:endParaRPr lang="en-US" altLang="en-GB" sz="2800" dirty="0">
              <a:solidFill>
                <a:schemeClr val="dk1"/>
              </a:solidFill>
            </a:endParaRPr>
          </a:p>
          <a:p>
            <a:pPr marL="389255" lvl="1" indent="-389255">
              <a:spcBef>
                <a:spcPts val="535"/>
              </a:spcBef>
              <a:buSzPts val="1800"/>
            </a:pPr>
            <a:r>
              <a:rPr lang="en-US" altLang="en-GB" sz="2800" dirty="0">
                <a:solidFill>
                  <a:schemeClr val="dk1"/>
                </a:solidFill>
                <a:sym typeface="+mn-ea"/>
              </a:rPr>
              <a:t>High digest efficiency</a:t>
            </a:r>
            <a:endParaRPr sz="2800" dirty="0"/>
          </a:p>
          <a:p>
            <a:pPr>
              <a:spcBef>
                <a:spcPts val="535"/>
              </a:spcBef>
            </a:pPr>
            <a:r>
              <a:rPr lang="en-US" altLang="en-GB" sz="2800" b="1" dirty="0">
                <a:sym typeface="+mn-ea"/>
              </a:rPr>
              <a:t>Passive Learning</a:t>
            </a:r>
            <a:endParaRPr sz="2800" dirty="0"/>
          </a:p>
          <a:p>
            <a:pPr marL="389255" lvl="1" indent="-389255">
              <a:spcBef>
                <a:spcPts val="535"/>
              </a:spcBef>
              <a:buSzPts val="1800"/>
            </a:pPr>
            <a:r>
              <a:rPr lang="en-US" altLang="en-GB" sz="2800" dirty="0">
                <a:solidFill>
                  <a:schemeClr val="dk1"/>
                </a:solidFill>
                <a:sym typeface="+mn-ea"/>
              </a:rPr>
              <a:t>Learn </a:t>
            </a:r>
            <a:r>
              <a:rPr lang="en-US" altLang="en-GB" sz="2800" dirty="0">
                <a:solidFill>
                  <a:schemeClr val="accent1"/>
                </a:solidFill>
                <a:sym typeface="+mn-ea"/>
              </a:rPr>
              <a:t>randamly</a:t>
            </a:r>
            <a:endParaRPr lang="en-US" altLang="en-GB" sz="2800" dirty="0">
              <a:solidFill>
                <a:schemeClr val="dk1"/>
              </a:solidFill>
            </a:endParaRPr>
          </a:p>
          <a:p>
            <a:pPr marL="389255" lvl="1" indent="-389255">
              <a:spcBef>
                <a:spcPts val="535"/>
              </a:spcBef>
              <a:buSzPts val="1800"/>
            </a:pPr>
            <a:r>
              <a:rPr lang="en-US" altLang="en-GB" sz="2800" dirty="0">
                <a:solidFill>
                  <a:schemeClr val="dk1"/>
                </a:solidFill>
                <a:sym typeface="+mn-ea"/>
              </a:rPr>
              <a:t>Low digest efficiency</a:t>
            </a:r>
            <a:endParaRPr lang="en-US" altLang="en-GB" sz="2800" dirty="0">
              <a:solidFill>
                <a:schemeClr val="dk1"/>
              </a:solidFill>
            </a:endParaRPr>
          </a:p>
        </p:txBody>
      </p:sp>
      <p:grpSp>
        <p:nvGrpSpPr>
          <p:cNvPr id="52" name="组合 51"/>
          <p:cNvGrpSpPr/>
          <p:nvPr/>
        </p:nvGrpSpPr>
        <p:grpSpPr>
          <a:xfrm>
            <a:off x="7868920" y="1500293"/>
            <a:ext cx="1688253" cy="902547"/>
            <a:chOff x="8567" y="861"/>
            <a:chExt cx="1994" cy="1066"/>
          </a:xfrm>
        </p:grpSpPr>
        <p:sp>
          <p:nvSpPr>
            <p:cNvPr id="30" name="矩形 29"/>
            <p:cNvSpPr/>
            <p:nvPr/>
          </p:nvSpPr>
          <p:spPr>
            <a:xfrm>
              <a:off x="8567" y="861"/>
              <a:ext cx="1994" cy="1066"/>
            </a:xfrm>
            <a:prstGeom prst="rect">
              <a:avLst/>
            </a:prstGeom>
            <a:solidFill>
              <a:schemeClr val="accent6">
                <a:lumMod val="40000"/>
                <a:lumOff val="60000"/>
                <a:alpha val="5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dirty="0">
                <a:solidFill>
                  <a:srgbClr val="000000"/>
                </a:solidFill>
                <a:latin typeface="Source Sans Pro"/>
                <a:ea typeface="宋体" panose="02010600030101010101" pitchFamily="2" charset="-122"/>
                <a:sym typeface="Arial" panose="020B0604020202020204"/>
              </a:endParaRPr>
            </a:p>
          </p:txBody>
        </p:sp>
        <p:pic>
          <p:nvPicPr>
            <p:cNvPr id="40" name="334E55B0-647D-440b-865C-3EC943EB4CBC-1" descr="wpsoffice"/>
            <p:cNvPicPr>
              <a:picLocks noChangeAspect="1"/>
            </p:cNvPicPr>
            <p:nvPr/>
          </p:nvPicPr>
          <p:blipFill>
            <a:blip r:embed="rId1"/>
            <a:stretch>
              <a:fillRect/>
            </a:stretch>
          </p:blipFill>
          <p:spPr>
            <a:xfrm>
              <a:off x="8688" y="1460"/>
              <a:ext cx="1751" cy="333"/>
            </a:xfrm>
            <a:prstGeom prst="rect">
              <a:avLst/>
            </a:prstGeom>
          </p:spPr>
        </p:pic>
        <p:sp>
          <p:nvSpPr>
            <p:cNvPr id="45" name="文本框 44"/>
            <p:cNvSpPr txBox="1"/>
            <p:nvPr/>
          </p:nvSpPr>
          <p:spPr>
            <a:xfrm>
              <a:off x="8715" y="917"/>
              <a:ext cx="1723" cy="448"/>
            </a:xfrm>
            <a:prstGeom prst="rect">
              <a:avLst/>
            </a:prstGeom>
            <a:noFill/>
          </p:spPr>
          <p:txBody>
            <a:bodyPr wrap="square" rtlCol="0">
              <a:spAutoFit/>
            </a:bodyPr>
            <a:lstStyle/>
            <a:p>
              <a:pPr algn="ctr" defTabSz="1219200">
                <a:buClr>
                  <a:srgbClr val="000000"/>
                </a:buClr>
              </a:pPr>
              <a:r>
                <a:rPr lang="en-US" altLang="zh-CN" sz="1865" kern="0">
                  <a:solidFill>
                    <a:srgbClr val="000000"/>
                  </a:solidFill>
                  <a:latin typeface="Arial" panose="020B0604020202020204"/>
                  <a:cs typeface="Arial" panose="020B0604020202020204"/>
                  <a:sym typeface="Arial" panose="020B0604020202020204"/>
                </a:rPr>
                <a:t>addition</a:t>
              </a:r>
              <a:endParaRPr lang="en-US" altLang="zh-CN" sz="1865" kern="0">
                <a:solidFill>
                  <a:srgbClr val="000000"/>
                </a:solidFill>
                <a:latin typeface="Arial" panose="020B0604020202020204"/>
                <a:cs typeface="Arial" panose="020B0604020202020204"/>
                <a:sym typeface="Arial" panose="020B0604020202020204"/>
              </a:endParaRPr>
            </a:p>
          </p:txBody>
        </p:sp>
      </p:grpSp>
      <p:grpSp>
        <p:nvGrpSpPr>
          <p:cNvPr id="54" name="组合 53"/>
          <p:cNvGrpSpPr/>
          <p:nvPr/>
        </p:nvGrpSpPr>
        <p:grpSpPr>
          <a:xfrm>
            <a:off x="7865534" y="2721187"/>
            <a:ext cx="1688253" cy="902547"/>
            <a:chOff x="8567" y="861"/>
            <a:chExt cx="1994" cy="1066"/>
          </a:xfrm>
        </p:grpSpPr>
        <p:sp>
          <p:nvSpPr>
            <p:cNvPr id="55" name="矩形 54"/>
            <p:cNvSpPr/>
            <p:nvPr/>
          </p:nvSpPr>
          <p:spPr>
            <a:xfrm>
              <a:off x="8567" y="861"/>
              <a:ext cx="1994" cy="1066"/>
            </a:xfrm>
            <a:prstGeom prst="rect">
              <a:avLst/>
            </a:prstGeom>
            <a:solidFill>
              <a:schemeClr val="accent6">
                <a:lumMod val="40000"/>
                <a:lumOff val="60000"/>
                <a:alpha val="5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dirty="0">
                <a:solidFill>
                  <a:srgbClr val="000000"/>
                </a:solidFill>
                <a:latin typeface="Source Sans Pro"/>
                <a:ea typeface="宋体" panose="02010600030101010101" pitchFamily="2" charset="-122"/>
                <a:sym typeface="Arial" panose="020B0604020202020204"/>
              </a:endParaRPr>
            </a:p>
          </p:txBody>
        </p:sp>
        <p:pic>
          <p:nvPicPr>
            <p:cNvPr id="56" name="334E55B0-647D-440b-865C-3EC943EB4CBC-2" descr="/private/var/folders/tp/xsfmq_bd4hn5h58qzb8n7zqw0000gp/T/com.kingsoft.wpsoffice.mac/wpsoffice.nqipTEwpsoffice"/>
            <p:cNvPicPr>
              <a:picLocks noChangeAspect="1"/>
            </p:cNvPicPr>
            <p:nvPr/>
          </p:nvPicPr>
          <p:blipFill>
            <a:blip r:embed="rId2"/>
            <a:stretch>
              <a:fillRect/>
            </a:stretch>
          </p:blipFill>
          <p:spPr>
            <a:xfrm>
              <a:off x="8688" y="1479"/>
              <a:ext cx="1751" cy="296"/>
            </a:xfrm>
            <a:prstGeom prst="rect">
              <a:avLst/>
            </a:prstGeom>
          </p:spPr>
        </p:pic>
        <p:sp>
          <p:nvSpPr>
            <p:cNvPr id="57" name="文本框 56"/>
            <p:cNvSpPr txBox="1"/>
            <p:nvPr/>
          </p:nvSpPr>
          <p:spPr>
            <a:xfrm>
              <a:off x="8715" y="917"/>
              <a:ext cx="1723" cy="400"/>
            </a:xfrm>
            <a:prstGeom prst="rect">
              <a:avLst/>
            </a:prstGeom>
            <a:noFill/>
          </p:spPr>
          <p:txBody>
            <a:bodyPr wrap="square" rtlCol="0">
              <a:spAutoFit/>
            </a:bodyPr>
            <a:lstStyle/>
            <a:p>
              <a:pPr algn="ctr" defTabSz="1219200">
                <a:buClr>
                  <a:srgbClr val="000000"/>
                </a:buClr>
              </a:pPr>
              <a:r>
                <a:rPr lang="en-US" altLang="zh-CN" sz="1600" kern="0">
                  <a:solidFill>
                    <a:srgbClr val="000000"/>
                  </a:solidFill>
                  <a:latin typeface="Arial" panose="020B0604020202020204"/>
                  <a:cs typeface="Arial" panose="020B0604020202020204"/>
                  <a:sym typeface="Arial" panose="020B0604020202020204"/>
                </a:rPr>
                <a:t>multiplication</a:t>
              </a:r>
              <a:endParaRPr lang="en-US" altLang="zh-CN" sz="1600" kern="0">
                <a:solidFill>
                  <a:srgbClr val="000000"/>
                </a:solidFill>
                <a:latin typeface="Arial" panose="020B0604020202020204"/>
                <a:cs typeface="Arial" panose="020B0604020202020204"/>
                <a:sym typeface="Arial" panose="020B0604020202020204"/>
              </a:endParaRPr>
            </a:p>
          </p:txBody>
        </p:sp>
      </p:grpSp>
      <p:grpSp>
        <p:nvGrpSpPr>
          <p:cNvPr id="58" name="组合 57"/>
          <p:cNvGrpSpPr/>
          <p:nvPr/>
        </p:nvGrpSpPr>
        <p:grpSpPr>
          <a:xfrm>
            <a:off x="7865534" y="3948007"/>
            <a:ext cx="1688253" cy="902547"/>
            <a:chOff x="8567" y="861"/>
            <a:chExt cx="1994" cy="1066"/>
          </a:xfrm>
        </p:grpSpPr>
        <p:sp>
          <p:nvSpPr>
            <p:cNvPr id="59" name="矩形 58"/>
            <p:cNvSpPr/>
            <p:nvPr/>
          </p:nvSpPr>
          <p:spPr>
            <a:xfrm>
              <a:off x="8567" y="861"/>
              <a:ext cx="1994" cy="1066"/>
            </a:xfrm>
            <a:prstGeom prst="rect">
              <a:avLst/>
            </a:prstGeom>
            <a:solidFill>
              <a:schemeClr val="accent6">
                <a:lumMod val="40000"/>
                <a:lumOff val="60000"/>
                <a:alpha val="5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dirty="0">
                <a:solidFill>
                  <a:srgbClr val="000000"/>
                </a:solidFill>
                <a:latin typeface="Source Sans Pro"/>
                <a:ea typeface="宋体" panose="02010600030101010101" pitchFamily="2" charset="-122"/>
                <a:sym typeface="Arial" panose="020B0604020202020204"/>
              </a:endParaRPr>
            </a:p>
          </p:txBody>
        </p:sp>
        <p:pic>
          <p:nvPicPr>
            <p:cNvPr id="60" name="334E55B0-647D-440b-865C-3EC943EB4CBC-3" descr="/private/var/folders/tp/xsfmq_bd4hn5h58qzb8n7zqw0000gp/T/com.kingsoft.wpsoffice.mac/wpsoffice.Ybpwyiwpsoffice"/>
            <p:cNvPicPr>
              <a:picLocks noChangeAspect="1"/>
            </p:cNvPicPr>
            <p:nvPr/>
          </p:nvPicPr>
          <p:blipFill>
            <a:blip r:embed="rId3"/>
            <a:stretch>
              <a:fillRect/>
            </a:stretch>
          </p:blipFill>
          <p:spPr>
            <a:xfrm>
              <a:off x="8688" y="1483"/>
              <a:ext cx="1751" cy="288"/>
            </a:xfrm>
            <a:prstGeom prst="rect">
              <a:avLst/>
            </a:prstGeom>
          </p:spPr>
        </p:pic>
        <p:sp>
          <p:nvSpPr>
            <p:cNvPr id="61" name="文本框 60"/>
            <p:cNvSpPr txBox="1"/>
            <p:nvPr/>
          </p:nvSpPr>
          <p:spPr>
            <a:xfrm>
              <a:off x="8715" y="917"/>
              <a:ext cx="1723" cy="448"/>
            </a:xfrm>
            <a:prstGeom prst="rect">
              <a:avLst/>
            </a:prstGeom>
            <a:noFill/>
          </p:spPr>
          <p:txBody>
            <a:bodyPr wrap="square" rtlCol="0">
              <a:spAutoFit/>
            </a:bodyPr>
            <a:lstStyle/>
            <a:p>
              <a:pPr algn="ctr" defTabSz="1219200">
                <a:buClr>
                  <a:srgbClr val="000000"/>
                </a:buClr>
              </a:pPr>
              <a:r>
                <a:rPr lang="en-US" altLang="zh-CN" sz="1865" kern="0">
                  <a:solidFill>
                    <a:srgbClr val="000000"/>
                  </a:solidFill>
                  <a:latin typeface="Arial" panose="020B0604020202020204"/>
                  <a:cs typeface="Arial" panose="020B0604020202020204"/>
                  <a:sym typeface="Arial" panose="020B0604020202020204"/>
                </a:rPr>
                <a:t>equation</a:t>
              </a:r>
              <a:endParaRPr lang="en-US" altLang="zh-CN" sz="1865" kern="0">
                <a:solidFill>
                  <a:srgbClr val="000000"/>
                </a:solidFill>
                <a:latin typeface="Arial" panose="020B0604020202020204"/>
                <a:cs typeface="Arial" panose="020B0604020202020204"/>
                <a:sym typeface="Arial" panose="020B0604020202020204"/>
              </a:endParaRPr>
            </a:p>
          </p:txBody>
        </p:sp>
      </p:grpSp>
      <p:grpSp>
        <p:nvGrpSpPr>
          <p:cNvPr id="62" name="组合 61"/>
          <p:cNvGrpSpPr/>
          <p:nvPr/>
        </p:nvGrpSpPr>
        <p:grpSpPr>
          <a:xfrm>
            <a:off x="7868074" y="5127413"/>
            <a:ext cx="1688253" cy="902547"/>
            <a:chOff x="8567" y="861"/>
            <a:chExt cx="1994" cy="1066"/>
          </a:xfrm>
        </p:grpSpPr>
        <p:sp>
          <p:nvSpPr>
            <p:cNvPr id="63" name="矩形 62"/>
            <p:cNvSpPr/>
            <p:nvPr/>
          </p:nvSpPr>
          <p:spPr>
            <a:xfrm>
              <a:off x="8567" y="861"/>
              <a:ext cx="1994" cy="1066"/>
            </a:xfrm>
            <a:prstGeom prst="rect">
              <a:avLst/>
            </a:prstGeom>
            <a:solidFill>
              <a:schemeClr val="accent6">
                <a:lumMod val="40000"/>
                <a:lumOff val="60000"/>
                <a:alpha val="5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dirty="0">
                <a:solidFill>
                  <a:srgbClr val="000000"/>
                </a:solidFill>
                <a:latin typeface="Source Sans Pro"/>
                <a:ea typeface="宋体" panose="02010600030101010101" pitchFamily="2" charset="-122"/>
                <a:sym typeface="Arial" panose="020B0604020202020204"/>
              </a:endParaRPr>
            </a:p>
          </p:txBody>
        </p:sp>
        <p:sp>
          <p:nvSpPr>
            <p:cNvPr id="65" name="文本框 64"/>
            <p:cNvSpPr txBox="1"/>
            <p:nvPr/>
          </p:nvSpPr>
          <p:spPr>
            <a:xfrm>
              <a:off x="8715" y="917"/>
              <a:ext cx="1723" cy="448"/>
            </a:xfrm>
            <a:prstGeom prst="rect">
              <a:avLst/>
            </a:prstGeom>
            <a:noFill/>
          </p:spPr>
          <p:txBody>
            <a:bodyPr wrap="square" rtlCol="0">
              <a:spAutoFit/>
            </a:bodyPr>
            <a:lstStyle/>
            <a:p>
              <a:pPr algn="ctr" defTabSz="1219200">
                <a:buClr>
                  <a:srgbClr val="000000"/>
                </a:buClr>
              </a:pPr>
              <a:r>
                <a:rPr lang="en-US" altLang="zh-CN" sz="1865" kern="0">
                  <a:solidFill>
                    <a:srgbClr val="000000"/>
                  </a:solidFill>
                  <a:latin typeface="Arial" panose="020B0604020202020204"/>
                  <a:cs typeface="Arial" panose="020B0604020202020204"/>
                  <a:sym typeface="Arial" panose="020B0604020202020204"/>
                </a:rPr>
                <a:t>calculus</a:t>
              </a:r>
              <a:endParaRPr lang="en-US" altLang="zh-CN" sz="1865" kern="0">
                <a:solidFill>
                  <a:srgbClr val="000000"/>
                </a:solidFill>
                <a:latin typeface="Arial" panose="020B0604020202020204"/>
                <a:cs typeface="Arial" panose="020B0604020202020204"/>
                <a:sym typeface="Arial" panose="020B0604020202020204"/>
              </a:endParaRPr>
            </a:p>
          </p:txBody>
        </p:sp>
      </p:grpSp>
      <p:sp>
        <p:nvSpPr>
          <p:cNvPr id="67" name="矩形 66"/>
          <p:cNvSpPr/>
          <p:nvPr/>
        </p:nvSpPr>
        <p:spPr>
          <a:xfrm>
            <a:off x="6395720" y="927948"/>
            <a:ext cx="1410547" cy="4512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2400" dirty="0">
                <a:solidFill>
                  <a:srgbClr val="FFFFFF"/>
                </a:solidFill>
                <a:latin typeface="Arial" panose="020B0604020202020204" pitchFamily="34" charset="0"/>
                <a:cs typeface="Arial" panose="020B0604020202020204" pitchFamily="34" charset="0"/>
                <a:sym typeface="Arial" panose="020B0604020202020204"/>
              </a:rPr>
              <a:t>Active</a:t>
            </a:r>
            <a:endParaRPr lang="zh-CN" altLang="en-US" sz="2400" dirty="0">
              <a:solidFill>
                <a:srgbClr val="FFFFFF"/>
              </a:solidFill>
              <a:latin typeface="Arial" panose="020B0604020202020204" pitchFamily="34" charset="0"/>
              <a:cs typeface="Arial" panose="020B0604020202020204" pitchFamily="34" charset="0"/>
              <a:sym typeface="Arial" panose="020B0604020202020204"/>
            </a:endParaRPr>
          </a:p>
        </p:txBody>
      </p:sp>
      <p:sp>
        <p:nvSpPr>
          <p:cNvPr id="70" name="矩形 69"/>
          <p:cNvSpPr/>
          <p:nvPr/>
        </p:nvSpPr>
        <p:spPr>
          <a:xfrm>
            <a:off x="9528387" y="896621"/>
            <a:ext cx="2519680" cy="45127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2400" dirty="0">
                <a:solidFill>
                  <a:srgbClr val="FFFFFF"/>
                </a:solidFill>
                <a:latin typeface="Arial" panose="020B0604020202020204" pitchFamily="34" charset="0"/>
                <a:cs typeface="Arial" panose="020B0604020202020204" pitchFamily="34" charset="0"/>
                <a:sym typeface="Arial" panose="020B0604020202020204"/>
              </a:rPr>
              <a:t>Passive learning</a:t>
            </a:r>
            <a:endParaRPr lang="zh-CN" altLang="en-US" sz="2400" dirty="0">
              <a:solidFill>
                <a:srgbClr val="FFFFFF"/>
              </a:solidFill>
              <a:latin typeface="Arial" panose="020B0604020202020204" pitchFamily="34" charset="0"/>
              <a:cs typeface="Arial" panose="020B0604020202020204" pitchFamily="34" charset="0"/>
              <a:sym typeface="Arial" panose="020B0604020202020204"/>
            </a:endParaRPr>
          </a:p>
        </p:txBody>
      </p:sp>
      <p:sp>
        <p:nvSpPr>
          <p:cNvPr id="71" name="任意多边形: 形状 18"/>
          <p:cNvSpPr/>
          <p:nvPr/>
        </p:nvSpPr>
        <p:spPr>
          <a:xfrm rot="7500000">
            <a:off x="8881534" y="2537461"/>
            <a:ext cx="3389207" cy="1035473"/>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92D05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73" name="任意多边形: 形状 18"/>
          <p:cNvSpPr/>
          <p:nvPr/>
        </p:nvSpPr>
        <p:spPr>
          <a:xfrm rot="12180000" flipH="1">
            <a:off x="6972300" y="1606128"/>
            <a:ext cx="885613" cy="237913"/>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7030A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74" name="任意多边形: 形状 18"/>
          <p:cNvSpPr/>
          <p:nvPr/>
        </p:nvSpPr>
        <p:spPr>
          <a:xfrm rot="15540000" flipH="1">
            <a:off x="7137401" y="2383367"/>
            <a:ext cx="1143847" cy="550333"/>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7030A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75" name="任意多边形: 形状 18"/>
          <p:cNvSpPr/>
          <p:nvPr/>
        </p:nvSpPr>
        <p:spPr>
          <a:xfrm rot="15540000" flipH="1">
            <a:off x="7137401" y="3753274"/>
            <a:ext cx="1143847" cy="550333"/>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7030A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76" name="任意多边形: 形状 18"/>
          <p:cNvSpPr/>
          <p:nvPr/>
        </p:nvSpPr>
        <p:spPr>
          <a:xfrm rot="15540000" flipH="1">
            <a:off x="7137401" y="5008880"/>
            <a:ext cx="1143847" cy="550333"/>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7030A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77" name="任意多边形: 形状 18"/>
          <p:cNvSpPr/>
          <p:nvPr/>
        </p:nvSpPr>
        <p:spPr>
          <a:xfrm rot="4560000" flipH="1">
            <a:off x="9211734" y="3319780"/>
            <a:ext cx="1072727" cy="631613"/>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92D05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78" name="任意多边形: 形状 18"/>
          <p:cNvSpPr/>
          <p:nvPr/>
        </p:nvSpPr>
        <p:spPr>
          <a:xfrm rot="5940000">
            <a:off x="8682568" y="4020820"/>
            <a:ext cx="2417233" cy="1056640"/>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92D05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79" name="任意多边形: 形状 18"/>
          <p:cNvSpPr/>
          <p:nvPr/>
        </p:nvSpPr>
        <p:spPr>
          <a:xfrm rot="4680000" flipH="1">
            <a:off x="8340514" y="2753361"/>
            <a:ext cx="3394287" cy="1634913"/>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92D05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80" name="文本框 79"/>
          <p:cNvSpPr txBox="1"/>
          <p:nvPr/>
        </p:nvSpPr>
        <p:spPr>
          <a:xfrm>
            <a:off x="9557173" y="4538981"/>
            <a:ext cx="2545080" cy="461665"/>
          </a:xfrm>
          <a:prstGeom prst="rect">
            <a:avLst/>
          </a:prstGeom>
          <a:noFill/>
        </p:spPr>
        <p:txBody>
          <a:bodyPr wrap="square" rtlCol="0">
            <a:spAutoFit/>
          </a:bodyPr>
          <a:lstStyle/>
          <a:p>
            <a:pPr algn="ctr" defTabSz="1219200">
              <a:buClr>
                <a:srgbClr val="000000"/>
              </a:buClr>
            </a:pPr>
            <a:r>
              <a:rPr lang="en-US" altLang="zh-CN" sz="2400" kern="0">
                <a:solidFill>
                  <a:srgbClr val="000000"/>
                </a:solidFill>
                <a:latin typeface="Arial" panose="020B0604020202020204"/>
                <a:cs typeface="Arial" panose="020B0604020202020204"/>
                <a:sym typeface="Arial" panose="020B0604020202020204"/>
              </a:rPr>
              <a:t>learn randomly</a:t>
            </a:r>
            <a:endParaRPr lang="en-US" altLang="zh-CN" sz="2400" kern="0">
              <a:solidFill>
                <a:srgbClr val="000000"/>
              </a:solidFill>
              <a:latin typeface="Arial" panose="020B0604020202020204"/>
              <a:cs typeface="Arial" panose="020B0604020202020204"/>
              <a:sym typeface="Arial" panose="020B0604020202020204"/>
            </a:endParaRPr>
          </a:p>
        </p:txBody>
      </p:sp>
      <p:sp>
        <p:nvSpPr>
          <p:cNvPr id="81" name="文本框 80"/>
          <p:cNvSpPr txBox="1"/>
          <p:nvPr/>
        </p:nvSpPr>
        <p:spPr>
          <a:xfrm>
            <a:off x="5029200" y="4538981"/>
            <a:ext cx="2540000" cy="461665"/>
          </a:xfrm>
          <a:prstGeom prst="rect">
            <a:avLst/>
          </a:prstGeom>
          <a:noFill/>
        </p:spPr>
        <p:txBody>
          <a:bodyPr wrap="square" rtlCol="0">
            <a:spAutoFit/>
          </a:bodyPr>
          <a:lstStyle/>
          <a:p>
            <a:pPr algn="ctr" defTabSz="1219200">
              <a:buClr>
                <a:srgbClr val="000000"/>
              </a:buClr>
            </a:pPr>
            <a:r>
              <a:rPr lang="en-US" altLang="zh-CN" sz="2400" kern="0">
                <a:solidFill>
                  <a:srgbClr val="000000"/>
                </a:solidFill>
                <a:latin typeface="Arial" panose="020B0604020202020204"/>
                <a:cs typeface="Arial" panose="020B0604020202020204"/>
                <a:sym typeface="Arial" panose="020B0604020202020204"/>
              </a:rPr>
              <a:t>learn by need</a:t>
            </a:r>
            <a:endParaRPr lang="en-US" altLang="zh-CN" sz="2400" kern="0">
              <a:solidFill>
                <a:srgbClr val="000000"/>
              </a:solidFill>
              <a:latin typeface="Arial" panose="020B0604020202020204"/>
              <a:cs typeface="Arial" panose="020B0604020202020204"/>
              <a:sym typeface="Arial" panose="020B0604020202020204"/>
            </a:endParaRPr>
          </a:p>
        </p:txBody>
      </p:sp>
      <p:sp>
        <p:nvSpPr>
          <p:cNvPr id="7" name="Title 1"/>
          <p:cNvSpPr>
            <a:spLocks noGrp="1"/>
          </p:cNvSpPr>
          <p:nvPr>
            <p:ph type="title"/>
          </p:nvPr>
        </p:nvSpPr>
        <p:spPr>
          <a:xfrm>
            <a:off x="957793" y="190290"/>
            <a:ext cx="10276417" cy="651933"/>
          </a:xfrm>
        </p:spPr>
        <p:txBody>
          <a:bodyPr/>
          <a:lstStyle/>
          <a:p>
            <a:r>
              <a:rPr lang="en-US" altLang="zh-CN" sz="3735" b="1" dirty="0"/>
              <a:t>Active</a:t>
            </a:r>
            <a:r>
              <a:rPr lang="en-US" sz="3735" b="1" dirty="0"/>
              <a:t> v.s. Passive Learning</a:t>
            </a:r>
            <a:endParaRPr lang="en-US" sz="3735" b="1" dirty="0"/>
          </a:p>
        </p:txBody>
      </p:sp>
      <p:pic>
        <p:nvPicPr>
          <p:cNvPr id="8" name="334E55B0-647D-440b-865C-3EC943EB4CBC-4" descr="wpsoffice"/>
          <p:cNvPicPr>
            <a:picLocks noChangeAspect="1"/>
          </p:cNvPicPr>
          <p:nvPr/>
        </p:nvPicPr>
        <p:blipFill>
          <a:blip r:embed="rId4"/>
          <a:stretch>
            <a:fillRect/>
          </a:stretch>
        </p:blipFill>
        <p:spPr>
          <a:xfrm>
            <a:off x="7975601" y="5569374"/>
            <a:ext cx="1496060" cy="3666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45"/>
          <p:cNvSpPr/>
          <p:nvPr/>
        </p:nvSpPr>
        <p:spPr>
          <a:xfrm>
            <a:off x="2330027" y="3522980"/>
            <a:ext cx="1754293" cy="1547707"/>
          </a:xfrm>
          <a:prstGeom prst="rect">
            <a:avLst/>
          </a:prstGeom>
          <a:solidFill>
            <a:schemeClr val="accent6">
              <a:lumMod val="40000"/>
              <a:lumOff val="60000"/>
              <a:alpha val="5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dirty="0">
              <a:solidFill>
                <a:srgbClr val="000000"/>
              </a:solidFill>
              <a:latin typeface="Source Sans Pro"/>
              <a:sym typeface="Arial" panose="020B0604020202020204"/>
            </a:endParaRPr>
          </a:p>
        </p:txBody>
      </p:sp>
      <p:sp>
        <p:nvSpPr>
          <p:cNvPr id="5" name="矩形 4"/>
          <p:cNvSpPr/>
          <p:nvPr/>
        </p:nvSpPr>
        <p:spPr>
          <a:xfrm>
            <a:off x="7896860" y="1791547"/>
            <a:ext cx="4116493" cy="1745827"/>
          </a:xfrm>
          <a:prstGeom prst="rect">
            <a:avLst/>
          </a:prstGeom>
          <a:solidFill>
            <a:schemeClr val="accent2">
              <a:lumMod val="25000"/>
              <a:lumOff val="75000"/>
              <a:alpha val="5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a:solidFill>
                <a:srgbClr val="000000"/>
              </a:solidFill>
              <a:latin typeface="Source Sans Pro"/>
              <a:sym typeface="Arial" panose="020B0604020202020204"/>
            </a:endParaRPr>
          </a:p>
        </p:txBody>
      </p:sp>
      <p:sp>
        <p:nvSpPr>
          <p:cNvPr id="4" name="矩形 3"/>
          <p:cNvSpPr/>
          <p:nvPr/>
        </p:nvSpPr>
        <p:spPr>
          <a:xfrm>
            <a:off x="2330028" y="1788161"/>
            <a:ext cx="5566833" cy="1741593"/>
          </a:xfrm>
          <a:prstGeom prst="rect">
            <a:avLst/>
          </a:prstGeom>
          <a:solidFill>
            <a:schemeClr val="accent6">
              <a:lumMod val="40000"/>
              <a:lumOff val="60000"/>
              <a:alpha val="5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dirty="0">
              <a:solidFill>
                <a:srgbClr val="000000"/>
              </a:solidFill>
              <a:latin typeface="Source Sans Pro"/>
              <a:sym typeface="Arial" panose="020B0604020202020204"/>
            </a:endParaRPr>
          </a:p>
        </p:txBody>
      </p:sp>
      <p:sp>
        <p:nvSpPr>
          <p:cNvPr id="6" name="文本框 5"/>
          <p:cNvSpPr txBox="1"/>
          <p:nvPr/>
        </p:nvSpPr>
        <p:spPr>
          <a:xfrm>
            <a:off x="3795660" y="1099599"/>
            <a:ext cx="1990032" cy="502766"/>
          </a:xfrm>
          <a:prstGeom prst="rect">
            <a:avLst/>
          </a:prstGeom>
          <a:noFill/>
        </p:spPr>
        <p:txBody>
          <a:bodyPr wrap="none" rtlCol="0">
            <a:spAutoFit/>
          </a:bodyPr>
          <a:lstStyle/>
          <a:p>
            <a:pPr algn="ctr" defTabSz="609600" fontAlgn="base">
              <a:spcBef>
                <a:spcPct val="0"/>
              </a:spcBef>
              <a:spcAft>
                <a:spcPct val="0"/>
              </a:spcAft>
              <a:defRPr/>
            </a:pPr>
            <a:r>
              <a:rPr lang="en-US" altLang="zh-CN" sz="2665" b="1" dirty="0">
                <a:solidFill>
                  <a:srgbClr val="D2C295">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Task Agent</a:t>
            </a:r>
            <a:endParaRPr lang="en-US" altLang="zh-CN" sz="2665" b="1" dirty="0">
              <a:solidFill>
                <a:srgbClr val="D2C295">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sp>
        <p:nvSpPr>
          <p:cNvPr id="7" name="文本框 6"/>
          <p:cNvSpPr txBox="1"/>
          <p:nvPr/>
        </p:nvSpPr>
        <p:spPr>
          <a:xfrm>
            <a:off x="8106592" y="1109939"/>
            <a:ext cx="2241446" cy="502766"/>
          </a:xfrm>
          <a:prstGeom prst="rect">
            <a:avLst/>
          </a:prstGeom>
          <a:noFill/>
        </p:spPr>
        <p:txBody>
          <a:bodyPr wrap="none" rtlCol="0">
            <a:spAutoFit/>
          </a:bodyPr>
          <a:lstStyle/>
          <a:p>
            <a:pPr algn="ctr" defTabSz="609600" fontAlgn="base">
              <a:spcBef>
                <a:spcPct val="0"/>
              </a:spcBef>
              <a:spcAft>
                <a:spcPct val="0"/>
              </a:spcAft>
              <a:defRPr/>
            </a:pPr>
            <a:r>
              <a:rPr lang="en-US" altLang="zh-CN" sz="2665" b="1" dirty="0">
                <a:solidFill>
                  <a:srgbClr val="175E54">
                    <a:lumMod val="60000"/>
                    <a:lumOff val="4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Policy Agent</a:t>
            </a:r>
            <a:endParaRPr lang="en-US" altLang="zh-CN" sz="2665" b="1" dirty="0">
              <a:solidFill>
                <a:srgbClr val="175E54">
                  <a:lumMod val="60000"/>
                  <a:lumOff val="4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grpSp>
        <p:nvGrpSpPr>
          <p:cNvPr id="22" name="组合 21"/>
          <p:cNvGrpSpPr/>
          <p:nvPr/>
        </p:nvGrpSpPr>
        <p:grpSpPr>
          <a:xfrm>
            <a:off x="2588260" y="1884680"/>
            <a:ext cx="1178560" cy="1429173"/>
            <a:chOff x="3244" y="2290"/>
            <a:chExt cx="1392" cy="1688"/>
          </a:xfrm>
        </p:grpSpPr>
        <p:sp>
          <p:nvSpPr>
            <p:cNvPr id="24" name="矩形: 圆角 23"/>
            <p:cNvSpPr/>
            <p:nvPr/>
          </p:nvSpPr>
          <p:spPr>
            <a:xfrm>
              <a:off x="3348" y="2290"/>
              <a:ext cx="1208" cy="1688"/>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25" name="文本框 24"/>
            <p:cNvSpPr txBox="1"/>
            <p:nvPr/>
          </p:nvSpPr>
          <p:spPr>
            <a:xfrm>
              <a:off x="3244" y="2501"/>
              <a:ext cx="1392" cy="1127"/>
            </a:xfrm>
            <a:prstGeom prst="rect">
              <a:avLst/>
            </a:prstGeom>
            <a:noFill/>
          </p:spPr>
          <p:txBody>
            <a:bodyPr wrap="square" rtlCol="0">
              <a:spAutoFit/>
            </a:bodyPr>
            <a:lstStyle/>
            <a:p>
              <a:pPr algn="ctr" defTabSz="609600" fontAlgn="base">
                <a:spcBef>
                  <a:spcPct val="0"/>
                </a:spcBef>
                <a:spcAft>
                  <a:spcPct val="0"/>
                </a:spcAft>
                <a:defRPr/>
              </a:pPr>
              <a:r>
                <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rPr>
                <a:t>Task Value Network</a:t>
              </a:r>
              <a:endPar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grpSp>
      <p:sp>
        <p:nvSpPr>
          <p:cNvPr id="27" name="矩形 26"/>
          <p:cNvSpPr/>
          <p:nvPr/>
        </p:nvSpPr>
        <p:spPr>
          <a:xfrm>
            <a:off x="8352367" y="3936153"/>
            <a:ext cx="1783927" cy="795867"/>
          </a:xfrm>
          <a:prstGeom prst="rect">
            <a:avLst/>
          </a:prstGeom>
          <a:solidFill>
            <a:schemeClr val="accent3">
              <a:lumMod val="20000"/>
              <a:lumOff val="8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2135" dirty="0">
                <a:solidFill>
                  <a:srgbClr val="000000"/>
                </a:solidFill>
                <a:latin typeface="Arial" panose="020B0604020202020204" pitchFamily="34" charset="0"/>
                <a:cs typeface="Arial" panose="020B0604020202020204" pitchFamily="34" charset="0"/>
                <a:sym typeface="Arial" panose="020B0604020202020204"/>
              </a:rPr>
              <a:t>Sample: Task/Succ</a:t>
            </a:r>
            <a:endParaRPr lang="en-US" altLang="zh-CN" sz="2135" dirty="0">
              <a:solidFill>
                <a:srgbClr val="000000"/>
              </a:solidFill>
              <a:latin typeface="Arial" panose="020B0604020202020204" pitchFamily="34" charset="0"/>
              <a:cs typeface="Arial" panose="020B0604020202020204" pitchFamily="34" charset="0"/>
              <a:sym typeface="Arial" panose="020B0604020202020204"/>
            </a:endParaRPr>
          </a:p>
        </p:txBody>
      </p:sp>
      <p:sp>
        <p:nvSpPr>
          <p:cNvPr id="14336" name="文本框 14335"/>
          <p:cNvSpPr txBox="1"/>
          <p:nvPr/>
        </p:nvSpPr>
        <p:spPr>
          <a:xfrm>
            <a:off x="697653" y="1108287"/>
            <a:ext cx="2431627" cy="502766"/>
          </a:xfrm>
          <a:prstGeom prst="rect">
            <a:avLst/>
          </a:prstGeom>
          <a:noFill/>
        </p:spPr>
        <p:txBody>
          <a:bodyPr wrap="square" rtlCol="0">
            <a:spAutoFit/>
          </a:bodyPr>
          <a:lstStyle/>
          <a:p>
            <a:pPr defTabSz="609600" fontAlgn="base">
              <a:spcBef>
                <a:spcPct val="0"/>
              </a:spcBef>
              <a:spcAft>
                <a:spcPct val="0"/>
              </a:spcAft>
              <a:defRPr/>
            </a:pPr>
            <a:r>
              <a:rPr lang="en-US" altLang="zh-CN" sz="2665" b="1" dirty="0">
                <a:solidFill>
                  <a:srgbClr val="000000"/>
                </a:solidFill>
                <a:latin typeface="Arial Bold" panose="020B0604020202090204" charset="0"/>
                <a:ea typeface="MS PGothic" panose="020B0600070205080204" pitchFamily="34" charset="-128"/>
                <a:cs typeface="Arial Bold" panose="020B0604020202090204" charset="0"/>
                <a:sym typeface="Arial" panose="020B0604020202020204"/>
              </a:rPr>
              <a:t>Unseen tasks</a:t>
            </a:r>
            <a:endParaRPr lang="en-US" altLang="zh-CN" sz="2665" b="1" dirty="0">
              <a:solidFill>
                <a:srgbClr val="000000"/>
              </a:solidFill>
              <a:latin typeface="Arial Bold" panose="020B0604020202090204" charset="0"/>
              <a:ea typeface="MS PGothic" panose="020B0600070205080204" pitchFamily="34" charset="-128"/>
              <a:cs typeface="Arial Bold" panose="020B0604020202090204" charset="0"/>
              <a:sym typeface="Arial" panose="020B0604020202020204"/>
            </a:endParaRPr>
          </a:p>
        </p:txBody>
      </p:sp>
      <p:cxnSp>
        <p:nvCxnSpPr>
          <p:cNvPr id="14339" name="直接箭头连接符 14338"/>
          <p:cNvCxnSpPr/>
          <p:nvPr/>
        </p:nvCxnSpPr>
        <p:spPr>
          <a:xfrm flipV="1">
            <a:off x="1916007" y="2654300"/>
            <a:ext cx="760307" cy="50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 name="文本框 7"/>
          <p:cNvSpPr txBox="1"/>
          <p:nvPr/>
        </p:nvSpPr>
        <p:spPr>
          <a:xfrm>
            <a:off x="8988319" y="4890306"/>
            <a:ext cx="748923" cy="461665"/>
          </a:xfrm>
          <a:prstGeom prst="rect">
            <a:avLst/>
          </a:prstGeom>
          <a:noFill/>
        </p:spPr>
        <p:txBody>
          <a:bodyPr wrap="none" rtlCol="0">
            <a:spAutoFit/>
          </a:bodyPr>
          <a:lstStyle/>
          <a:p>
            <a:pPr algn="ctr" defTabSz="609600" fontAlgn="base">
              <a:spcBef>
                <a:spcPct val="0"/>
              </a:spcBef>
              <a:spcAft>
                <a:spcPct val="0"/>
              </a:spcAft>
              <a:defRPr/>
            </a:pPr>
            <a:r>
              <a:rPr lang="en-US" altLang="zh-CN" sz="2400" b="1" dirty="0">
                <a:solidFill>
                  <a:srgbClr val="53284F">
                    <a:lumMod val="40000"/>
                    <a:lumOff val="6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trial</a:t>
            </a:r>
            <a:endParaRPr lang="en-US" altLang="zh-CN" sz="2400" b="1" dirty="0">
              <a:solidFill>
                <a:srgbClr val="53284F">
                  <a:lumMod val="40000"/>
                  <a:lumOff val="6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grpSp>
        <p:nvGrpSpPr>
          <p:cNvPr id="23" name="组合 22"/>
          <p:cNvGrpSpPr/>
          <p:nvPr/>
        </p:nvGrpSpPr>
        <p:grpSpPr>
          <a:xfrm>
            <a:off x="4166447" y="2058246"/>
            <a:ext cx="1437640" cy="1126913"/>
            <a:chOff x="5339" y="2504"/>
            <a:chExt cx="1698" cy="1331"/>
          </a:xfrm>
        </p:grpSpPr>
        <p:sp>
          <p:nvSpPr>
            <p:cNvPr id="26" name="矩形 25"/>
            <p:cNvSpPr/>
            <p:nvPr/>
          </p:nvSpPr>
          <p:spPr>
            <a:xfrm>
              <a:off x="5339" y="2504"/>
              <a:ext cx="1683" cy="1331"/>
            </a:xfrm>
            <a:prstGeom prst="rect">
              <a:avLst/>
            </a:prstGeom>
            <a:solidFill>
              <a:schemeClr val="bg1">
                <a:lumMod val="85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en-US" altLang="zh-CN" sz="2400">
                <a:solidFill>
                  <a:srgbClr val="FFFFFF"/>
                </a:solidFill>
                <a:latin typeface="Source Sans Pro"/>
                <a:sym typeface="Arial" panose="020B0604020202020204"/>
              </a:endParaRPr>
            </a:p>
          </p:txBody>
        </p:sp>
        <p:sp>
          <p:nvSpPr>
            <p:cNvPr id="11" name="文本框 10"/>
            <p:cNvSpPr txBox="1"/>
            <p:nvPr/>
          </p:nvSpPr>
          <p:spPr>
            <a:xfrm>
              <a:off x="5343" y="2616"/>
              <a:ext cx="1694" cy="1127"/>
            </a:xfrm>
            <a:prstGeom prst="rect">
              <a:avLst/>
            </a:prstGeom>
            <a:noFill/>
          </p:spPr>
          <p:txBody>
            <a:bodyPr wrap="square" rtlCol="0">
              <a:spAutoFit/>
            </a:bodyPr>
            <a:lstStyle/>
            <a:p>
              <a:pPr algn="ctr" defTabSz="609600" fontAlgn="base">
                <a:spcBef>
                  <a:spcPct val="0"/>
                </a:spcBef>
                <a:spcAft>
                  <a:spcPct val="0"/>
                </a:spcAft>
                <a:defRPr/>
              </a:pPr>
              <a:r>
                <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rPr>
                <a:t>Most </a:t>
              </a:r>
              <a:endPar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a:p>
              <a:pPr algn="ctr" defTabSz="609600" fontAlgn="base">
                <a:spcBef>
                  <a:spcPct val="0"/>
                </a:spcBef>
                <a:spcAft>
                  <a:spcPct val="0"/>
                </a:spcAft>
                <a:defRPr/>
              </a:pPr>
              <a:r>
                <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rPr>
                <a:t>Inconfident</a:t>
              </a:r>
              <a:endPar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a:p>
              <a:pPr algn="ctr" defTabSz="609600" fontAlgn="base">
                <a:spcBef>
                  <a:spcPct val="0"/>
                </a:spcBef>
                <a:spcAft>
                  <a:spcPct val="0"/>
                </a:spcAft>
                <a:defRPr/>
              </a:pPr>
              <a:r>
                <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rPr>
                <a:t>Task </a:t>
              </a:r>
              <a:endPar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grpSp>
      <p:grpSp>
        <p:nvGrpSpPr>
          <p:cNvPr id="28" name="组合 27"/>
          <p:cNvGrpSpPr/>
          <p:nvPr/>
        </p:nvGrpSpPr>
        <p:grpSpPr>
          <a:xfrm>
            <a:off x="6059594" y="2241974"/>
            <a:ext cx="1556173" cy="760307"/>
            <a:chOff x="7747" y="2709"/>
            <a:chExt cx="1838" cy="898"/>
          </a:xfrm>
        </p:grpSpPr>
        <p:sp>
          <p:nvSpPr>
            <p:cNvPr id="13" name="矩形 12"/>
            <p:cNvSpPr/>
            <p:nvPr/>
          </p:nvSpPr>
          <p:spPr>
            <a:xfrm>
              <a:off x="7747" y="2709"/>
              <a:ext cx="1838" cy="898"/>
            </a:xfrm>
            <a:prstGeom prst="rect">
              <a:avLst/>
            </a:prstGeom>
            <a:solidFill>
              <a:schemeClr val="bg1">
                <a:lumMod val="85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en-US" altLang="zh-CN" sz="2400">
                <a:solidFill>
                  <a:srgbClr val="FFFFFF"/>
                </a:solidFill>
                <a:latin typeface="Source Sans Pro"/>
                <a:sym typeface="Arial" panose="020B0604020202020204"/>
              </a:endParaRPr>
            </a:p>
          </p:txBody>
        </p:sp>
        <p:sp>
          <p:nvSpPr>
            <p:cNvPr id="12" name="文本框 11"/>
            <p:cNvSpPr txBox="1"/>
            <p:nvPr/>
          </p:nvSpPr>
          <p:spPr>
            <a:xfrm>
              <a:off x="7875" y="2785"/>
              <a:ext cx="1597" cy="788"/>
            </a:xfrm>
            <a:prstGeom prst="rect">
              <a:avLst/>
            </a:prstGeom>
            <a:noFill/>
          </p:spPr>
          <p:txBody>
            <a:bodyPr wrap="square" rtlCol="0">
              <a:spAutoFit/>
            </a:bodyPr>
            <a:lstStyle/>
            <a:p>
              <a:pPr algn="ctr" defTabSz="609600" fontAlgn="base">
                <a:spcBef>
                  <a:spcPct val="0"/>
                </a:spcBef>
                <a:spcAft>
                  <a:spcPct val="0"/>
                </a:spcAft>
                <a:defRPr/>
              </a:pPr>
              <a:r>
                <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rPr>
                <a:t>Task Parameter</a:t>
              </a:r>
              <a:endParaRPr lang="en-US" altLang="zh-CN" sz="186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grpSp>
      <p:grpSp>
        <p:nvGrpSpPr>
          <p:cNvPr id="21" name="组合 20"/>
          <p:cNvGrpSpPr/>
          <p:nvPr/>
        </p:nvGrpSpPr>
        <p:grpSpPr>
          <a:xfrm>
            <a:off x="8238914" y="1937173"/>
            <a:ext cx="1931247" cy="1281006"/>
            <a:chOff x="10874" y="2565"/>
            <a:chExt cx="2281" cy="1513"/>
          </a:xfrm>
        </p:grpSpPr>
        <p:sp>
          <p:nvSpPr>
            <p:cNvPr id="15" name="矩形: 圆角 23"/>
            <p:cNvSpPr/>
            <p:nvPr/>
          </p:nvSpPr>
          <p:spPr>
            <a:xfrm>
              <a:off x="10874" y="2565"/>
              <a:ext cx="2281" cy="1513"/>
            </a:xfrm>
            <a:prstGeom prst="roundRect">
              <a:avLst/>
            </a:prstGeom>
            <a:no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16" name="文本框 15"/>
            <p:cNvSpPr txBox="1"/>
            <p:nvPr/>
          </p:nvSpPr>
          <p:spPr>
            <a:xfrm>
              <a:off x="11043" y="2700"/>
              <a:ext cx="1996" cy="1272"/>
            </a:xfrm>
            <a:prstGeom prst="rect">
              <a:avLst/>
            </a:prstGeom>
            <a:noFill/>
          </p:spPr>
          <p:txBody>
            <a:bodyPr wrap="square" rtlCol="0">
              <a:spAutoFit/>
            </a:bodyPr>
            <a:lstStyle/>
            <a:p>
              <a:pPr algn="ctr" defTabSz="609600" fontAlgn="base">
                <a:spcBef>
                  <a:spcPct val="0"/>
                </a:spcBef>
                <a:spcAft>
                  <a:spcPct val="0"/>
                </a:spcAft>
                <a:defRPr/>
              </a:pPr>
              <a:r>
                <a:rPr lang="en-US" altLang="zh-CN" sz="2135" dirty="0">
                  <a:solidFill>
                    <a:srgbClr val="000000"/>
                  </a:solidFill>
                  <a:latin typeface="Arial" panose="020B0604020202020204" pitchFamily="34" charset="0"/>
                  <a:cs typeface="Arial" panose="020B0604020202020204" pitchFamily="34" charset="0"/>
                  <a:sym typeface="+mn-ea"/>
                </a:rPr>
                <a:t>Soft Actor Critic Network</a:t>
              </a:r>
              <a:endParaRPr lang="en-US" altLang="zh-CN" sz="2135"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grpSp>
      <p:grpSp>
        <p:nvGrpSpPr>
          <p:cNvPr id="32" name="组合 31"/>
          <p:cNvGrpSpPr/>
          <p:nvPr/>
        </p:nvGrpSpPr>
        <p:grpSpPr>
          <a:xfrm>
            <a:off x="2351193" y="3695703"/>
            <a:ext cx="1671320" cy="1052407"/>
            <a:chOff x="2189" y="4956"/>
            <a:chExt cx="2386" cy="1486"/>
          </a:xfrm>
        </p:grpSpPr>
        <p:sp>
          <p:nvSpPr>
            <p:cNvPr id="17" name="圆柱形 16"/>
            <p:cNvSpPr/>
            <p:nvPr/>
          </p:nvSpPr>
          <p:spPr>
            <a:xfrm>
              <a:off x="2189" y="4956"/>
              <a:ext cx="2386" cy="1486"/>
            </a:xfrm>
            <a:prstGeom prst="can">
              <a:avLst/>
            </a:prstGeom>
            <a:solidFill>
              <a:schemeClr val="accent6">
                <a:lumMod val="40000"/>
                <a:lumOff val="60000"/>
                <a:alpha val="5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pPr defTabSz="1219200">
                <a:buClr>
                  <a:srgbClr val="000000"/>
                </a:buClr>
              </a:pPr>
              <a:endParaRPr lang="en-US" altLang="zh-CN" sz="1865" kern="0">
                <a:solidFill>
                  <a:srgbClr val="FFFFFF"/>
                </a:solidFill>
                <a:latin typeface="Source Sans Pro"/>
                <a:sym typeface="Arial" panose="020B0604020202020204"/>
              </a:endParaRPr>
            </a:p>
          </p:txBody>
        </p:sp>
        <p:sp>
          <p:nvSpPr>
            <p:cNvPr id="19" name="文本框 18"/>
            <p:cNvSpPr txBox="1"/>
            <p:nvPr/>
          </p:nvSpPr>
          <p:spPr>
            <a:xfrm>
              <a:off x="2189" y="5412"/>
              <a:ext cx="2303" cy="826"/>
            </a:xfrm>
            <a:prstGeom prst="rect">
              <a:avLst/>
            </a:prstGeom>
            <a:noFill/>
          </p:spPr>
          <p:txBody>
            <a:bodyPr wrap="square" rtlCol="0">
              <a:spAutoFit/>
            </a:bodyPr>
            <a:lstStyle/>
            <a:p>
              <a:pPr algn="ctr" defTabSz="609600" fontAlgn="base">
                <a:spcBef>
                  <a:spcPct val="0"/>
                </a:spcBef>
                <a:spcAft>
                  <a:spcPct val="0"/>
                </a:spcAft>
                <a:defRPr/>
              </a:pPr>
              <a:r>
                <a:rPr lang="en-US" altLang="zh-CN" sz="1600"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rPr>
                <a:t>Task Agent Replay Buffer</a:t>
              </a:r>
              <a:endParaRPr lang="en-US" altLang="zh-CN" sz="1600"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grpSp>
      <p:grpSp>
        <p:nvGrpSpPr>
          <p:cNvPr id="30" name="组合 29"/>
          <p:cNvGrpSpPr/>
          <p:nvPr/>
        </p:nvGrpSpPr>
        <p:grpSpPr>
          <a:xfrm>
            <a:off x="10298007" y="2035387"/>
            <a:ext cx="1657773" cy="1083733"/>
            <a:chOff x="7292" y="5193"/>
            <a:chExt cx="2386" cy="1486"/>
          </a:xfrm>
        </p:grpSpPr>
        <p:sp>
          <p:nvSpPr>
            <p:cNvPr id="18" name="圆柱形 17"/>
            <p:cNvSpPr/>
            <p:nvPr/>
          </p:nvSpPr>
          <p:spPr>
            <a:xfrm>
              <a:off x="7292" y="5193"/>
              <a:ext cx="2386" cy="1486"/>
            </a:xfrm>
            <a:prstGeom prst="can">
              <a:avLst/>
            </a:prstGeom>
            <a:solidFill>
              <a:schemeClr val="accent2">
                <a:lumMod val="25000"/>
                <a:lumOff val="75000"/>
                <a:alpha val="50000"/>
              </a:schemeClr>
            </a:solidFill>
            <a:ln w="28575">
              <a:solidFill>
                <a:schemeClr val="tx1"/>
              </a:solidFill>
            </a:ln>
            <a:effectLst/>
          </p:spPr>
          <p:style>
            <a:lnRef idx="1">
              <a:schemeClr val="accent1"/>
            </a:lnRef>
            <a:fillRef idx="3">
              <a:schemeClr val="accent1"/>
            </a:fillRef>
            <a:effectRef idx="2">
              <a:schemeClr val="accent1"/>
            </a:effectRef>
            <a:fontRef idx="minor">
              <a:schemeClr val="lt1"/>
            </a:fontRef>
          </p:style>
          <p:txBody>
            <a:bodyPr/>
            <a:lstStyle/>
            <a:p>
              <a:pPr defTabSz="1219200">
                <a:buClr>
                  <a:srgbClr val="000000"/>
                </a:buClr>
              </a:pPr>
              <a:endParaRPr lang="en-US" altLang="zh-CN" sz="1865" kern="0">
                <a:solidFill>
                  <a:srgbClr val="FFFFFF"/>
                </a:solidFill>
                <a:latin typeface="Source Sans Pro"/>
                <a:sym typeface="Arial" panose="020B0604020202020204"/>
              </a:endParaRPr>
            </a:p>
          </p:txBody>
        </p:sp>
        <p:sp>
          <p:nvSpPr>
            <p:cNvPr id="20" name="文本框 19"/>
            <p:cNvSpPr txBox="1"/>
            <p:nvPr/>
          </p:nvSpPr>
          <p:spPr>
            <a:xfrm>
              <a:off x="7333" y="5605"/>
              <a:ext cx="2303" cy="802"/>
            </a:xfrm>
            <a:prstGeom prst="rect">
              <a:avLst/>
            </a:prstGeom>
            <a:noFill/>
          </p:spPr>
          <p:txBody>
            <a:bodyPr wrap="square" rtlCol="0">
              <a:spAutoFit/>
            </a:bodyPr>
            <a:lstStyle/>
            <a:p>
              <a:pPr algn="ctr" defTabSz="609600" fontAlgn="base">
                <a:spcBef>
                  <a:spcPct val="0"/>
                </a:spcBef>
                <a:spcAft>
                  <a:spcPct val="0"/>
                </a:spcAft>
                <a:defRPr/>
              </a:pPr>
              <a:r>
                <a:rPr lang="en-US" altLang="zh-CN" sz="1600"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rPr>
                <a:t>Policy Agent Replay Buffer</a:t>
              </a:r>
              <a:endParaRPr lang="en-US" altLang="zh-CN" sz="1600"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grpSp>
      <p:cxnSp>
        <p:nvCxnSpPr>
          <p:cNvPr id="34" name="直接箭头连接符 33"/>
          <p:cNvCxnSpPr/>
          <p:nvPr/>
        </p:nvCxnSpPr>
        <p:spPr>
          <a:xfrm>
            <a:off x="3718561" y="2631440"/>
            <a:ext cx="459740" cy="16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5" name="直接箭头连接符 34"/>
          <p:cNvCxnSpPr/>
          <p:nvPr/>
        </p:nvCxnSpPr>
        <p:spPr>
          <a:xfrm flipV="1">
            <a:off x="7636933" y="2621280"/>
            <a:ext cx="628227" cy="8467"/>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6" name="直接箭头连接符 35"/>
          <p:cNvCxnSpPr/>
          <p:nvPr/>
        </p:nvCxnSpPr>
        <p:spPr>
          <a:xfrm>
            <a:off x="5591387" y="2621280"/>
            <a:ext cx="459740" cy="1693"/>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9" name="直接箭头连接符 38"/>
          <p:cNvCxnSpPr/>
          <p:nvPr/>
        </p:nvCxnSpPr>
        <p:spPr>
          <a:xfrm>
            <a:off x="9199881" y="3200400"/>
            <a:ext cx="9313" cy="716280"/>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文本框 40"/>
          <p:cNvSpPr txBox="1"/>
          <p:nvPr/>
        </p:nvSpPr>
        <p:spPr>
          <a:xfrm>
            <a:off x="5582031" y="1846539"/>
            <a:ext cx="713657" cy="276999"/>
          </a:xfrm>
          <a:prstGeom prst="rect">
            <a:avLst/>
          </a:prstGeom>
          <a:noFill/>
        </p:spPr>
        <p:txBody>
          <a:bodyPr wrap="none" rtlCol="0">
            <a:spAutoFit/>
          </a:bodyPr>
          <a:lstStyle/>
          <a:p>
            <a:pPr algn="ctr" defTabSz="609600" fontAlgn="base">
              <a:spcBef>
                <a:spcPct val="0"/>
              </a:spcBef>
              <a:spcAft>
                <a:spcPct val="0"/>
              </a:spcAft>
              <a:defRPr/>
            </a:pPr>
            <a:r>
              <a:rPr lang="en-US" altLang="zh-CN" sz="1200" b="1"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rPr>
              <a:t>sample</a:t>
            </a:r>
            <a:endParaRPr lang="en-US" altLang="zh-CN" sz="1200" b="1"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sp>
        <p:nvSpPr>
          <p:cNvPr id="42" name="文本框 41"/>
          <p:cNvSpPr txBox="1"/>
          <p:nvPr/>
        </p:nvSpPr>
        <p:spPr>
          <a:xfrm>
            <a:off x="7793777" y="3481452"/>
            <a:ext cx="1383712" cy="338554"/>
          </a:xfrm>
          <a:prstGeom prst="rect">
            <a:avLst/>
          </a:prstGeom>
          <a:noFill/>
        </p:spPr>
        <p:txBody>
          <a:bodyPr wrap="none" rtlCol="0">
            <a:spAutoFit/>
          </a:bodyPr>
          <a:lstStyle/>
          <a:p>
            <a:pPr algn="ctr" defTabSz="609600" fontAlgn="base">
              <a:spcBef>
                <a:spcPct val="0"/>
              </a:spcBef>
              <a:spcAft>
                <a:spcPct val="0"/>
              </a:spcAft>
              <a:defRPr/>
            </a:pPr>
            <a:r>
              <a:rPr lang="en-US" altLang="zh-CN" sz="1600" b="1" dirty="0">
                <a:solidFill>
                  <a:srgbClr val="4D4F53">
                    <a:lumMod val="60000"/>
                    <a:lumOff val="4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state, action</a:t>
            </a:r>
            <a:endParaRPr lang="en-US" altLang="zh-CN" sz="1600" b="1" dirty="0">
              <a:solidFill>
                <a:srgbClr val="4D4F53">
                  <a:lumMod val="60000"/>
                  <a:lumOff val="4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sp>
        <p:nvSpPr>
          <p:cNvPr id="47" name="文本框 46"/>
          <p:cNvSpPr txBox="1"/>
          <p:nvPr/>
        </p:nvSpPr>
        <p:spPr>
          <a:xfrm>
            <a:off x="3647049" y="1770339"/>
            <a:ext cx="731289" cy="276999"/>
          </a:xfrm>
          <a:prstGeom prst="rect">
            <a:avLst/>
          </a:prstGeom>
          <a:noFill/>
        </p:spPr>
        <p:txBody>
          <a:bodyPr wrap="none" rtlCol="0">
            <a:spAutoFit/>
          </a:bodyPr>
          <a:lstStyle/>
          <a:p>
            <a:pPr algn="ctr" defTabSz="609600" fontAlgn="base">
              <a:spcBef>
                <a:spcPct val="0"/>
              </a:spcBef>
              <a:spcAft>
                <a:spcPct val="0"/>
              </a:spcAft>
              <a:defRPr/>
            </a:pPr>
            <a:r>
              <a:rPr lang="en-US" altLang="zh-CN" sz="1200" b="1"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rPr>
              <a:t>acquire</a:t>
            </a:r>
            <a:endParaRPr lang="en-US" altLang="zh-CN" sz="1200" b="1" dirty="0">
              <a:solidFill>
                <a:srgbClr val="000000"/>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cxnSp>
        <p:nvCxnSpPr>
          <p:cNvPr id="48" name="直接箭头连接符 47"/>
          <p:cNvCxnSpPr/>
          <p:nvPr/>
        </p:nvCxnSpPr>
        <p:spPr>
          <a:xfrm flipH="1" flipV="1">
            <a:off x="4299374" y="4280747"/>
            <a:ext cx="3837940" cy="21167"/>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49" name="直接箭头连接符 48"/>
          <p:cNvCxnSpPr/>
          <p:nvPr/>
        </p:nvCxnSpPr>
        <p:spPr>
          <a:xfrm flipV="1">
            <a:off x="11238653" y="3200400"/>
            <a:ext cx="8467" cy="1076960"/>
          </a:xfrm>
          <a:prstGeom prst="straightConnector1">
            <a:avLst/>
          </a:prstGeom>
          <a:ln>
            <a:prstDash val="sysDash"/>
            <a:tailEnd type="triangle"/>
          </a:ln>
        </p:spPr>
        <p:style>
          <a:lnRef idx="2">
            <a:schemeClr val="accent1"/>
          </a:lnRef>
          <a:fillRef idx="0">
            <a:schemeClr val="accent1"/>
          </a:fillRef>
          <a:effectRef idx="1">
            <a:schemeClr val="accent1"/>
          </a:effectRef>
          <a:fontRef idx="minor">
            <a:schemeClr val="tx1"/>
          </a:fontRef>
        </p:style>
      </p:cxnSp>
      <p:cxnSp>
        <p:nvCxnSpPr>
          <p:cNvPr id="50" name="直接箭头连接符 49"/>
          <p:cNvCxnSpPr/>
          <p:nvPr/>
        </p:nvCxnSpPr>
        <p:spPr>
          <a:xfrm flipH="1" flipV="1">
            <a:off x="10265834" y="4266354"/>
            <a:ext cx="981287" cy="5927"/>
          </a:xfrm>
          <a:prstGeom prst="straightConnector1">
            <a:avLst/>
          </a:prstGeom>
          <a:ln>
            <a:prstDash val="sysDash"/>
            <a:tailEnd type="none"/>
          </a:ln>
        </p:spPr>
        <p:style>
          <a:lnRef idx="2">
            <a:schemeClr val="accent1"/>
          </a:lnRef>
          <a:fillRef idx="0">
            <a:schemeClr val="accent1"/>
          </a:fillRef>
          <a:effectRef idx="1">
            <a:schemeClr val="accent1"/>
          </a:effectRef>
          <a:fontRef idx="minor">
            <a:schemeClr val="tx1"/>
          </a:fontRef>
        </p:style>
      </p:cxnSp>
      <p:sp>
        <p:nvSpPr>
          <p:cNvPr id="54" name="Title 1"/>
          <p:cNvSpPr>
            <a:spLocks noGrp="1"/>
          </p:cNvSpPr>
          <p:nvPr>
            <p:ph type="title"/>
          </p:nvPr>
        </p:nvSpPr>
        <p:spPr>
          <a:xfrm>
            <a:off x="1022140" y="363010"/>
            <a:ext cx="10276417" cy="651933"/>
          </a:xfrm>
        </p:spPr>
        <p:txBody>
          <a:bodyPr/>
          <a:lstStyle/>
          <a:p>
            <a:r>
              <a:rPr lang="en-US" altLang="zh-CN" sz="3735" b="1" dirty="0"/>
              <a:t>A</a:t>
            </a:r>
            <a:r>
              <a:rPr lang="en-US" sz="3735" b="1" dirty="0"/>
              <a:t>ctive </a:t>
            </a:r>
            <a:r>
              <a:rPr lang="en-US" altLang="zh-CN" sz="3735" b="1" dirty="0"/>
              <a:t>L</a:t>
            </a:r>
            <a:r>
              <a:rPr lang="en-US" sz="3735" b="1" dirty="0"/>
              <a:t>earning </a:t>
            </a:r>
            <a:r>
              <a:rPr lang="en-US" altLang="zh-CN" sz="3735" b="1" dirty="0"/>
              <a:t>Pipeline</a:t>
            </a:r>
            <a:endParaRPr lang="en-US" sz="3735" b="1" dirty="0"/>
          </a:p>
        </p:txBody>
      </p:sp>
      <p:pic>
        <p:nvPicPr>
          <p:cNvPr id="55" name="图片 54"/>
          <p:cNvPicPr>
            <a:picLocks noChangeAspect="1"/>
          </p:cNvPicPr>
          <p:nvPr/>
        </p:nvPicPr>
        <p:blipFill>
          <a:blip r:embed="rId1"/>
          <a:stretch>
            <a:fillRect/>
          </a:stretch>
        </p:blipFill>
        <p:spPr>
          <a:xfrm>
            <a:off x="697653" y="2051473"/>
            <a:ext cx="1095587" cy="1095587"/>
          </a:xfrm>
          <a:prstGeom prst="rect">
            <a:avLst/>
          </a:prstGeom>
        </p:spPr>
      </p:pic>
      <p:sp>
        <p:nvSpPr>
          <p:cNvPr id="56" name="文本框 55"/>
          <p:cNvSpPr txBox="1"/>
          <p:nvPr/>
        </p:nvSpPr>
        <p:spPr>
          <a:xfrm>
            <a:off x="4166447" y="5130800"/>
            <a:ext cx="4858173" cy="1569660"/>
          </a:xfrm>
          <a:prstGeom prst="rect">
            <a:avLst/>
          </a:prstGeom>
          <a:noFill/>
        </p:spPr>
        <p:txBody>
          <a:bodyPr wrap="square" rtlCol="0">
            <a:spAutoFit/>
          </a:bodyPr>
          <a:lstStyle/>
          <a:p>
            <a:pPr defTabSz="609600" fontAlgn="base">
              <a:spcBef>
                <a:spcPct val="0"/>
              </a:spcBef>
              <a:spcAft>
                <a:spcPct val="0"/>
              </a:spcAft>
              <a:defRPr/>
            </a:pP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Replay Buffer: </a:t>
            </a:r>
            <a:endPar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a:p>
            <a:pPr defTabSz="609600" fontAlgn="base">
              <a:spcBef>
                <a:spcPct val="0"/>
              </a:spcBef>
              <a:spcAft>
                <a:spcPct val="0"/>
              </a:spcAft>
              <a:defRPr/>
            </a:pP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Temporarily places samples</a:t>
            </a:r>
            <a:endPar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a:p>
            <a:pPr defTabSz="609600" fontAlgn="base">
              <a:spcBef>
                <a:spcPct val="0"/>
              </a:spcBef>
              <a:spcAft>
                <a:spcPct val="0"/>
              </a:spcAft>
              <a:defRPr/>
            </a:pP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Task Value Network: </a:t>
            </a:r>
            <a:endPar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a:p>
            <a:pPr defTabSz="609600" fontAlgn="base">
              <a:spcBef>
                <a:spcPct val="0"/>
              </a:spcBef>
              <a:spcAft>
                <a:spcPct val="0"/>
              </a:spcAft>
              <a:defRPr/>
            </a:pP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Predict a score for each task</a:t>
            </a:r>
            <a:endPar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a:p>
            <a:pPr defTabSz="609600" fontAlgn="base">
              <a:spcBef>
                <a:spcPct val="0"/>
              </a:spcBef>
              <a:spcAft>
                <a:spcPct val="0"/>
              </a:spcAft>
              <a:defRPr/>
            </a:pP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Soft Actor Critic Network:</a:t>
            </a:r>
            <a:endPar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a:p>
            <a:pPr defTabSz="609600" fontAlgn="base">
              <a:spcBef>
                <a:spcPct val="0"/>
              </a:spcBef>
              <a:spcAft>
                <a:spcPct val="0"/>
              </a:spcAft>
              <a:defRPr/>
            </a:pP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Reinforcement learning framework </a:t>
            </a:r>
            <a:endPar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sp>
        <p:nvSpPr>
          <p:cNvPr id="57" name="矩形 56"/>
          <p:cNvSpPr/>
          <p:nvPr/>
        </p:nvSpPr>
        <p:spPr>
          <a:xfrm>
            <a:off x="3964094" y="5129954"/>
            <a:ext cx="4323927" cy="1596813"/>
          </a:xfrm>
          <a:prstGeom prst="rect">
            <a:avLst/>
          </a:prstGeom>
          <a:noFill/>
          <a:ln>
            <a:solidFill>
              <a:schemeClr val="tx1">
                <a:lumMod val="50000"/>
                <a:lumOff val="50000"/>
              </a:schemeClr>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a:solidFill>
                <a:srgbClr val="000000"/>
              </a:solidFill>
              <a:latin typeface="Source Sans Pro"/>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73;p135"/>
          <p:cNvSpPr txBox="1"/>
          <p:nvPr/>
        </p:nvSpPr>
        <p:spPr>
          <a:xfrm>
            <a:off x="1325975" y="5250868"/>
            <a:ext cx="3138900" cy="41036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2665" b="0" i="0" u="none" strike="noStrike" kern="1200" cap="small" spc="0" normalizeH="0" baseline="0" noProof="0" dirty="0">
                <a:ln>
                  <a:noFill/>
                </a:ln>
                <a:solidFill>
                  <a:srgbClr val="595959"/>
                </a:solidFill>
                <a:effectLst/>
                <a:uLnTx/>
                <a:uFillTx/>
                <a:latin typeface="Times New Roman" panose="02020603050405020304"/>
                <a:ea typeface="Times New Roman" panose="02020603050405020304"/>
                <a:cs typeface="Times New Roman" panose="02020603050405020304"/>
                <a:sym typeface="Times New Roman" panose="02020603050405020304"/>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Electroencephalography</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(EEG)</a:t>
            </a:r>
            <a:endParaRPr kumimoji="0"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pic>
        <p:nvPicPr>
          <p:cNvPr id="5" name="Picture 2" descr="查看源图像"/>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1344" y="1196752"/>
            <a:ext cx="5759534" cy="383968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2"/>
          <a:srcRect l="22754"/>
          <a:stretch>
            <a:fillRect/>
          </a:stretch>
        </p:blipFill>
        <p:spPr>
          <a:xfrm>
            <a:off x="6231465" y="1196752"/>
            <a:ext cx="5353969" cy="3839689"/>
          </a:xfrm>
          <a:prstGeom prst="rect">
            <a:avLst/>
          </a:prstGeom>
        </p:spPr>
      </p:pic>
      <p:sp>
        <p:nvSpPr>
          <p:cNvPr id="7" name="Google Shape;673;p135"/>
          <p:cNvSpPr txBox="1"/>
          <p:nvPr/>
        </p:nvSpPr>
        <p:spPr>
          <a:xfrm>
            <a:off x="7085878" y="5250868"/>
            <a:ext cx="3645141" cy="410369"/>
          </a:xfrm>
          <a:prstGeom prst="rect">
            <a:avLst/>
          </a:prstGeom>
          <a:noFill/>
          <a:ln>
            <a:noFill/>
          </a:ln>
        </p:spPr>
        <p:txBody>
          <a:bodyPr spcFirstLastPara="1" wrap="square" lIns="0" tIns="0" rIns="0" bIns="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GB" sz="2665" b="0" i="0" u="none" strike="noStrike" kern="1200" cap="small" spc="0" normalizeH="0" baseline="0" noProof="0" dirty="0">
                <a:ln>
                  <a:noFill/>
                </a:ln>
                <a:solidFill>
                  <a:srgbClr val="595959"/>
                </a:solidFill>
                <a:effectLst/>
                <a:uLnTx/>
                <a:uFillTx/>
                <a:latin typeface="Times New Roman" panose="02020603050405020304"/>
                <a:ea typeface="Times New Roman" panose="02020603050405020304"/>
                <a:cs typeface="Times New Roman" panose="02020603050405020304"/>
                <a:sym typeface="Times New Roman" panose="02020603050405020304"/>
              </a:rPr>
              <a:t> </a:t>
            </a: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Seizure Detection in EEG</a:t>
            </a:r>
            <a:r>
              <a:rPr kumimoji="0" lang="en-US" altLang="zh-CN" sz="1800" b="0" i="0" u="none" strike="noStrike" kern="1200" cap="none" spc="0" normalizeH="0" baseline="0" noProof="0" dirty="0">
                <a:ln>
                  <a:noFill/>
                </a:ln>
                <a:solidFill>
                  <a:prstClr val="black"/>
                </a:solidFill>
                <a:effectLst/>
                <a:uLnTx/>
                <a:uFillTx/>
                <a:latin typeface="Times New Roman" panose="02020603050405020304" pitchFamily="18" charset="0"/>
                <a:ea typeface="等线" panose="02010600030101010101" pitchFamily="2" charset="-122"/>
                <a:cs typeface="Times New Roman" panose="02020603050405020304" pitchFamily="18" charset="0"/>
              </a:rPr>
              <a:t>  </a:t>
            </a:r>
            <a:endParaRPr kumimoji="0" sz="2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8" name="Google Shape;691;p137"/>
          <p:cNvSpPr txBox="1"/>
          <p:nvPr/>
        </p:nvSpPr>
        <p:spPr>
          <a:xfrm>
            <a:off x="92822" y="0"/>
            <a:ext cx="10972800" cy="824800"/>
          </a:xfrm>
          <a:prstGeom prst="rect">
            <a:avLst/>
          </a:prstGeom>
          <a:noFill/>
          <a:ln>
            <a:noFill/>
          </a:ln>
        </p:spPr>
        <p:txBody>
          <a:bodyPr spcFirstLastPara="1" wrap="square" lIns="0" tIns="60933" rIns="121900" bIns="60933" anchor="b" anchorCtr="0">
            <a:noAutofit/>
          </a:bodyPr>
          <a:lstStyle>
            <a:lvl1pPr lvl="0" algn="r" defTabSz="914400" rtl="0" eaLnBrk="1" latinLnBrk="0" hangingPunct="1">
              <a:lnSpc>
                <a:spcPct val="85000"/>
              </a:lnSpc>
              <a:spcBef>
                <a:spcPts val="0"/>
              </a:spcBef>
              <a:spcAft>
                <a:spcPts val="0"/>
              </a:spcAft>
              <a:buSzPts val="1400"/>
              <a:buNone/>
              <a:defRPr sz="2665" b="1" kern="1200">
                <a:solidFill>
                  <a:schemeClr val="dk1"/>
                </a:solidFill>
                <a:latin typeface="+mj-lt"/>
                <a:ea typeface="+mj-ea"/>
                <a:cs typeface="+mj-cs"/>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pPr marL="0" marR="0" lvl="0" indent="0" algn="l" defTabSz="914400" rtl="0" eaLnBrk="1" fontAlgn="auto" latinLnBrk="0" hangingPunct="1">
              <a:lnSpc>
                <a:spcPct val="85000"/>
              </a:lnSpc>
              <a:spcBef>
                <a:spcPts val="0"/>
              </a:spcBef>
              <a:spcAft>
                <a:spcPts val="0"/>
              </a:spcAft>
              <a:buClrTx/>
              <a:buSzPts val="1400"/>
              <a:buFontTx/>
              <a:buNone/>
              <a:defRPr/>
            </a:pPr>
            <a:r>
              <a:rPr kumimoji="0" lang="en-US" sz="3200" b="0" i="0" u="none" strike="noStrike" kern="1200" cap="none" spc="0" normalizeH="0" baseline="0" noProof="0" dirty="0">
                <a:ln>
                  <a:noFill/>
                </a:ln>
                <a:solidFill>
                  <a:srgbClr val="A61C00"/>
                </a:solidFill>
                <a:effectLst/>
                <a:uLnTx/>
                <a:uFillTx/>
                <a:latin typeface="Arial" panose="020B0604020202020204" pitchFamily="34" charset="0"/>
                <a:ea typeface="+mj-ea"/>
                <a:cs typeface="Arial" panose="020B0604020202020204" pitchFamily="34" charset="0"/>
              </a:rPr>
              <a:t>Background</a:t>
            </a:r>
            <a:endParaRPr kumimoji="0" lang="en-US" sz="3200" b="0" i="0" u="none" strike="noStrike" kern="1200" cap="none" spc="0" normalizeH="0" baseline="0" noProof="0" dirty="0">
              <a:ln>
                <a:noFill/>
              </a:ln>
              <a:solidFill>
                <a:srgbClr val="A61C00"/>
              </a:solidFill>
              <a:effectLst/>
              <a:uLnTx/>
              <a:uFillTx/>
              <a:latin typeface="Arial" panose="020B0604020202020204" pitchFamily="34" charset="0"/>
              <a:ea typeface="+mj-ea"/>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Figure_1"/>
          <p:cNvPicPr>
            <a:picLocks noChangeAspect="1"/>
          </p:cNvPicPr>
          <p:nvPr/>
        </p:nvPicPr>
        <p:blipFill>
          <a:blip r:embed="rId4"/>
          <a:stretch>
            <a:fillRect/>
          </a:stretch>
        </p:blipFill>
        <p:spPr>
          <a:xfrm>
            <a:off x="9105900" y="3962400"/>
            <a:ext cx="3129280" cy="2348653"/>
          </a:xfrm>
          <a:prstGeom prst="rect">
            <a:avLst/>
          </a:prstGeom>
        </p:spPr>
      </p:pic>
      <p:sp>
        <p:nvSpPr>
          <p:cNvPr id="2" name="Title 1"/>
          <p:cNvSpPr>
            <a:spLocks noGrp="1"/>
          </p:cNvSpPr>
          <p:nvPr>
            <p:ph type="title"/>
          </p:nvPr>
        </p:nvSpPr>
        <p:spPr>
          <a:xfrm>
            <a:off x="1019600" y="287656"/>
            <a:ext cx="10276417" cy="651933"/>
          </a:xfrm>
        </p:spPr>
        <p:txBody>
          <a:bodyPr/>
          <a:lstStyle/>
          <a:p>
            <a:r>
              <a:rPr lang="en-US" sz="3735" b="1" dirty="0"/>
              <a:t>Data and Analysis</a:t>
            </a:r>
            <a:endParaRPr lang="en-US" sz="3735" b="1" dirty="0"/>
          </a:p>
        </p:txBody>
      </p:sp>
      <p:sp>
        <p:nvSpPr>
          <p:cNvPr id="3" name="Content Placeholder 2"/>
          <p:cNvSpPr>
            <a:spLocks noGrp="1"/>
          </p:cNvSpPr>
          <p:nvPr>
            <p:ph idx="1"/>
          </p:nvPr>
        </p:nvSpPr>
        <p:spPr>
          <a:xfrm>
            <a:off x="1019388" y="1059180"/>
            <a:ext cx="5307753" cy="5344160"/>
          </a:xfrm>
        </p:spPr>
        <p:txBody>
          <a:bodyPr>
            <a:noAutofit/>
          </a:bodyPr>
          <a:lstStyle/>
          <a:p>
            <a:pPr marL="457200" lvl="1" indent="-457200">
              <a:lnSpc>
                <a:spcPct val="120000"/>
              </a:lnSpc>
              <a:buNone/>
            </a:pPr>
            <a:r>
              <a:rPr lang="en-US" sz="2800" b="1" spc="27" dirty="0">
                <a:solidFill>
                  <a:schemeClr val="tx1"/>
                </a:solidFill>
                <a:cs typeface="MS PGothic" panose="020B0600070205080204" pitchFamily="34" charset="-128"/>
              </a:rPr>
              <a:t>Toy Environment and Task: </a:t>
            </a:r>
            <a:endParaRPr lang="en-US" sz="2800" b="1" spc="27" dirty="0">
              <a:solidFill>
                <a:schemeClr val="tx1"/>
              </a:solidFill>
              <a:cs typeface="MS PGothic" panose="020B0600070205080204" pitchFamily="34" charset="-128"/>
            </a:endParaRPr>
          </a:p>
          <a:p>
            <a:pPr marL="389255" lvl="1" indent="-389255">
              <a:spcBef>
                <a:spcPts val="535"/>
              </a:spcBef>
              <a:spcAft>
                <a:spcPts val="0"/>
              </a:spcAft>
              <a:buClr>
                <a:schemeClr val="lt2"/>
              </a:buClr>
              <a:buSzPts val="1800"/>
              <a:buFont typeface="Noto Sans Symbols"/>
              <a:buChar char="▪"/>
            </a:pPr>
            <a:r>
              <a:rPr lang="en-US" dirty="0">
                <a:solidFill>
                  <a:schemeClr val="dk1"/>
                </a:solidFill>
                <a:cs typeface="Arial" panose="020B0604020202020204"/>
                <a:sym typeface="Arial" panose="020B0604020202020204"/>
              </a:rPr>
              <a:t>Simulation and realtime envs are with the same parameters as toy env</a:t>
            </a:r>
            <a:endParaRPr lang="en-US" dirty="0">
              <a:solidFill>
                <a:schemeClr val="dk1"/>
              </a:solidFill>
              <a:cs typeface="Arial" panose="020B0604020202020204"/>
              <a:sym typeface="Arial" panose="020B0604020202020204"/>
            </a:endParaRPr>
          </a:p>
          <a:p>
            <a:pPr marL="0" lvl="1" indent="0">
              <a:spcBef>
                <a:spcPts val="535"/>
              </a:spcBef>
              <a:spcAft>
                <a:spcPts val="0"/>
              </a:spcAft>
              <a:buClr>
                <a:schemeClr val="lt2"/>
              </a:buClr>
              <a:buSzPts val="1800"/>
              <a:buNone/>
            </a:pPr>
            <a:r>
              <a:rPr lang="en-US" sz="2800" b="1" spc="27" dirty="0">
                <a:solidFill>
                  <a:schemeClr val="tx1"/>
                </a:solidFill>
                <a:cs typeface="MS PGothic" panose="020B0600070205080204" pitchFamily="34" charset="-128"/>
              </a:rPr>
              <a:t>Key findings:</a:t>
            </a:r>
            <a:endParaRPr lang="en-US" sz="2800" b="1" dirty="0"/>
          </a:p>
          <a:p>
            <a:pPr marL="389255" lvl="1" indent="-389255">
              <a:spcBef>
                <a:spcPts val="535"/>
              </a:spcBef>
              <a:spcAft>
                <a:spcPts val="0"/>
              </a:spcAft>
              <a:buClr>
                <a:schemeClr val="lt2"/>
              </a:buClr>
              <a:buSzPts val="1800"/>
              <a:buFont typeface="Noto Sans Symbols"/>
              <a:buChar char="▪"/>
            </a:pPr>
            <a:r>
              <a:rPr lang="en-US" altLang="zh-CN" dirty="0">
                <a:solidFill>
                  <a:schemeClr val="tx1"/>
                </a:solidFill>
                <a:cs typeface="Arial" panose="020B0604020202020204"/>
              </a:rPr>
              <a:t>Active</a:t>
            </a:r>
            <a:r>
              <a:rPr lang="en-US" dirty="0">
                <a:solidFill>
                  <a:schemeClr val="tx1"/>
                </a:solidFill>
                <a:cs typeface="Arial" panose="020B0604020202020204"/>
              </a:rPr>
              <a:t> </a:t>
            </a:r>
            <a:r>
              <a:rPr lang="en-US" altLang="zh-CN" dirty="0">
                <a:solidFill>
                  <a:schemeClr val="tx1"/>
                </a:solidFill>
                <a:cs typeface="Arial" panose="020B0604020202020204"/>
              </a:rPr>
              <a:t>l</a:t>
            </a:r>
            <a:r>
              <a:rPr lang="en-US" dirty="0">
                <a:solidFill>
                  <a:schemeClr val="tx1"/>
                </a:solidFill>
                <a:cs typeface="Arial" panose="020B0604020202020204"/>
              </a:rPr>
              <a:t>earning needs far </a:t>
            </a:r>
            <a:r>
              <a:rPr lang="en-US" b="1" dirty="0">
                <a:solidFill>
                  <a:schemeClr val="accent1"/>
                </a:solidFill>
                <a:latin typeface="Arial Bold" panose="020B0604020202090204" charset="0"/>
                <a:cs typeface="Arial Bold" panose="020B0604020202090204" charset="0"/>
              </a:rPr>
              <a:t>less </a:t>
            </a:r>
            <a:r>
              <a:rPr lang="en-US" dirty="0">
                <a:solidFill>
                  <a:schemeClr val="tx1"/>
                </a:solidFill>
                <a:cs typeface="Arial" panose="020B0604020202020204"/>
              </a:rPr>
              <a:t>samples</a:t>
            </a:r>
            <a:r>
              <a:rPr lang="zh-CN" altLang="en-US" dirty="0">
                <a:solidFill>
                  <a:schemeClr val="tx1"/>
                </a:solidFill>
                <a:cs typeface="Arial" panose="020B0604020202020204"/>
              </a:rPr>
              <a:t> </a:t>
            </a:r>
            <a:r>
              <a:rPr lang="en-US" altLang="zh-CN" dirty="0">
                <a:solidFill>
                  <a:schemeClr val="tx1"/>
                </a:solidFill>
                <a:cs typeface="Arial" panose="020B0604020202020204"/>
              </a:rPr>
              <a:t>on</a:t>
            </a:r>
            <a:r>
              <a:rPr lang="zh-CN" altLang="en-US" dirty="0">
                <a:solidFill>
                  <a:schemeClr val="tx1"/>
                </a:solidFill>
                <a:cs typeface="Arial" panose="020B0604020202020204"/>
              </a:rPr>
              <a:t> </a:t>
            </a:r>
            <a:r>
              <a:rPr lang="en-US" altLang="zh-CN" dirty="0">
                <a:solidFill>
                  <a:schemeClr val="tx1"/>
                </a:solidFill>
                <a:cs typeface="Arial" panose="020B0604020202020204"/>
              </a:rPr>
              <a:t>hard</a:t>
            </a:r>
            <a:r>
              <a:rPr lang="zh-CN" altLang="en-US" dirty="0">
                <a:solidFill>
                  <a:schemeClr val="tx1"/>
                </a:solidFill>
                <a:cs typeface="Arial" panose="020B0604020202020204"/>
              </a:rPr>
              <a:t> </a:t>
            </a:r>
            <a:r>
              <a:rPr lang="en-US" altLang="zh-CN" dirty="0">
                <a:solidFill>
                  <a:schemeClr val="tx1"/>
                </a:solidFill>
                <a:cs typeface="Arial" panose="020B0604020202020204"/>
              </a:rPr>
              <a:t>task</a:t>
            </a:r>
            <a:endParaRPr lang="en-US" dirty="0">
              <a:solidFill>
                <a:schemeClr val="tx1"/>
              </a:solidFill>
              <a:cs typeface="Arial" panose="020B0604020202020204"/>
            </a:endParaRPr>
          </a:p>
          <a:p>
            <a:pPr marL="389255" lvl="1" indent="-389255">
              <a:spcBef>
                <a:spcPts val="535"/>
              </a:spcBef>
              <a:spcAft>
                <a:spcPts val="0"/>
              </a:spcAft>
              <a:buClr>
                <a:schemeClr val="lt2"/>
              </a:buClr>
              <a:buSzPts val="1800"/>
              <a:buFont typeface="Noto Sans Symbols"/>
              <a:buChar char="▪"/>
            </a:pPr>
            <a:r>
              <a:rPr lang="en-US" dirty="0">
                <a:solidFill>
                  <a:schemeClr val="tx1"/>
                </a:solidFill>
                <a:cs typeface="Arial" panose="020B0604020202020204"/>
              </a:rPr>
              <a:t>BALD accelerate</a:t>
            </a:r>
            <a:r>
              <a:rPr lang="en-US" altLang="zh-CN" dirty="0">
                <a:solidFill>
                  <a:schemeClr val="tx1"/>
                </a:solidFill>
                <a:cs typeface="Arial" panose="020B0604020202020204"/>
              </a:rPr>
              <a:t>s</a:t>
            </a:r>
            <a:r>
              <a:rPr lang="en-US" dirty="0">
                <a:solidFill>
                  <a:schemeClr val="tx1"/>
                </a:solidFill>
                <a:cs typeface="Arial" panose="020B0604020202020204"/>
              </a:rPr>
              <a:t> handling certain tasks, especially those </a:t>
            </a:r>
            <a:r>
              <a:rPr lang="en-US" b="1" dirty="0">
                <a:solidFill>
                  <a:schemeClr val="accent1"/>
                </a:solidFill>
                <a:latin typeface="Arial Bold" panose="020B0604020202090204" charset="0"/>
                <a:cs typeface="Arial Bold" panose="020B0604020202090204" charset="0"/>
              </a:rPr>
              <a:t>difficult </a:t>
            </a:r>
            <a:r>
              <a:rPr lang="en-US" dirty="0">
                <a:solidFill>
                  <a:schemeClr val="tx1"/>
                </a:solidFill>
                <a:cs typeface="Arial" panose="020B0604020202020204"/>
              </a:rPr>
              <a:t>ones</a:t>
            </a:r>
            <a:endParaRPr lang="en-US" dirty="0">
              <a:solidFill>
                <a:schemeClr val="tx1"/>
              </a:solidFill>
              <a:cs typeface="Arial" panose="020B0604020202020204"/>
            </a:endParaRPr>
          </a:p>
          <a:p>
            <a:pPr marL="389255" lvl="1" indent="-389255">
              <a:spcBef>
                <a:spcPts val="535"/>
              </a:spcBef>
              <a:spcAft>
                <a:spcPts val="0"/>
              </a:spcAft>
              <a:buClr>
                <a:schemeClr val="lt2"/>
              </a:buClr>
              <a:buSzPts val="1800"/>
              <a:buFont typeface="Noto Sans Symbols"/>
              <a:buChar char="▪"/>
            </a:pPr>
            <a:endParaRPr lang="en-US" dirty="0">
              <a:solidFill>
                <a:schemeClr val="tx1"/>
              </a:solidFill>
              <a:cs typeface="Arial" panose="020B0604020202020204"/>
            </a:endParaRPr>
          </a:p>
        </p:txBody>
      </p:sp>
      <p:graphicFrame>
        <p:nvGraphicFramePr>
          <p:cNvPr id="4" name="图表 3"/>
          <p:cNvGraphicFramePr/>
          <p:nvPr/>
        </p:nvGraphicFramePr>
        <p:xfrm>
          <a:off x="9350588" y="895774"/>
          <a:ext cx="2574713" cy="2342727"/>
        </p:xfrm>
        <a:graphic>
          <a:graphicData uri="http://schemas.openxmlformats.org/drawingml/2006/chart">
            <c:chart xmlns:c="http://schemas.openxmlformats.org/drawingml/2006/chart" xmlns:r="http://schemas.openxmlformats.org/officeDocument/2006/relationships" r:id="rId1"/>
          </a:graphicData>
        </a:graphic>
      </p:graphicFrame>
      <p:graphicFrame>
        <p:nvGraphicFramePr>
          <p:cNvPr id="5" name="图表 4"/>
          <p:cNvGraphicFramePr/>
          <p:nvPr/>
        </p:nvGraphicFramePr>
        <p:xfrm>
          <a:off x="6327140" y="4200314"/>
          <a:ext cx="2816013" cy="2363893"/>
        </p:xfrm>
        <a:graphic>
          <a:graphicData uri="http://schemas.openxmlformats.org/drawingml/2006/chart">
            <c:chart xmlns:c="http://schemas.openxmlformats.org/drawingml/2006/chart" xmlns:r="http://schemas.openxmlformats.org/officeDocument/2006/relationships" r:id="rId2"/>
          </a:graphicData>
        </a:graphic>
      </p:graphicFrame>
      <p:grpSp>
        <p:nvGrpSpPr>
          <p:cNvPr id="12" name="组合 11"/>
          <p:cNvGrpSpPr/>
          <p:nvPr/>
        </p:nvGrpSpPr>
        <p:grpSpPr>
          <a:xfrm>
            <a:off x="6443980" y="939800"/>
            <a:ext cx="2455333" cy="2336800"/>
            <a:chOff x="7611" y="1110"/>
            <a:chExt cx="2900" cy="2760"/>
          </a:xfrm>
        </p:grpSpPr>
        <p:graphicFrame>
          <p:nvGraphicFramePr>
            <p:cNvPr id="6" name="图表 5"/>
            <p:cNvGraphicFramePr/>
            <p:nvPr/>
          </p:nvGraphicFramePr>
          <p:xfrm>
            <a:off x="7611" y="1110"/>
            <a:ext cx="2900" cy="2760"/>
          </p:xfrm>
          <a:graphic>
            <a:graphicData uri="http://schemas.openxmlformats.org/drawingml/2006/chart">
              <c:chart xmlns:c="http://schemas.openxmlformats.org/drawingml/2006/chart" xmlns:r="http://schemas.openxmlformats.org/officeDocument/2006/relationships" r:id="rId3"/>
            </a:graphicData>
          </a:graphic>
        </p:graphicFrame>
        <p:sp>
          <p:nvSpPr>
            <p:cNvPr id="14340" name="矩形: 圆角 14339"/>
            <p:cNvSpPr/>
            <p:nvPr/>
          </p:nvSpPr>
          <p:spPr>
            <a:xfrm>
              <a:off x="7611" y="1111"/>
              <a:ext cx="2900" cy="2750"/>
            </a:xfrm>
            <a:prstGeom prst="roundRect">
              <a:avLst/>
            </a:prstGeom>
            <a:noFill/>
            <a:ln w="19050">
              <a:prstDash val="lgDash"/>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a:solidFill>
                  <a:srgbClr val="000000"/>
                </a:solidFill>
                <a:latin typeface="Source Sans Pro"/>
                <a:sym typeface="Arial" panose="020B0604020202020204"/>
              </a:endParaRPr>
            </a:p>
          </p:txBody>
        </p:sp>
      </p:grpSp>
      <p:sp>
        <p:nvSpPr>
          <p:cNvPr id="7" name="矩形: 圆角 14339"/>
          <p:cNvSpPr/>
          <p:nvPr/>
        </p:nvSpPr>
        <p:spPr>
          <a:xfrm>
            <a:off x="9415780" y="931333"/>
            <a:ext cx="2509520" cy="2341880"/>
          </a:xfrm>
          <a:prstGeom prst="roundRect">
            <a:avLst/>
          </a:prstGeom>
          <a:noFill/>
          <a:ln w="19050">
            <a:prstDash val="lgDash"/>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a:solidFill>
                <a:srgbClr val="000000"/>
              </a:solidFill>
              <a:latin typeface="Source Sans Pro"/>
              <a:sym typeface="Arial" panose="020B0604020202020204"/>
            </a:endParaRPr>
          </a:p>
        </p:txBody>
      </p:sp>
      <p:sp>
        <p:nvSpPr>
          <p:cNvPr id="9" name="矩形: 圆角 14339"/>
          <p:cNvSpPr/>
          <p:nvPr/>
        </p:nvSpPr>
        <p:spPr>
          <a:xfrm>
            <a:off x="6415193" y="4116494"/>
            <a:ext cx="2484120" cy="2349500"/>
          </a:xfrm>
          <a:prstGeom prst="roundRect">
            <a:avLst/>
          </a:prstGeom>
          <a:noFill/>
          <a:ln w="19050">
            <a:prstDash val="lgDash"/>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a:solidFill>
                <a:srgbClr val="000000"/>
              </a:solidFill>
              <a:latin typeface="Source Sans Pro"/>
              <a:sym typeface="Arial" panose="020B0604020202020204"/>
            </a:endParaRPr>
          </a:p>
        </p:txBody>
      </p:sp>
      <p:sp>
        <p:nvSpPr>
          <p:cNvPr id="14360" name="矩形 14359"/>
          <p:cNvSpPr/>
          <p:nvPr/>
        </p:nvSpPr>
        <p:spPr>
          <a:xfrm>
            <a:off x="6804755" y="268773"/>
            <a:ext cx="4676796" cy="4099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2135" dirty="0">
                <a:solidFill>
                  <a:srgbClr val="FFFFFF"/>
                </a:solidFill>
                <a:latin typeface="Arial" panose="020B0604020202020204" pitchFamily="34" charset="0"/>
                <a:cs typeface="Arial" panose="020B0604020202020204" pitchFamily="34" charset="0"/>
                <a:sym typeface="Arial" panose="020B0604020202020204"/>
              </a:rPr>
              <a:t>Active Learning Pros</a:t>
            </a:r>
            <a:endParaRPr lang="en-US" altLang="zh-CN" sz="2135" dirty="0">
              <a:solidFill>
                <a:srgbClr val="FFFFFF"/>
              </a:solidFill>
              <a:latin typeface="Arial" panose="020B0604020202020204" pitchFamily="34" charset="0"/>
              <a:cs typeface="Arial" panose="020B0604020202020204" pitchFamily="34" charset="0"/>
              <a:sym typeface="Arial" panose="020B0604020202020204"/>
            </a:endParaRPr>
          </a:p>
        </p:txBody>
      </p:sp>
      <p:sp>
        <p:nvSpPr>
          <p:cNvPr id="11" name="矩形 10"/>
          <p:cNvSpPr/>
          <p:nvPr/>
        </p:nvSpPr>
        <p:spPr>
          <a:xfrm>
            <a:off x="6132147" y="3457834"/>
            <a:ext cx="3057156" cy="406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2135" dirty="0">
                <a:solidFill>
                  <a:srgbClr val="FFFFFF"/>
                </a:solidFill>
                <a:latin typeface="Arial" panose="020B0604020202020204" pitchFamily="34" charset="0"/>
                <a:cs typeface="Arial" panose="020B0604020202020204" pitchFamily="34" charset="0"/>
                <a:sym typeface="Arial" panose="020B0604020202020204"/>
              </a:rPr>
              <a:t>Active Learning Cons</a:t>
            </a:r>
            <a:endParaRPr lang="en-US" altLang="zh-CN" sz="2135" dirty="0">
              <a:solidFill>
                <a:srgbClr val="FFFFFF"/>
              </a:solidFill>
              <a:latin typeface="Arial" panose="020B0604020202020204" pitchFamily="34" charset="0"/>
              <a:cs typeface="Arial" panose="020B0604020202020204" pitchFamily="34" charset="0"/>
              <a:sym typeface="Arial" panose="020B0604020202020204"/>
            </a:endParaRPr>
          </a:p>
        </p:txBody>
      </p:sp>
      <p:sp>
        <p:nvSpPr>
          <p:cNvPr id="15" name="矩形: 圆角 14339"/>
          <p:cNvSpPr/>
          <p:nvPr/>
        </p:nvSpPr>
        <p:spPr>
          <a:xfrm>
            <a:off x="9459351" y="3962401"/>
            <a:ext cx="2484120" cy="2349500"/>
          </a:xfrm>
          <a:prstGeom prst="roundRect">
            <a:avLst/>
          </a:prstGeom>
          <a:noFill/>
          <a:ln w="19050">
            <a:solidFill>
              <a:srgbClr val="00B050"/>
            </a:solidFill>
            <a:prstDash val="lgDash"/>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a:solidFill>
                <a:srgbClr val="000000"/>
              </a:solidFill>
              <a:latin typeface="Source Sans Pro"/>
              <a:sym typeface="Arial" panose="020B0604020202020204"/>
            </a:endParaRPr>
          </a:p>
        </p:txBody>
      </p:sp>
      <p:sp>
        <p:nvSpPr>
          <p:cNvPr id="73" name="任意多边形: 形状 18"/>
          <p:cNvSpPr/>
          <p:nvPr/>
        </p:nvSpPr>
        <p:spPr>
          <a:xfrm rot="14400000" flipH="1">
            <a:off x="10268374" y="4408593"/>
            <a:ext cx="392853" cy="101600"/>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7030A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16" name="文本框 15"/>
          <p:cNvSpPr txBox="1"/>
          <p:nvPr/>
        </p:nvSpPr>
        <p:spPr>
          <a:xfrm>
            <a:off x="9780694" y="3962401"/>
            <a:ext cx="1932940" cy="276999"/>
          </a:xfrm>
          <a:prstGeom prst="rect">
            <a:avLst/>
          </a:prstGeom>
          <a:noFill/>
        </p:spPr>
        <p:txBody>
          <a:bodyPr wrap="square" rtlCol="0">
            <a:spAutoFit/>
          </a:bodyPr>
          <a:lstStyle/>
          <a:p>
            <a:pPr defTabSz="1219200">
              <a:buClr>
                <a:srgbClr val="000000"/>
              </a:buClr>
            </a:pPr>
            <a:r>
              <a:rPr lang="en-US" altLang="zh-CN" sz="1200" b="1" kern="0">
                <a:solidFill>
                  <a:srgbClr val="000000"/>
                </a:solidFill>
                <a:latin typeface="Arial Bold" panose="020B0604020202090204" charset="0"/>
                <a:cs typeface="Arial Bold" panose="020B0604020202090204" charset="0"/>
                <a:sym typeface="Arial" panose="020B0604020202020204"/>
              </a:rPr>
              <a:t>difficult task</a:t>
            </a:r>
            <a:endParaRPr lang="en-US" altLang="zh-CN" sz="1200" b="1" kern="0">
              <a:solidFill>
                <a:srgbClr val="000000"/>
              </a:solidFill>
              <a:latin typeface="Arial Bold" panose="020B0604020202090204" charset="0"/>
              <a:cs typeface="Arial Bold" panose="020B0604020202090204" charset="0"/>
              <a:sym typeface="Arial" panose="020B0604020202020204"/>
            </a:endParaRPr>
          </a:p>
        </p:txBody>
      </p:sp>
      <p:sp>
        <p:nvSpPr>
          <p:cNvPr id="17" name="文本框 16"/>
          <p:cNvSpPr txBox="1"/>
          <p:nvPr/>
        </p:nvSpPr>
        <p:spPr>
          <a:xfrm>
            <a:off x="9497907" y="6004561"/>
            <a:ext cx="1932940" cy="276999"/>
          </a:xfrm>
          <a:prstGeom prst="rect">
            <a:avLst/>
          </a:prstGeom>
          <a:noFill/>
        </p:spPr>
        <p:txBody>
          <a:bodyPr wrap="square" rtlCol="0">
            <a:spAutoFit/>
          </a:bodyPr>
          <a:lstStyle/>
          <a:p>
            <a:pPr defTabSz="1219200">
              <a:buClr>
                <a:srgbClr val="000000"/>
              </a:buClr>
            </a:pPr>
            <a:r>
              <a:rPr lang="en-US" altLang="zh-CN" sz="1200" b="1" kern="0">
                <a:solidFill>
                  <a:srgbClr val="000000"/>
                </a:solidFill>
                <a:latin typeface="Arial Bold" panose="020B0604020202090204" charset="0"/>
                <a:cs typeface="Arial Bold" panose="020B0604020202090204" charset="0"/>
                <a:sym typeface="Arial" panose="020B0604020202020204"/>
              </a:rPr>
              <a:t>medium tasks</a:t>
            </a:r>
            <a:endParaRPr lang="en-US" altLang="zh-CN" sz="1200" b="1" kern="0">
              <a:solidFill>
                <a:srgbClr val="000000"/>
              </a:solidFill>
              <a:latin typeface="Arial Bold" panose="020B0604020202090204" charset="0"/>
              <a:cs typeface="Arial Bold" panose="020B0604020202090204" charset="0"/>
              <a:sym typeface="Arial" panose="020B0604020202020204"/>
            </a:endParaRPr>
          </a:p>
        </p:txBody>
      </p:sp>
      <p:sp>
        <p:nvSpPr>
          <p:cNvPr id="18" name="任意多边形: 形状 18"/>
          <p:cNvSpPr/>
          <p:nvPr/>
        </p:nvSpPr>
        <p:spPr>
          <a:xfrm rot="5940000" flipH="1">
            <a:off x="10044854" y="5821680"/>
            <a:ext cx="392853" cy="101600"/>
          </a:xfrm>
          <a:custGeom>
            <a:avLst/>
            <a:gdLst>
              <a:gd name="connsiteX0" fmla="*/ 0 w 1693069"/>
              <a:gd name="connsiteY0" fmla="*/ 438610 h 438610"/>
              <a:gd name="connsiteX1" fmla="*/ 1021556 w 1693069"/>
              <a:gd name="connsiteY1" fmla="*/ 2842 h 438610"/>
              <a:gd name="connsiteX2" fmla="*/ 1693069 w 1693069"/>
              <a:gd name="connsiteY2" fmla="*/ 252873 h 438610"/>
            </a:gdLst>
            <a:ahLst/>
            <a:cxnLst>
              <a:cxn ang="0">
                <a:pos x="connsiteX0" y="connsiteY0"/>
              </a:cxn>
              <a:cxn ang="0">
                <a:pos x="connsiteX1" y="connsiteY1"/>
              </a:cxn>
              <a:cxn ang="0">
                <a:pos x="connsiteX2" y="connsiteY2"/>
              </a:cxn>
            </a:cxnLst>
            <a:rect l="l" t="t" r="r" b="b"/>
            <a:pathLst>
              <a:path w="1693069" h="438610">
                <a:moveTo>
                  <a:pt x="0" y="438610"/>
                </a:moveTo>
                <a:cubicBezTo>
                  <a:pt x="369689" y="236204"/>
                  <a:pt x="739378" y="33798"/>
                  <a:pt x="1021556" y="2842"/>
                </a:cubicBezTo>
                <a:cubicBezTo>
                  <a:pt x="1303734" y="-28114"/>
                  <a:pt x="1582341" y="202867"/>
                  <a:pt x="1693069" y="252873"/>
                </a:cubicBezTo>
              </a:path>
            </a:pathLst>
          </a:custGeom>
          <a:noFill/>
          <a:ln w="28575">
            <a:solidFill>
              <a:srgbClr val="7030A0"/>
            </a:solidFill>
            <a:headEnd type="none"/>
            <a:tailEnd type="stealth"/>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endParaRPr lang="zh-CN" altLang="en-US" sz="2400">
              <a:solidFill>
                <a:srgbClr val="FFFFFF"/>
              </a:solidFill>
              <a:latin typeface="Source Sans Pro"/>
              <a:sym typeface="Arial" panose="020B0604020202020204"/>
            </a:endParaRPr>
          </a:p>
        </p:txBody>
      </p:sp>
      <p:sp>
        <p:nvSpPr>
          <p:cNvPr id="19" name="矩形 18"/>
          <p:cNvSpPr/>
          <p:nvPr/>
        </p:nvSpPr>
        <p:spPr>
          <a:xfrm>
            <a:off x="1410846" y="5382260"/>
            <a:ext cx="3260527" cy="1200248"/>
          </a:xfrm>
          <a:prstGeom prst="rect">
            <a:avLst/>
          </a:prstGeom>
          <a:noFill/>
          <a:ln>
            <a:solidFill>
              <a:schemeClr val="tx1">
                <a:lumMod val="50000"/>
                <a:lumOff val="50000"/>
              </a:schemeClr>
            </a:solidFill>
            <a:prstDash val="dash"/>
          </a:ln>
        </p:spPr>
        <p:style>
          <a:lnRef idx="1">
            <a:schemeClr val="accent6"/>
          </a:lnRef>
          <a:fillRef idx="2">
            <a:schemeClr val="accent6"/>
          </a:fillRef>
          <a:effectRef idx="1">
            <a:schemeClr val="accent6"/>
          </a:effectRef>
          <a:fontRef idx="minor">
            <a:schemeClr val="dk1"/>
          </a:fontRef>
        </p:style>
        <p:txBody>
          <a:bodyPr rtlCol="0" anchor="ctr"/>
          <a:lstStyle/>
          <a:p>
            <a:pPr algn="ctr" defTabSz="609600" fontAlgn="base">
              <a:spcBef>
                <a:spcPct val="0"/>
              </a:spcBef>
              <a:spcAft>
                <a:spcPct val="0"/>
              </a:spcAft>
              <a:defRPr/>
            </a:pPr>
            <a:endParaRPr lang="zh-CN" altLang="en-US" sz="2400">
              <a:solidFill>
                <a:srgbClr val="000000"/>
              </a:solidFill>
              <a:latin typeface="Source Sans Pro"/>
              <a:sym typeface="Arial" panose="020B0604020202020204"/>
            </a:endParaRPr>
          </a:p>
        </p:txBody>
      </p:sp>
      <p:sp>
        <p:nvSpPr>
          <p:cNvPr id="20" name="文本框 19"/>
          <p:cNvSpPr txBox="1"/>
          <p:nvPr/>
        </p:nvSpPr>
        <p:spPr>
          <a:xfrm>
            <a:off x="1461968" y="5453187"/>
            <a:ext cx="3098845" cy="830997"/>
          </a:xfrm>
          <a:prstGeom prst="rect">
            <a:avLst/>
          </a:prstGeom>
          <a:noFill/>
        </p:spPr>
        <p:txBody>
          <a:bodyPr wrap="square" rtlCol="0">
            <a:spAutoFit/>
          </a:bodyPr>
          <a:lstStyle/>
          <a:p>
            <a:pPr defTabSz="609600" fontAlgn="base">
              <a:spcBef>
                <a:spcPct val="0"/>
              </a:spcBef>
              <a:spcAft>
                <a:spcPct val="0"/>
              </a:spcAft>
              <a:defRPr/>
            </a:pP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BALD:</a:t>
            </a:r>
            <a:endPar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a:p>
            <a:pPr defTabSz="609600" fontAlgn="base">
              <a:spcBef>
                <a:spcPct val="0"/>
              </a:spcBef>
              <a:spcAft>
                <a:spcPct val="0"/>
              </a:spcAft>
              <a:defRPr/>
            </a:pP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Bayesian</a:t>
            </a:r>
            <a:r>
              <a:rPr lang="zh-CN" altLang="en-US"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 </a:t>
            </a: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Active</a:t>
            </a:r>
            <a:r>
              <a:rPr lang="zh-CN" altLang="en-US"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 </a:t>
            </a: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Learning</a:t>
            </a:r>
            <a:r>
              <a:rPr lang="zh-CN" altLang="en-US"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 </a:t>
            </a: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based</a:t>
            </a:r>
            <a:r>
              <a:rPr lang="zh-CN" altLang="en-US"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 </a:t>
            </a: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on</a:t>
            </a:r>
            <a:r>
              <a:rPr lang="zh-CN" altLang="en-US"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 </a:t>
            </a:r>
            <a:r>
              <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rPr>
              <a:t>Disagreement</a:t>
            </a:r>
            <a:endParaRPr lang="en-US" altLang="zh-CN" sz="1600" i="1" dirty="0">
              <a:solidFill>
                <a:srgbClr val="FFFFFF">
                  <a:lumMod val="50000"/>
                </a:srgbClr>
              </a:solidFill>
              <a:latin typeface="Arial" panose="020B0604020202020204" pitchFamily="34" charset="0"/>
              <a:ea typeface="MS PGothic" panose="020B0600070205080204" pitchFamily="34" charset="-128"/>
              <a:cs typeface="Arial" panose="020B0604020202020204" pitchFamily="34" charset="0"/>
              <a:sym typeface="Arial" panose="020B0604020202020204"/>
            </a:endParaRPr>
          </a:p>
        </p:txBody>
      </p:sp>
      <p:sp>
        <p:nvSpPr>
          <p:cNvPr id="21" name="矩形 20"/>
          <p:cNvSpPr/>
          <p:nvPr/>
        </p:nvSpPr>
        <p:spPr>
          <a:xfrm>
            <a:off x="9599718" y="3429001"/>
            <a:ext cx="2141645" cy="40622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600" fontAlgn="base">
              <a:spcBef>
                <a:spcPct val="0"/>
              </a:spcBef>
              <a:spcAft>
                <a:spcPct val="0"/>
              </a:spcAft>
              <a:defRPr/>
            </a:pPr>
            <a:r>
              <a:rPr lang="en-US" altLang="zh-CN" sz="2135" dirty="0">
                <a:solidFill>
                  <a:srgbClr val="FFFFFF"/>
                </a:solidFill>
                <a:latin typeface="Arial" panose="020B0604020202020204" pitchFamily="34" charset="0"/>
                <a:cs typeface="Arial" panose="020B0604020202020204" pitchFamily="34" charset="0"/>
                <a:sym typeface="Arial" panose="020B0604020202020204"/>
              </a:rPr>
              <a:t>Task</a:t>
            </a:r>
            <a:r>
              <a:rPr lang="zh-CN" altLang="en-US" sz="2135" dirty="0">
                <a:solidFill>
                  <a:srgbClr val="FFFFFF"/>
                </a:solidFill>
                <a:latin typeface="Arial" panose="020B0604020202020204" pitchFamily="34" charset="0"/>
                <a:cs typeface="Arial" panose="020B0604020202020204" pitchFamily="34" charset="0"/>
                <a:sym typeface="Arial" panose="020B0604020202020204"/>
              </a:rPr>
              <a:t> </a:t>
            </a:r>
            <a:r>
              <a:rPr lang="en-US" altLang="zh-CN" sz="2135" dirty="0">
                <a:solidFill>
                  <a:srgbClr val="FFFFFF"/>
                </a:solidFill>
                <a:latin typeface="Arial" panose="020B0604020202020204" pitchFamily="34" charset="0"/>
                <a:cs typeface="Arial" panose="020B0604020202020204" pitchFamily="34" charset="0"/>
                <a:sym typeface="Arial" panose="020B0604020202020204"/>
              </a:rPr>
              <a:t>Space</a:t>
            </a:r>
            <a:endParaRPr lang="en-US" altLang="zh-CN" sz="2135" dirty="0">
              <a:solidFill>
                <a:srgbClr val="FFFFFF"/>
              </a:solidFill>
              <a:latin typeface="Arial" panose="020B0604020202020204" pitchFamily="34" charset="0"/>
              <a:cs typeface="Arial" panose="020B0604020202020204" pitchFamily="34" charset="0"/>
              <a:sym typeface="Arial" panose="020B0604020202020204"/>
            </a:endParaRPr>
          </a:p>
        </p:txBody>
      </p:sp>
    </p:spTree>
  </p:cSld>
  <p:clrMapOvr>
    <a:masterClrMapping/>
  </p:clrMapOvr>
  <p:transition spd="slow">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ctr" defTabSz="609600">
              <a:spcBef>
                <a:spcPts val="0"/>
              </a:spcBef>
              <a:spcAft>
                <a:spcPts val="0"/>
              </a:spcAft>
              <a:buSzPts val="1400"/>
              <a:defRPr/>
            </a:pPr>
            <a:r>
              <a:rPr lang="en-US" sz="4665" dirty="0">
                <a:solidFill>
                  <a:srgbClr val="000000"/>
                </a:solidFill>
                <a:ea typeface="Arial" panose="020B0604020202020204"/>
                <a:cs typeface="Arial" panose="020B0604020202020204"/>
                <a:sym typeface="Arial" panose="020B0604020202020204"/>
              </a:rPr>
              <a:t>Thank You for Listening</a:t>
            </a:r>
            <a:r>
              <a:rPr lang="en-US" altLang="zh-CN" sz="4665" dirty="0">
                <a:solidFill>
                  <a:srgbClr val="000000"/>
                </a:solidFill>
                <a:ea typeface="Arial" panose="020B0604020202020204"/>
                <a:cs typeface="Arial" panose="020B0604020202020204"/>
                <a:sym typeface="Arial" panose="020B0604020202020204"/>
              </a:rPr>
              <a:t>!</a:t>
            </a:r>
            <a:br>
              <a:rPr lang="en-US" sz="4665" dirty="0">
                <a:solidFill>
                  <a:srgbClr val="000000"/>
                </a:solidFill>
                <a:ea typeface="Arial" panose="020B0604020202020204"/>
                <a:cs typeface="Arial" panose="020B0604020202020204"/>
                <a:sym typeface="Arial" panose="020B0604020202020204"/>
              </a:rPr>
            </a:br>
            <a:r>
              <a:rPr lang="en-US" sz="4665" dirty="0">
                <a:solidFill>
                  <a:srgbClr val="000000"/>
                </a:solidFill>
                <a:ea typeface="Arial" panose="020B0604020202020204"/>
                <a:cs typeface="Arial" panose="020B0604020202020204"/>
                <a:sym typeface="Arial" panose="020B0604020202020204"/>
              </a:rPr>
              <a:t>Welcome to </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Breakout Room </a:t>
            </a:r>
            <a:r>
              <a:rPr lang="en-US" altLang="zh-CN" sz="6600" dirty="0">
                <a:solidFill>
                  <a:srgbClr val="8C1515"/>
                </a:solidFill>
                <a:latin typeface="Source Sans Pro" charset="0"/>
                <a:ea typeface="MS PGothic" panose="020B0600070205080204" pitchFamily="34" charset="-128"/>
                <a:cs typeface="Arial" panose="020B0604020202020204"/>
                <a:sym typeface="Arial" panose="020B0604020202020204"/>
              </a:rPr>
              <a:t>3</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 </a:t>
            </a:r>
            <a:endPar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endParaRPr>
          </a:p>
          <a:p>
            <a:pPr algn="ctr" defTabSz="609600">
              <a:spcBef>
                <a:spcPts val="0"/>
              </a:spcBef>
              <a:spcAft>
                <a:spcPts val="0"/>
              </a:spcAft>
              <a:buSzPts val="1400"/>
              <a:defRPr/>
            </a:pPr>
            <a:endParaRPr lang="en-US" sz="4665" dirty="0">
              <a:solidFill>
                <a:srgbClr val="000000"/>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0"/>
          <p:cNvSpPr txBox="1">
            <a:spLocks noGrp="1"/>
          </p:cNvSpPr>
          <p:nvPr>
            <p:ph type="ctrTitle"/>
          </p:nvPr>
        </p:nvSpPr>
        <p:spPr>
          <a:xfrm>
            <a:off x="609600" y="1312335"/>
            <a:ext cx="10972800" cy="1744000"/>
          </a:xfrm>
          <a:prstGeom prst="rect">
            <a:avLst/>
          </a:prstGeom>
          <a:noFill/>
          <a:ln>
            <a:noFill/>
          </a:ln>
        </p:spPr>
        <p:txBody>
          <a:bodyPr spcFirstLastPara="1" wrap="square" lIns="0" tIns="60933" rIns="121900" bIns="60933" anchor="b" anchorCtr="0">
            <a:noAutofit/>
          </a:bodyPr>
          <a:lstStyle/>
          <a:p>
            <a:pPr lvl="0"/>
            <a:r>
              <a:rPr lang="en-US" altLang="zh-CN" b="1" dirty="0">
                <a:latin typeface="Arial" panose="020B0604020202020204" pitchFamily="34" charset="0"/>
                <a:cs typeface="Arial" panose="020B0604020202020204" pitchFamily="34" charset="0"/>
              </a:rPr>
              <a:t>Physics-Based Analytical Modeling of RRAM Relaxation Behavior</a:t>
            </a:r>
            <a:endParaRPr dirty="0"/>
          </a:p>
        </p:txBody>
      </p:sp>
      <p:sp>
        <p:nvSpPr>
          <p:cNvPr id="163" name="Google Shape;163;p30"/>
          <p:cNvSpPr txBox="1">
            <a:spLocks noGrp="1"/>
          </p:cNvSpPr>
          <p:nvPr>
            <p:ph type="body" idx="1"/>
          </p:nvPr>
        </p:nvSpPr>
        <p:spPr>
          <a:xfrm>
            <a:off x="2056408" y="4017843"/>
            <a:ext cx="8079200" cy="1232400"/>
          </a:xfrm>
          <a:prstGeom prst="rect">
            <a:avLst/>
          </a:prstGeom>
          <a:noFill/>
          <a:ln>
            <a:noFill/>
          </a:ln>
        </p:spPr>
        <p:txBody>
          <a:bodyPr spcFirstLastPara="1" wrap="square" lIns="0" tIns="60933" rIns="0" bIns="60933" anchor="ctr" anchorCtr="1">
            <a:noAutofit/>
          </a:bodyPr>
          <a:lstStyle/>
          <a:p>
            <a:pPr marL="0" indent="0">
              <a:spcBef>
                <a:spcPts val="0"/>
              </a:spcBef>
              <a:buSzPts val="1800"/>
            </a:pPr>
            <a:r>
              <a:rPr lang="en-US" dirty="0">
                <a:solidFill>
                  <a:srgbClr val="595959"/>
                </a:solidFill>
                <a:latin typeface="Arial" panose="020B0604020202020204"/>
                <a:ea typeface="Arial" panose="020B0604020202020204"/>
                <a:cs typeface="Arial" panose="020B0604020202020204"/>
                <a:sym typeface="Arial" panose="020B0604020202020204"/>
              </a:rPr>
              <a:t>Dept. of Electronic Engineering, Tsinghua University</a:t>
            </a:r>
            <a:endParaRPr dirty="0">
              <a:solidFill>
                <a:srgbClr val="595959"/>
              </a:solidFill>
              <a:latin typeface="Arial" panose="020B0604020202020204"/>
              <a:ea typeface="Arial" panose="020B0604020202020204"/>
              <a:cs typeface="Arial" panose="020B0604020202020204"/>
              <a:sym typeface="Arial" panose="020B0604020202020204"/>
            </a:endParaRPr>
          </a:p>
          <a:p>
            <a:pPr marL="0" indent="0" algn="l">
              <a:spcBef>
                <a:spcPts val="0"/>
              </a:spcBef>
              <a:buSzPts val="1800"/>
            </a:pPr>
            <a:endParaRPr dirty="0"/>
          </a:p>
          <a:p>
            <a:pPr marL="0" indent="0" algn="l">
              <a:spcBef>
                <a:spcPts val="0"/>
              </a:spcBef>
              <a:buSzPts val="1800"/>
            </a:pPr>
            <a:endParaRPr dirty="0"/>
          </a:p>
          <a:p>
            <a:pPr marL="0" indent="0"/>
            <a:r>
              <a:rPr lang="en-US" dirty="0">
                <a:solidFill>
                  <a:srgbClr val="8C1515"/>
                </a:solidFill>
                <a:latin typeface="Arial" panose="020B0604020202020204"/>
                <a:ea typeface="Arial" panose="020B0604020202020204"/>
                <a:cs typeface="Arial" panose="020B0604020202020204"/>
                <a:sym typeface="Arial" panose="020B0604020202020204"/>
              </a:rPr>
              <a:t>Supervisors: Prof. </a:t>
            </a:r>
            <a:r>
              <a:rPr lang="en-US" dirty="0">
                <a:solidFill>
                  <a:srgbClr val="8C1515"/>
                </a:solidFill>
              </a:rPr>
              <a:t>Priyanka Raina, Akash Levy</a:t>
            </a:r>
            <a:endParaRPr dirty="0">
              <a:solidFill>
                <a:srgbClr val="8C1515"/>
              </a:solidFill>
            </a:endParaRPr>
          </a:p>
        </p:txBody>
      </p:sp>
      <p:sp>
        <p:nvSpPr>
          <p:cNvPr id="164" name="Google Shape;164;p30"/>
          <p:cNvSpPr txBox="1">
            <a:spLocks noGrp="1"/>
          </p:cNvSpPr>
          <p:nvPr>
            <p:ph type="subTitle" idx="2"/>
          </p:nvPr>
        </p:nvSpPr>
        <p:spPr>
          <a:xfrm>
            <a:off x="464967" y="3281913"/>
            <a:ext cx="10972800" cy="616000"/>
          </a:xfrm>
          <a:prstGeom prst="rect">
            <a:avLst/>
          </a:prstGeom>
          <a:noFill/>
          <a:ln>
            <a:noFill/>
          </a:ln>
        </p:spPr>
        <p:txBody>
          <a:bodyPr spcFirstLastPara="1" wrap="square" lIns="0" tIns="60933" rIns="0" bIns="60933" anchor="t" anchorCtr="0">
            <a:noAutofit/>
          </a:bodyPr>
          <a:lstStyle/>
          <a:p>
            <a:pPr marL="0" indent="0">
              <a:spcBef>
                <a:spcPts val="0"/>
              </a:spcBef>
              <a:buSzPts val="2100"/>
            </a:pPr>
            <a:r>
              <a:rPr lang="en-US" dirty="0"/>
              <a:t>Xiaoyang Ma</a:t>
            </a:r>
            <a:endParaRPr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3"/>
          <p:cNvSpPr>
            <a:spLocks noGrp="1"/>
          </p:cNvSpPr>
          <p:nvPr>
            <p:ph type="title"/>
          </p:nvPr>
        </p:nvSpPr>
        <p:spPr/>
        <p:txBody>
          <a:bodyPr/>
          <a:lstStyle/>
          <a:p>
            <a:pPr eaLnBrk="1" hangingPunct="1"/>
            <a:r>
              <a:rPr lang="en-US" altLang="zh-CN" dirty="0">
                <a:solidFill>
                  <a:schemeClr val="tx2"/>
                </a:solidFill>
                <a:latin typeface="Arial" panose="020B0604020202020204" pitchFamily="34" charset="0"/>
              </a:rPr>
              <a:t>Background</a:t>
            </a:r>
            <a:endParaRPr lang="en-US" altLang="zh-CN" dirty="0">
              <a:solidFill>
                <a:schemeClr val="tx2"/>
              </a:solidFill>
              <a:latin typeface="Arial" panose="020B0604020202020204" pitchFamily="34" charset="0"/>
            </a:endParaRPr>
          </a:p>
        </p:txBody>
      </p:sp>
      <p:pic>
        <p:nvPicPr>
          <p:cNvPr id="16" name="图片 15"/>
          <p:cNvPicPr>
            <a:picLocks noChangeAspect="1"/>
          </p:cNvPicPr>
          <p:nvPr/>
        </p:nvPicPr>
        <p:blipFill>
          <a:blip r:embed="rId1"/>
          <a:stretch>
            <a:fillRect/>
          </a:stretch>
        </p:blipFill>
        <p:spPr>
          <a:xfrm>
            <a:off x="41010" y="1773265"/>
            <a:ext cx="5848788" cy="3158343"/>
          </a:xfrm>
          <a:prstGeom prst="rect">
            <a:avLst/>
          </a:prstGeom>
        </p:spPr>
      </p:pic>
      <p:sp>
        <p:nvSpPr>
          <p:cNvPr id="21" name="文本框 20"/>
          <p:cNvSpPr txBox="1"/>
          <p:nvPr/>
        </p:nvSpPr>
        <p:spPr>
          <a:xfrm>
            <a:off x="537843" y="4961943"/>
            <a:ext cx="5448927" cy="748795"/>
          </a:xfrm>
          <a:prstGeom prst="rect">
            <a:avLst/>
          </a:prstGeom>
          <a:noFill/>
        </p:spPr>
        <p:txBody>
          <a:bodyPr wrap="square" rtlCol="0">
            <a:spAutoFit/>
          </a:bodyPr>
          <a:lstStyle/>
          <a:p>
            <a:pPr defTabSz="1219200"/>
            <a:r>
              <a:rPr lang="en-US" altLang="zh-CN" sz="2135" b="1" dirty="0">
                <a:solidFill>
                  <a:srgbClr val="000000"/>
                </a:solidFill>
                <a:latin typeface="Arial" panose="020B0604020202020204"/>
                <a:ea typeface="宋体" panose="02010600030101010101" pitchFamily="2" charset="-122"/>
                <a:cs typeface="Arial" panose="020B0604020202020204" pitchFamily="34" charset="0"/>
              </a:rPr>
              <a:t>Memory</a:t>
            </a:r>
            <a:r>
              <a:rPr lang="zh-CN" altLang="en-US" sz="2135" b="1" dirty="0">
                <a:solidFill>
                  <a:srgbClr val="000000"/>
                </a:solidFill>
                <a:latin typeface="Arial" panose="020B0604020202020204"/>
                <a:ea typeface="宋体" panose="02010600030101010101" pitchFamily="2" charset="-122"/>
                <a:cs typeface="Arial" panose="020B0604020202020204" pitchFamily="34" charset="0"/>
              </a:rPr>
              <a:t> </a:t>
            </a:r>
            <a:r>
              <a:rPr lang="en-US" altLang="zh-CN" sz="2135" b="1" dirty="0">
                <a:solidFill>
                  <a:srgbClr val="000000"/>
                </a:solidFill>
                <a:latin typeface="Arial" panose="020B0604020202020204"/>
                <a:ea typeface="宋体" panose="02010600030101010101" pitchFamily="2" charset="-122"/>
                <a:cs typeface="Arial" panose="020B0604020202020204" pitchFamily="34" charset="0"/>
              </a:rPr>
              <a:t>Wall:</a:t>
            </a:r>
            <a:r>
              <a:rPr lang="zh-CN" altLang="en-US" sz="2135" b="1" dirty="0">
                <a:solidFill>
                  <a:srgbClr val="000000"/>
                </a:solidFill>
                <a:latin typeface="Arial" panose="020B0604020202020204"/>
                <a:ea typeface="宋体" panose="02010600030101010101" pitchFamily="2" charset="-122"/>
                <a:cs typeface="Arial" panose="020B0604020202020204" pitchFamily="34" charset="0"/>
              </a:rPr>
              <a:t> </a:t>
            </a:r>
            <a:r>
              <a:rPr lang="en-US" altLang="zh-CN" sz="2135" dirty="0">
                <a:solidFill>
                  <a:srgbClr val="000000"/>
                </a:solidFill>
                <a:latin typeface="Arial" panose="020B0604020202020204"/>
                <a:ea typeface="宋体" panose="02010600030101010101" pitchFamily="2" charset="-122"/>
                <a:cs typeface="Arial" panose="020B0604020202020204" pitchFamily="34" charset="0"/>
              </a:rPr>
              <a:t>a</a:t>
            </a:r>
            <a:r>
              <a:rPr lang="zh-CN" altLang="en-US" sz="2135" dirty="0">
                <a:solidFill>
                  <a:srgbClr val="000000"/>
                </a:solidFill>
                <a:latin typeface="Arial" panose="020B0604020202020204"/>
                <a:ea typeface="宋体" panose="02010600030101010101" pitchFamily="2" charset="-122"/>
                <a:cs typeface="Arial" panose="020B0604020202020204" pitchFamily="34" charset="0"/>
              </a:rPr>
              <a:t> </a:t>
            </a:r>
            <a:r>
              <a:rPr lang="en-US" altLang="zh-CN" sz="2135" dirty="0">
                <a:solidFill>
                  <a:srgbClr val="000000"/>
                </a:solidFill>
                <a:latin typeface="Arial" panose="020B0604020202020204"/>
                <a:ea typeface="宋体" panose="02010600030101010101" pitchFamily="2" charset="-122"/>
                <a:cs typeface="Arial" panose="020B0604020202020204" pitchFamily="34" charset="0"/>
              </a:rPr>
              <a:t>growing disparity of speed between CPU and off-chip memory</a:t>
            </a:r>
            <a:endParaRPr lang="zh-CN" altLang="en-US" sz="2135" dirty="0">
              <a:solidFill>
                <a:srgbClr val="000000"/>
              </a:solidFill>
              <a:latin typeface="Arial" panose="020B0604020202020204"/>
              <a:ea typeface="宋体" panose="02010600030101010101" pitchFamily="2" charset="-122"/>
              <a:cs typeface="Arial" panose="020B0604020202020204" pitchFamily="34" charset="0"/>
            </a:endParaRPr>
          </a:p>
        </p:txBody>
      </p:sp>
      <p:sp>
        <p:nvSpPr>
          <p:cNvPr id="23" name="Rounded Rectangle 159"/>
          <p:cNvSpPr/>
          <p:nvPr/>
        </p:nvSpPr>
        <p:spPr>
          <a:xfrm>
            <a:off x="6485789" y="1310661"/>
            <a:ext cx="4879623" cy="1253852"/>
          </a:xfrm>
          <a:prstGeom prst="roundRect">
            <a:avLst>
              <a:gd name="adj" fmla="val 9082"/>
            </a:avLst>
          </a:prstGeom>
          <a:gradFill flip="none" rotWithShape="1">
            <a:gsLst>
              <a:gs pos="0">
                <a:schemeClr val="accent5">
                  <a:lumMod val="5000"/>
                  <a:lumOff val="95000"/>
                </a:schemeClr>
              </a:gs>
              <a:gs pos="100000">
                <a:schemeClr val="accent5">
                  <a:lumMod val="30000"/>
                  <a:lumOff val="7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a:solidFill>
                <a:srgbClr val="FFFFFF"/>
              </a:solidFill>
              <a:latin typeface="Arial" panose="020B0604020202020204"/>
            </a:endParaRPr>
          </a:p>
        </p:txBody>
      </p:sp>
      <p:sp>
        <p:nvSpPr>
          <p:cNvPr id="24" name="Round Same Side Corner Rectangle 173"/>
          <p:cNvSpPr/>
          <p:nvPr/>
        </p:nvSpPr>
        <p:spPr>
          <a:xfrm>
            <a:off x="6485789" y="1162973"/>
            <a:ext cx="4879623" cy="412041"/>
          </a:xfrm>
          <a:prstGeom prst="round2SameRect">
            <a:avLst>
              <a:gd name="adj1" fmla="val 39276"/>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2400">
              <a:solidFill>
                <a:srgbClr val="FFFFFF"/>
              </a:solidFill>
              <a:latin typeface="Arial" panose="020B0604020202020204"/>
            </a:endParaRPr>
          </a:p>
        </p:txBody>
      </p:sp>
      <p:sp>
        <p:nvSpPr>
          <p:cNvPr id="25" name="TextBox 174"/>
          <p:cNvSpPr txBox="1"/>
          <p:nvPr/>
        </p:nvSpPr>
        <p:spPr>
          <a:xfrm>
            <a:off x="6629174" y="1131924"/>
            <a:ext cx="4802073" cy="420564"/>
          </a:xfrm>
          <a:prstGeom prst="rect">
            <a:avLst/>
          </a:prstGeom>
          <a:noFill/>
        </p:spPr>
        <p:txBody>
          <a:bodyPr wrap="square" rtlCol="0">
            <a:spAutoFit/>
          </a:bodyPr>
          <a:lstStyle/>
          <a:p>
            <a:pPr algn="ctr" defTabSz="1219200"/>
            <a:r>
              <a:rPr lang="en-US" sz="2135" b="1" dirty="0">
                <a:solidFill>
                  <a:srgbClr val="FFFFFF"/>
                </a:solidFill>
                <a:latin typeface="Arial" panose="020B0604020202020204" pitchFamily="34" charset="0"/>
                <a:cs typeface="Arial" panose="020B0604020202020204" pitchFamily="34" charset="0"/>
              </a:rPr>
              <a:t>Emerging Memory Devices</a:t>
            </a:r>
            <a:endParaRPr lang="en-US" sz="2135" b="1" dirty="0">
              <a:solidFill>
                <a:srgbClr val="FFFFFF"/>
              </a:solidFill>
              <a:latin typeface="Arial" panose="020B0604020202020204" pitchFamily="34" charset="0"/>
              <a:cs typeface="Arial" panose="020B0604020202020204" pitchFamily="34" charset="0"/>
            </a:endParaRPr>
          </a:p>
        </p:txBody>
      </p:sp>
      <p:pic>
        <p:nvPicPr>
          <p:cNvPr id="26" name="Picture 175"/>
          <p:cNvPicPr>
            <a:picLocks noChangeAspect="1"/>
          </p:cNvPicPr>
          <p:nvPr/>
        </p:nvPicPr>
        <p:blipFill>
          <a:blip r:embed="rId2"/>
          <a:stretch>
            <a:fillRect/>
          </a:stretch>
        </p:blipFill>
        <p:spPr>
          <a:xfrm>
            <a:off x="7424090" y="1609123"/>
            <a:ext cx="854293" cy="613012"/>
          </a:xfrm>
          <a:prstGeom prst="rect">
            <a:avLst/>
          </a:prstGeom>
        </p:spPr>
      </p:pic>
      <p:sp>
        <p:nvSpPr>
          <p:cNvPr id="27" name="TextBox 184"/>
          <p:cNvSpPr txBox="1"/>
          <p:nvPr/>
        </p:nvSpPr>
        <p:spPr>
          <a:xfrm>
            <a:off x="7437654" y="2220166"/>
            <a:ext cx="760144" cy="318100"/>
          </a:xfrm>
          <a:prstGeom prst="rect">
            <a:avLst/>
          </a:prstGeom>
          <a:noFill/>
        </p:spPr>
        <p:txBody>
          <a:bodyPr wrap="none" rtlCol="0">
            <a:spAutoFit/>
          </a:bodyPr>
          <a:lstStyle/>
          <a:p>
            <a:pPr defTabSz="1219200"/>
            <a:r>
              <a:rPr lang="en-US" sz="1465" dirty="0">
                <a:solidFill>
                  <a:srgbClr val="000000"/>
                </a:solidFill>
                <a:latin typeface="Arial" panose="020B0604020202020204" pitchFamily="34" charset="0"/>
                <a:ea typeface="Arial" panose="020B0604020202020204" pitchFamily="34" charset="0"/>
                <a:cs typeface="Arial" panose="020B0604020202020204" pitchFamily="34" charset="0"/>
              </a:rPr>
              <a:t>FeFET</a:t>
            </a:r>
            <a:endParaRPr lang="en-US" sz="2000"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sp>
        <p:nvSpPr>
          <p:cNvPr id="28" name="TextBox 186"/>
          <p:cNvSpPr txBox="1"/>
          <p:nvPr/>
        </p:nvSpPr>
        <p:spPr>
          <a:xfrm>
            <a:off x="9360697" y="2220166"/>
            <a:ext cx="530915" cy="318100"/>
          </a:xfrm>
          <a:prstGeom prst="rect">
            <a:avLst/>
          </a:prstGeom>
          <a:noFill/>
        </p:spPr>
        <p:txBody>
          <a:bodyPr wrap="none" rtlCol="0">
            <a:spAutoFit/>
          </a:bodyPr>
          <a:lstStyle/>
          <a:p>
            <a:pPr algn="ctr" defTabSz="1219200"/>
            <a:r>
              <a:rPr lang="en-US" sz="1465" dirty="0">
                <a:solidFill>
                  <a:srgbClr val="000000"/>
                </a:solidFill>
                <a:latin typeface="Arial" panose="020B0604020202020204" pitchFamily="34" charset="0"/>
                <a:ea typeface="Arial" panose="020B0604020202020204" pitchFamily="34" charset="0"/>
                <a:cs typeface="Arial" panose="020B0604020202020204" pitchFamily="34" charset="0"/>
              </a:rPr>
              <a:t>TFT</a:t>
            </a:r>
            <a:endParaRPr lang="en-US" sz="2000"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pic>
        <p:nvPicPr>
          <p:cNvPr id="29" name="Picture 188"/>
          <p:cNvPicPr>
            <a:picLocks noChangeAspect="1"/>
          </p:cNvPicPr>
          <p:nvPr/>
        </p:nvPicPr>
        <p:blipFill>
          <a:blip r:embed="rId3"/>
          <a:stretch>
            <a:fillRect/>
          </a:stretch>
        </p:blipFill>
        <p:spPr>
          <a:xfrm>
            <a:off x="9294342" y="1611792"/>
            <a:ext cx="734399" cy="660849"/>
          </a:xfrm>
          <a:prstGeom prst="rect">
            <a:avLst/>
          </a:prstGeom>
        </p:spPr>
      </p:pic>
      <p:pic>
        <p:nvPicPr>
          <p:cNvPr id="30" name="Picture 2" descr="Image result for STT-MRAM"/>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3232" t="2377" r="75050" b="16006"/>
          <a:stretch>
            <a:fillRect/>
          </a:stretch>
        </p:blipFill>
        <p:spPr bwMode="auto">
          <a:xfrm>
            <a:off x="8552629" y="1596251"/>
            <a:ext cx="465583" cy="65372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230"/>
          <p:cNvSpPr txBox="1"/>
          <p:nvPr/>
        </p:nvSpPr>
        <p:spPr>
          <a:xfrm>
            <a:off x="8203895" y="2220166"/>
            <a:ext cx="1168140" cy="318100"/>
          </a:xfrm>
          <a:prstGeom prst="rect">
            <a:avLst/>
          </a:prstGeom>
          <a:noFill/>
        </p:spPr>
        <p:txBody>
          <a:bodyPr wrap="none" rtlCol="0">
            <a:spAutoFit/>
          </a:bodyPr>
          <a:lstStyle/>
          <a:p>
            <a:pPr algn="ctr" defTabSz="1219200"/>
            <a:r>
              <a:rPr lang="en-US" sz="1465" dirty="0">
                <a:solidFill>
                  <a:srgbClr val="000000"/>
                </a:solidFill>
                <a:latin typeface="Arial" panose="020B0604020202020204" pitchFamily="34" charset="0"/>
                <a:ea typeface="Arial" panose="020B0604020202020204" pitchFamily="34" charset="0"/>
                <a:cs typeface="Arial" panose="020B0604020202020204" pitchFamily="34" charset="0"/>
              </a:rPr>
              <a:t>STT-MRAM</a:t>
            </a:r>
            <a:endParaRPr lang="en-US" sz="2000"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sp>
        <p:nvSpPr>
          <p:cNvPr id="32" name="TextBox 185"/>
          <p:cNvSpPr txBox="1"/>
          <p:nvPr/>
        </p:nvSpPr>
        <p:spPr>
          <a:xfrm>
            <a:off x="6549335" y="2220166"/>
            <a:ext cx="739305" cy="318100"/>
          </a:xfrm>
          <a:prstGeom prst="rect">
            <a:avLst/>
          </a:prstGeom>
          <a:noFill/>
        </p:spPr>
        <p:txBody>
          <a:bodyPr wrap="none" rtlCol="0">
            <a:spAutoFit/>
          </a:bodyPr>
          <a:lstStyle/>
          <a:p>
            <a:pPr defTabSz="1219200"/>
            <a:r>
              <a:rPr lang="en-US" sz="1465" dirty="0">
                <a:solidFill>
                  <a:srgbClr val="000000"/>
                </a:solidFill>
                <a:latin typeface="Arial" panose="020B0604020202020204" pitchFamily="34" charset="0"/>
                <a:ea typeface="Arial" panose="020B0604020202020204" pitchFamily="34" charset="0"/>
                <a:cs typeface="Arial" panose="020B0604020202020204" pitchFamily="34" charset="0"/>
              </a:rPr>
              <a:t>RRAM</a:t>
            </a:r>
            <a:endParaRPr lang="en-US" sz="1465"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pic>
        <p:nvPicPr>
          <p:cNvPr id="33" name="Picture 189"/>
          <p:cNvPicPr>
            <a:picLocks noChangeAspect="1"/>
          </p:cNvPicPr>
          <p:nvPr/>
        </p:nvPicPr>
        <p:blipFill>
          <a:blip r:embed="rId5"/>
          <a:stretch>
            <a:fillRect/>
          </a:stretch>
        </p:blipFill>
        <p:spPr>
          <a:xfrm>
            <a:off x="6693328" y="1626432"/>
            <a:ext cx="570104" cy="574488"/>
          </a:xfrm>
          <a:prstGeom prst="rect">
            <a:avLst/>
          </a:prstGeom>
        </p:spPr>
      </p:pic>
      <p:sp>
        <p:nvSpPr>
          <p:cNvPr id="34" name="Rectangle 241"/>
          <p:cNvSpPr/>
          <p:nvPr/>
        </p:nvSpPr>
        <p:spPr>
          <a:xfrm>
            <a:off x="6527992" y="1589040"/>
            <a:ext cx="853897" cy="961445"/>
          </a:xfrm>
          <a:prstGeom prst="rect">
            <a:avLst/>
          </a:prstGeom>
          <a:solidFill>
            <a:srgbClr val="DC4959">
              <a:alpha val="20000"/>
            </a:srgbClr>
          </a:solidFill>
          <a:ln w="349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sz="1465" dirty="0">
              <a:solidFill>
                <a:srgbClr val="FFFFFF"/>
              </a:solidFill>
              <a:latin typeface="Arial" panose="020B0604020202020204"/>
            </a:endParaRPr>
          </a:p>
        </p:txBody>
      </p:sp>
      <p:pic>
        <p:nvPicPr>
          <p:cNvPr id="35" name="Picture 10" descr="Image result for qubit quantum dot"/>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92" t="23462" r="5401" b="21114"/>
          <a:stretch>
            <a:fillRect/>
          </a:stretch>
        </p:blipFill>
        <p:spPr bwMode="auto">
          <a:xfrm>
            <a:off x="10142819" y="1591149"/>
            <a:ext cx="1046247" cy="6226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238"/>
          <p:cNvSpPr txBox="1"/>
          <p:nvPr/>
        </p:nvSpPr>
        <p:spPr>
          <a:xfrm>
            <a:off x="10093330" y="2078306"/>
            <a:ext cx="1303562" cy="543867"/>
          </a:xfrm>
          <a:prstGeom prst="rect">
            <a:avLst/>
          </a:prstGeom>
          <a:noFill/>
        </p:spPr>
        <p:txBody>
          <a:bodyPr wrap="none" rtlCol="0">
            <a:spAutoFit/>
          </a:bodyPr>
          <a:lstStyle/>
          <a:p>
            <a:pPr algn="ctr" defTabSz="1219200"/>
            <a:r>
              <a:rPr lang="en-US" sz="1465" dirty="0">
                <a:solidFill>
                  <a:srgbClr val="000000"/>
                </a:solidFill>
                <a:latin typeface="Arial" panose="020B0604020202020204" pitchFamily="34" charset="0"/>
                <a:ea typeface="Arial" panose="020B0604020202020204" pitchFamily="34" charset="0"/>
                <a:cs typeface="Arial" panose="020B0604020202020204" pitchFamily="34" charset="0"/>
              </a:rPr>
              <a:t>Quantum Dot</a:t>
            </a:r>
            <a:endParaRPr lang="en-US" sz="1465" dirty="0">
              <a:solidFill>
                <a:srgbClr val="000000"/>
              </a:solidFill>
              <a:latin typeface="Arial" panose="020B0604020202020204" pitchFamily="34" charset="0"/>
              <a:ea typeface="Arial" panose="020B0604020202020204" pitchFamily="34" charset="0"/>
              <a:cs typeface="Arial" panose="020B0604020202020204" pitchFamily="34" charset="0"/>
            </a:endParaRPr>
          </a:p>
          <a:p>
            <a:pPr algn="ctr" defTabSz="1219200"/>
            <a:r>
              <a:rPr lang="en-US" sz="1465" dirty="0">
                <a:solidFill>
                  <a:srgbClr val="000000"/>
                </a:solidFill>
                <a:latin typeface="Arial" panose="020B0604020202020204" pitchFamily="34" charset="0"/>
                <a:ea typeface="Arial" panose="020B0604020202020204" pitchFamily="34" charset="0"/>
                <a:cs typeface="Arial" panose="020B0604020202020204" pitchFamily="34" charset="0"/>
              </a:rPr>
              <a:t>Qubit</a:t>
            </a:r>
            <a:endParaRPr lang="en-US" sz="1465"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grpSp>
        <p:nvGrpSpPr>
          <p:cNvPr id="37" name="Group 6"/>
          <p:cNvGrpSpPr>
            <a:grpSpLocks noChangeAspect="1"/>
          </p:cNvGrpSpPr>
          <p:nvPr/>
        </p:nvGrpSpPr>
        <p:grpSpPr>
          <a:xfrm>
            <a:off x="6504403" y="3546925"/>
            <a:ext cx="2190455" cy="1152143"/>
            <a:chOff x="414527" y="1307823"/>
            <a:chExt cx="3931797" cy="2068061"/>
          </a:xfrm>
        </p:grpSpPr>
        <p:sp>
          <p:nvSpPr>
            <p:cNvPr id="38" name="Cube 100"/>
            <p:cNvSpPr/>
            <p:nvPr/>
          </p:nvSpPr>
          <p:spPr>
            <a:xfrm>
              <a:off x="1347890" y="2069688"/>
              <a:ext cx="2926080" cy="243284"/>
            </a:xfrm>
            <a:prstGeom prst="cube">
              <a:avLst>
                <a:gd name="adj" fmla="val 86742"/>
              </a:avLst>
            </a:prstGeom>
            <a:solidFill>
              <a:srgbClr val="FFC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nvGrpSpPr>
            <p:cNvPr id="39" name="Group 101"/>
            <p:cNvGrpSpPr/>
            <p:nvPr/>
          </p:nvGrpSpPr>
          <p:grpSpPr>
            <a:xfrm>
              <a:off x="1650610" y="1435055"/>
              <a:ext cx="432190" cy="818962"/>
              <a:chOff x="7084512" y="2310763"/>
              <a:chExt cx="408067" cy="818962"/>
            </a:xfrm>
          </p:grpSpPr>
          <p:sp>
            <p:nvSpPr>
              <p:cNvPr id="72" name="Cube 102"/>
              <p:cNvSpPr/>
              <p:nvPr/>
            </p:nvSpPr>
            <p:spPr>
              <a:xfrm>
                <a:off x="7084512" y="2640887"/>
                <a:ext cx="408067" cy="488838"/>
              </a:xfrm>
              <a:prstGeom prst="cube">
                <a:avLst>
                  <a:gd name="adj" fmla="val 348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73" name="Cube 103"/>
              <p:cNvSpPr/>
              <p:nvPr/>
            </p:nvSpPr>
            <p:spPr>
              <a:xfrm>
                <a:off x="7084512" y="2310763"/>
                <a:ext cx="408067" cy="488838"/>
              </a:xfrm>
              <a:prstGeom prst="cube">
                <a:avLst>
                  <a:gd name="adj" fmla="val 348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grpSp>
          <p:nvGrpSpPr>
            <p:cNvPr id="40" name="Group 104"/>
            <p:cNvGrpSpPr/>
            <p:nvPr/>
          </p:nvGrpSpPr>
          <p:grpSpPr>
            <a:xfrm>
              <a:off x="2689614" y="1440267"/>
              <a:ext cx="432190" cy="818962"/>
              <a:chOff x="7084512" y="2310763"/>
              <a:chExt cx="408067" cy="818962"/>
            </a:xfrm>
          </p:grpSpPr>
          <p:sp>
            <p:nvSpPr>
              <p:cNvPr id="70" name="Cube 105"/>
              <p:cNvSpPr/>
              <p:nvPr/>
            </p:nvSpPr>
            <p:spPr>
              <a:xfrm>
                <a:off x="7084512" y="2640887"/>
                <a:ext cx="408067" cy="488838"/>
              </a:xfrm>
              <a:prstGeom prst="cube">
                <a:avLst>
                  <a:gd name="adj" fmla="val 348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71" name="Cube 106"/>
              <p:cNvSpPr/>
              <p:nvPr/>
            </p:nvSpPr>
            <p:spPr>
              <a:xfrm>
                <a:off x="7084512" y="2310763"/>
                <a:ext cx="408067" cy="488838"/>
              </a:xfrm>
              <a:prstGeom prst="cube">
                <a:avLst>
                  <a:gd name="adj" fmla="val 348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grpSp>
          <p:nvGrpSpPr>
            <p:cNvPr id="41" name="Group 107"/>
            <p:cNvGrpSpPr/>
            <p:nvPr/>
          </p:nvGrpSpPr>
          <p:grpSpPr>
            <a:xfrm>
              <a:off x="3693402" y="1438921"/>
              <a:ext cx="432190" cy="818962"/>
              <a:chOff x="7084512" y="2310763"/>
              <a:chExt cx="408067" cy="818962"/>
            </a:xfrm>
          </p:grpSpPr>
          <p:sp>
            <p:nvSpPr>
              <p:cNvPr id="68" name="Cube 108"/>
              <p:cNvSpPr/>
              <p:nvPr/>
            </p:nvSpPr>
            <p:spPr>
              <a:xfrm>
                <a:off x="7084512" y="2640887"/>
                <a:ext cx="408067" cy="488838"/>
              </a:xfrm>
              <a:prstGeom prst="cube">
                <a:avLst>
                  <a:gd name="adj" fmla="val 348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69" name="Cube 109"/>
              <p:cNvSpPr/>
              <p:nvPr/>
            </p:nvSpPr>
            <p:spPr>
              <a:xfrm>
                <a:off x="7084512" y="2310763"/>
                <a:ext cx="408067" cy="488838"/>
              </a:xfrm>
              <a:prstGeom prst="cube">
                <a:avLst>
                  <a:gd name="adj" fmla="val 348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sp>
          <p:nvSpPr>
            <p:cNvPr id="42" name="Cube 110"/>
            <p:cNvSpPr/>
            <p:nvPr/>
          </p:nvSpPr>
          <p:spPr>
            <a:xfrm>
              <a:off x="884938" y="2593273"/>
              <a:ext cx="2926080" cy="243284"/>
            </a:xfrm>
            <a:prstGeom prst="cube">
              <a:avLst>
                <a:gd name="adj" fmla="val 86742"/>
              </a:avLst>
            </a:prstGeom>
            <a:solidFill>
              <a:srgbClr val="FFC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nvGrpSpPr>
            <p:cNvPr id="43" name="Group 111"/>
            <p:cNvGrpSpPr/>
            <p:nvPr/>
          </p:nvGrpSpPr>
          <p:grpSpPr>
            <a:xfrm>
              <a:off x="1173232" y="1963852"/>
              <a:ext cx="432190" cy="818962"/>
              <a:chOff x="7084512" y="2310763"/>
              <a:chExt cx="408067" cy="818962"/>
            </a:xfrm>
          </p:grpSpPr>
          <p:sp>
            <p:nvSpPr>
              <p:cNvPr id="66" name="Cube 112"/>
              <p:cNvSpPr/>
              <p:nvPr/>
            </p:nvSpPr>
            <p:spPr>
              <a:xfrm>
                <a:off x="7084512" y="2640887"/>
                <a:ext cx="408067" cy="488838"/>
              </a:xfrm>
              <a:prstGeom prst="cube">
                <a:avLst>
                  <a:gd name="adj" fmla="val 348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67" name="Cube 113"/>
              <p:cNvSpPr/>
              <p:nvPr/>
            </p:nvSpPr>
            <p:spPr>
              <a:xfrm>
                <a:off x="7084512" y="2310763"/>
                <a:ext cx="408067" cy="488838"/>
              </a:xfrm>
              <a:prstGeom prst="cube">
                <a:avLst>
                  <a:gd name="adj" fmla="val 348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grpSp>
          <p:nvGrpSpPr>
            <p:cNvPr id="44" name="Group 114"/>
            <p:cNvGrpSpPr/>
            <p:nvPr/>
          </p:nvGrpSpPr>
          <p:grpSpPr>
            <a:xfrm>
              <a:off x="2225263" y="1963852"/>
              <a:ext cx="432190" cy="818962"/>
              <a:chOff x="7084512" y="2310763"/>
              <a:chExt cx="408067" cy="818962"/>
            </a:xfrm>
          </p:grpSpPr>
          <p:sp>
            <p:nvSpPr>
              <p:cNvPr id="64" name="Cube 115"/>
              <p:cNvSpPr/>
              <p:nvPr/>
            </p:nvSpPr>
            <p:spPr>
              <a:xfrm>
                <a:off x="7084512" y="2640887"/>
                <a:ext cx="408067" cy="488838"/>
              </a:xfrm>
              <a:prstGeom prst="cube">
                <a:avLst>
                  <a:gd name="adj" fmla="val 348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65" name="Cube 116"/>
              <p:cNvSpPr/>
              <p:nvPr/>
            </p:nvSpPr>
            <p:spPr>
              <a:xfrm>
                <a:off x="7084512" y="2310763"/>
                <a:ext cx="408067" cy="488838"/>
              </a:xfrm>
              <a:prstGeom prst="cube">
                <a:avLst>
                  <a:gd name="adj" fmla="val 348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grpSp>
          <p:nvGrpSpPr>
            <p:cNvPr id="45" name="Group 117"/>
            <p:cNvGrpSpPr/>
            <p:nvPr/>
          </p:nvGrpSpPr>
          <p:grpSpPr>
            <a:xfrm>
              <a:off x="3229052" y="1962506"/>
              <a:ext cx="432190" cy="818962"/>
              <a:chOff x="7084512" y="2310763"/>
              <a:chExt cx="408067" cy="818962"/>
            </a:xfrm>
          </p:grpSpPr>
          <p:sp>
            <p:nvSpPr>
              <p:cNvPr id="62" name="Cube 118"/>
              <p:cNvSpPr/>
              <p:nvPr/>
            </p:nvSpPr>
            <p:spPr>
              <a:xfrm>
                <a:off x="7084512" y="2640887"/>
                <a:ext cx="408067" cy="488838"/>
              </a:xfrm>
              <a:prstGeom prst="cube">
                <a:avLst>
                  <a:gd name="adj" fmla="val 348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63" name="Cube 119"/>
              <p:cNvSpPr/>
              <p:nvPr/>
            </p:nvSpPr>
            <p:spPr>
              <a:xfrm>
                <a:off x="7084512" y="2310763"/>
                <a:ext cx="408067" cy="488838"/>
              </a:xfrm>
              <a:prstGeom prst="cube">
                <a:avLst>
                  <a:gd name="adj" fmla="val 348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sp>
          <p:nvSpPr>
            <p:cNvPr id="46" name="Cube 120"/>
            <p:cNvSpPr/>
            <p:nvPr/>
          </p:nvSpPr>
          <p:spPr>
            <a:xfrm>
              <a:off x="414527" y="3132600"/>
              <a:ext cx="2926080" cy="243284"/>
            </a:xfrm>
            <a:prstGeom prst="cube">
              <a:avLst>
                <a:gd name="adj" fmla="val 86742"/>
              </a:avLst>
            </a:prstGeom>
            <a:solidFill>
              <a:srgbClr val="FFC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nvGrpSpPr>
            <p:cNvPr id="47" name="Group 121"/>
            <p:cNvGrpSpPr/>
            <p:nvPr/>
          </p:nvGrpSpPr>
          <p:grpSpPr>
            <a:xfrm>
              <a:off x="702821" y="2503179"/>
              <a:ext cx="432190" cy="818962"/>
              <a:chOff x="7084512" y="2310763"/>
              <a:chExt cx="408067" cy="818962"/>
            </a:xfrm>
          </p:grpSpPr>
          <p:sp>
            <p:nvSpPr>
              <p:cNvPr id="60" name="Cube 122"/>
              <p:cNvSpPr/>
              <p:nvPr/>
            </p:nvSpPr>
            <p:spPr>
              <a:xfrm>
                <a:off x="7084512" y="2640887"/>
                <a:ext cx="408067" cy="488838"/>
              </a:xfrm>
              <a:prstGeom prst="cube">
                <a:avLst>
                  <a:gd name="adj" fmla="val 348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61" name="Cube 123"/>
              <p:cNvSpPr/>
              <p:nvPr/>
            </p:nvSpPr>
            <p:spPr>
              <a:xfrm>
                <a:off x="7084512" y="2310763"/>
                <a:ext cx="408067" cy="488838"/>
              </a:xfrm>
              <a:prstGeom prst="cube">
                <a:avLst>
                  <a:gd name="adj" fmla="val 348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grpSp>
          <p:nvGrpSpPr>
            <p:cNvPr id="48" name="Group 124"/>
            <p:cNvGrpSpPr/>
            <p:nvPr/>
          </p:nvGrpSpPr>
          <p:grpSpPr>
            <a:xfrm>
              <a:off x="1754852" y="2503179"/>
              <a:ext cx="432190" cy="818962"/>
              <a:chOff x="7084512" y="2310763"/>
              <a:chExt cx="408067" cy="818962"/>
            </a:xfrm>
          </p:grpSpPr>
          <p:sp>
            <p:nvSpPr>
              <p:cNvPr id="58" name="Cube 125"/>
              <p:cNvSpPr/>
              <p:nvPr/>
            </p:nvSpPr>
            <p:spPr>
              <a:xfrm>
                <a:off x="7084512" y="2640887"/>
                <a:ext cx="408067" cy="488838"/>
              </a:xfrm>
              <a:prstGeom prst="cube">
                <a:avLst>
                  <a:gd name="adj" fmla="val 348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59" name="Cube 126"/>
              <p:cNvSpPr/>
              <p:nvPr/>
            </p:nvSpPr>
            <p:spPr>
              <a:xfrm>
                <a:off x="7084512" y="2310763"/>
                <a:ext cx="408067" cy="488838"/>
              </a:xfrm>
              <a:prstGeom prst="cube">
                <a:avLst>
                  <a:gd name="adj" fmla="val 348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grpSp>
          <p:nvGrpSpPr>
            <p:cNvPr id="49" name="Group 127"/>
            <p:cNvGrpSpPr/>
            <p:nvPr/>
          </p:nvGrpSpPr>
          <p:grpSpPr>
            <a:xfrm>
              <a:off x="2758641" y="2501833"/>
              <a:ext cx="432190" cy="818962"/>
              <a:chOff x="7084512" y="2310763"/>
              <a:chExt cx="408067" cy="818962"/>
            </a:xfrm>
          </p:grpSpPr>
          <p:sp>
            <p:nvSpPr>
              <p:cNvPr id="56" name="Cube 128"/>
              <p:cNvSpPr/>
              <p:nvPr/>
            </p:nvSpPr>
            <p:spPr>
              <a:xfrm>
                <a:off x="7084512" y="2640887"/>
                <a:ext cx="408067" cy="488838"/>
              </a:xfrm>
              <a:prstGeom prst="cube">
                <a:avLst>
                  <a:gd name="adj" fmla="val 3484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57" name="Cube 129"/>
              <p:cNvSpPr/>
              <p:nvPr/>
            </p:nvSpPr>
            <p:spPr>
              <a:xfrm>
                <a:off x="7084512" y="2310763"/>
                <a:ext cx="408067" cy="488838"/>
              </a:xfrm>
              <a:prstGeom prst="cube">
                <a:avLst>
                  <a:gd name="adj" fmla="val 34841"/>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sp>
          <p:nvSpPr>
            <p:cNvPr id="50" name="Cube 130"/>
            <p:cNvSpPr/>
            <p:nvPr/>
          </p:nvSpPr>
          <p:spPr>
            <a:xfrm>
              <a:off x="2554630" y="1307823"/>
              <a:ext cx="1791694" cy="1425223"/>
            </a:xfrm>
            <a:prstGeom prst="cube">
              <a:avLst>
                <a:gd name="adj" fmla="val 97156"/>
              </a:avLst>
            </a:prstGeom>
            <a:gradFill flip="none" rotWithShape="1">
              <a:gsLst>
                <a:gs pos="0">
                  <a:schemeClr val="bg2">
                    <a:lumMod val="90000"/>
                  </a:schemeClr>
                </a:gs>
                <a:gs pos="100000">
                  <a:schemeClr val="accent3">
                    <a:lumMod val="100000"/>
                  </a:schemeClr>
                </a:gs>
              </a:gsLst>
              <a:path path="circle">
                <a:fillToRect l="100000" b="100000"/>
              </a:path>
              <a:tileRect t="-100000" r="-100000"/>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51" name="Straight Arrow Connector 131"/>
            <p:cNvCxnSpPr/>
            <p:nvPr/>
          </p:nvCxnSpPr>
          <p:spPr>
            <a:xfrm>
              <a:off x="874105" y="2806171"/>
              <a:ext cx="0" cy="454437"/>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Cube 132"/>
            <p:cNvSpPr/>
            <p:nvPr/>
          </p:nvSpPr>
          <p:spPr>
            <a:xfrm>
              <a:off x="1569906" y="1309944"/>
              <a:ext cx="1791694" cy="1425223"/>
            </a:xfrm>
            <a:prstGeom prst="cube">
              <a:avLst>
                <a:gd name="adj" fmla="val 97156"/>
              </a:avLst>
            </a:prstGeom>
            <a:gradFill flip="none" rotWithShape="1">
              <a:gsLst>
                <a:gs pos="0">
                  <a:schemeClr val="bg2">
                    <a:lumMod val="90000"/>
                  </a:schemeClr>
                </a:gs>
                <a:gs pos="100000">
                  <a:schemeClr val="accent3">
                    <a:lumMod val="100000"/>
                  </a:schemeClr>
                </a:gs>
              </a:gsLst>
              <a:path path="circle">
                <a:fillToRect l="100000" b="100000"/>
              </a:path>
              <a:tileRect t="-100000" r="-100000"/>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53" name="Cube 133"/>
            <p:cNvSpPr/>
            <p:nvPr/>
          </p:nvSpPr>
          <p:spPr>
            <a:xfrm>
              <a:off x="505688" y="1307823"/>
              <a:ext cx="1791694" cy="1425223"/>
            </a:xfrm>
            <a:prstGeom prst="cube">
              <a:avLst>
                <a:gd name="adj" fmla="val 97156"/>
              </a:avLst>
            </a:prstGeom>
            <a:gradFill flip="none" rotWithShape="1">
              <a:gsLst>
                <a:gs pos="0">
                  <a:schemeClr val="bg2">
                    <a:lumMod val="90000"/>
                  </a:schemeClr>
                </a:gs>
                <a:gs pos="100000">
                  <a:schemeClr val="accent3">
                    <a:lumMod val="100000"/>
                  </a:schemeClr>
                </a:gs>
              </a:gsLst>
              <a:path path="circle">
                <a:fillToRect l="100000" b="100000"/>
              </a:path>
              <a:tileRect t="-100000" r="-100000"/>
            </a:gradFill>
            <a:ln>
              <a:noFill/>
            </a:ln>
            <a:scene3d>
              <a:camera prst="orthographicFront"/>
              <a:lightRig rig="threeP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54" name="Straight Arrow Connector 134"/>
            <p:cNvCxnSpPr/>
            <p:nvPr/>
          </p:nvCxnSpPr>
          <p:spPr>
            <a:xfrm>
              <a:off x="1907039" y="2806171"/>
              <a:ext cx="0" cy="454437"/>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135"/>
            <p:cNvCxnSpPr/>
            <p:nvPr/>
          </p:nvCxnSpPr>
          <p:spPr>
            <a:xfrm>
              <a:off x="2906105" y="2806171"/>
              <a:ext cx="0" cy="454437"/>
            </a:xfrm>
            <a:prstGeom prst="straightConnector1">
              <a:avLst/>
            </a:prstGeom>
            <a:ln w="2857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74" name="Group 7"/>
          <p:cNvGrpSpPr>
            <a:grpSpLocks noChangeAspect="1"/>
          </p:cNvGrpSpPr>
          <p:nvPr/>
        </p:nvGrpSpPr>
        <p:grpSpPr>
          <a:xfrm>
            <a:off x="9030212" y="3689317"/>
            <a:ext cx="2225217" cy="896111"/>
            <a:chOff x="9052508" y="1656724"/>
            <a:chExt cx="3949390" cy="1590449"/>
          </a:xfrm>
        </p:grpSpPr>
        <p:sp>
          <p:nvSpPr>
            <p:cNvPr id="75" name="Rectangle 137"/>
            <p:cNvSpPr/>
            <p:nvPr/>
          </p:nvSpPr>
          <p:spPr>
            <a:xfrm>
              <a:off x="9147930" y="2058309"/>
              <a:ext cx="1312567" cy="714514"/>
            </a:xfrm>
            <a:prstGeom prst="rect">
              <a:avLst/>
            </a:prstGeom>
            <a:noFill/>
            <a:ln w="28575">
              <a:solidFill>
                <a:srgbClr val="DC4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76" name="Straight Connector 138"/>
            <p:cNvCxnSpPr/>
            <p:nvPr/>
          </p:nvCxnSpPr>
          <p:spPr>
            <a:xfrm flipH="1">
              <a:off x="11880239" y="1793710"/>
              <a:ext cx="0" cy="4015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139"/>
            <p:cNvCxnSpPr/>
            <p:nvPr/>
          </p:nvCxnSpPr>
          <p:spPr>
            <a:xfrm flipH="1">
              <a:off x="10031054" y="1797323"/>
              <a:ext cx="0" cy="4015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140"/>
            <p:cNvCxnSpPr/>
            <p:nvPr/>
          </p:nvCxnSpPr>
          <p:spPr>
            <a:xfrm>
              <a:off x="11462904" y="1799075"/>
              <a:ext cx="0" cy="4015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9" name="Cube 141"/>
            <p:cNvSpPr/>
            <p:nvPr/>
          </p:nvSpPr>
          <p:spPr>
            <a:xfrm>
              <a:off x="9061463" y="2874932"/>
              <a:ext cx="3574908" cy="184016"/>
            </a:xfrm>
            <a:prstGeom prst="cube">
              <a:avLst>
                <a:gd name="adj" fmla="val 86742"/>
              </a:avLst>
            </a:prstGeom>
            <a:solidFill>
              <a:srgbClr val="FFCC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80" name="Straight Connector 142"/>
            <p:cNvCxnSpPr/>
            <p:nvPr/>
          </p:nvCxnSpPr>
          <p:spPr>
            <a:xfrm>
              <a:off x="9052508" y="2391776"/>
              <a:ext cx="27432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81" name="Group 143"/>
            <p:cNvGrpSpPr/>
            <p:nvPr/>
          </p:nvGrpSpPr>
          <p:grpSpPr>
            <a:xfrm>
              <a:off x="9280552" y="2058309"/>
              <a:ext cx="318808" cy="696040"/>
              <a:chOff x="8739838" y="2048604"/>
              <a:chExt cx="318808" cy="696040"/>
            </a:xfrm>
          </p:grpSpPr>
          <p:sp>
            <p:nvSpPr>
              <p:cNvPr id="121" name="Rectangle 144"/>
              <p:cNvSpPr/>
              <p:nvPr/>
            </p:nvSpPr>
            <p:spPr>
              <a:xfrm>
                <a:off x="8739838" y="2223089"/>
                <a:ext cx="134217" cy="3470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nvGrpSpPr>
              <p:cNvPr id="122" name="Group 145"/>
              <p:cNvGrpSpPr>
                <a:grpSpLocks noChangeAspect="1"/>
              </p:cNvGrpSpPr>
              <p:nvPr/>
            </p:nvGrpSpPr>
            <p:grpSpPr>
              <a:xfrm>
                <a:off x="8739966" y="2048604"/>
                <a:ext cx="318680" cy="696040"/>
                <a:chOff x="7219003" y="5365432"/>
                <a:chExt cx="89671" cy="285750"/>
              </a:xfrm>
            </p:grpSpPr>
            <p:sp>
              <p:nvSpPr>
                <p:cNvPr id="123" name="Freeform 3"/>
                <p:cNvSpPr>
                  <a:spLocks noChangeAspect="1"/>
                </p:cNvSpPr>
                <p:nvPr/>
              </p:nvSpPr>
              <p:spPr bwMode="auto">
                <a:xfrm rot="10800000">
                  <a:off x="7255678" y="5365432"/>
                  <a:ext cx="52996" cy="285750"/>
                </a:xfrm>
                <a:custGeom>
                  <a:avLst/>
                  <a:gdLst>
                    <a:gd name="T0" fmla="*/ 0 w 192"/>
                    <a:gd name="T1" fmla="*/ 0 h 768"/>
                    <a:gd name="T2" fmla="*/ 0 w 192"/>
                    <a:gd name="T3" fmla="*/ 48 h 768"/>
                    <a:gd name="T4" fmla="*/ 48 w 192"/>
                    <a:gd name="T5" fmla="*/ 48 h 768"/>
                    <a:gd name="T6" fmla="*/ 48 w 192"/>
                    <a:gd name="T7" fmla="*/ 144 h 768"/>
                    <a:gd name="T8" fmla="*/ 0 w 192"/>
                    <a:gd name="T9" fmla="*/ 144 h 768"/>
                    <a:gd name="T10" fmla="*/ 0 w 192"/>
                    <a:gd name="T11" fmla="*/ 19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cmpd="sng">
                  <a:solidFill>
                    <a:schemeClr val="tx1">
                      <a:lumMod val="75000"/>
                      <a:lumOff val="25000"/>
                    </a:schemeClr>
                  </a:solidFill>
                  <a:round/>
                </a:ln>
                <a:extLst>
                  <a:ext uri="{909E8E84-426E-40DD-AFC4-6F175D3DCCD1}">
                    <a14:hiddenFill xmlns:a14="http://schemas.microsoft.com/office/drawing/2010/main">
                      <a:solidFill>
                        <a:srgbClr val="FFFFFF"/>
                      </a:solidFill>
                    </a14:hiddenFill>
                  </a:ext>
                </a:extLst>
              </p:spPr>
              <p:txBody>
                <a:bodyPr/>
                <a:lstStyle/>
                <a:p>
                  <a:pPr defTabSz="1219200"/>
                  <a:endParaRPr lang="en-US">
                    <a:solidFill>
                      <a:srgbClr val="000000"/>
                    </a:solidFill>
                    <a:latin typeface="Arial" panose="020B0604020202020204"/>
                  </a:endParaRPr>
                </a:p>
              </p:txBody>
            </p:sp>
            <p:sp>
              <p:nvSpPr>
                <p:cNvPr id="124" name="Line 6"/>
                <p:cNvSpPr>
                  <a:spLocks noChangeAspect="1" noChangeShapeType="1"/>
                </p:cNvSpPr>
                <p:nvPr/>
              </p:nvSpPr>
              <p:spPr bwMode="auto">
                <a:xfrm rot="10800000">
                  <a:off x="7219003" y="5436869"/>
                  <a:ext cx="0" cy="142875"/>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pPr defTabSz="1219200"/>
                  <a:endParaRPr lang="en-US">
                    <a:solidFill>
                      <a:srgbClr val="000000"/>
                    </a:solidFill>
                    <a:latin typeface="Arial" panose="020B0604020202020204"/>
                  </a:endParaRPr>
                </a:p>
              </p:txBody>
            </p:sp>
            <p:sp>
              <p:nvSpPr>
                <p:cNvPr id="125" name="Line 6"/>
                <p:cNvSpPr>
                  <a:spLocks noChangeAspect="1" noChangeShapeType="1"/>
                </p:cNvSpPr>
                <p:nvPr/>
              </p:nvSpPr>
              <p:spPr bwMode="auto">
                <a:xfrm rot="10800000" flipH="1">
                  <a:off x="7258912" y="5435872"/>
                  <a:ext cx="0" cy="150158"/>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pPr defTabSz="1219200"/>
                  <a:endParaRPr lang="en-US" dirty="0">
                    <a:solidFill>
                      <a:srgbClr val="000000"/>
                    </a:solidFill>
                    <a:latin typeface="Arial" panose="020B0604020202020204"/>
                  </a:endParaRPr>
                </a:p>
              </p:txBody>
            </p:sp>
          </p:grpSp>
        </p:grpSp>
        <p:sp>
          <p:nvSpPr>
            <p:cNvPr id="82" name="Oval 150"/>
            <p:cNvSpPr/>
            <p:nvPr/>
          </p:nvSpPr>
          <p:spPr>
            <a:xfrm>
              <a:off x="9540525" y="2957827"/>
              <a:ext cx="135731"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83" name="Straight Connector 151"/>
            <p:cNvCxnSpPr/>
            <p:nvPr/>
          </p:nvCxnSpPr>
          <p:spPr>
            <a:xfrm>
              <a:off x="9598289" y="2565222"/>
              <a:ext cx="0" cy="4015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152"/>
            <p:cNvCxnSpPr/>
            <p:nvPr/>
          </p:nvCxnSpPr>
          <p:spPr>
            <a:xfrm>
              <a:off x="9598289" y="1802952"/>
              <a:ext cx="0" cy="4015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5" name="Cube 153"/>
            <p:cNvSpPr/>
            <p:nvPr/>
          </p:nvSpPr>
          <p:spPr>
            <a:xfrm>
              <a:off x="9128475" y="1656724"/>
              <a:ext cx="3490654" cy="266124"/>
            </a:xfrm>
            <a:prstGeom prst="cube">
              <a:avLst>
                <a:gd name="adj" fmla="val 86742"/>
              </a:avLst>
            </a:prstGeom>
            <a:gradFill flip="none" rotWithShape="1">
              <a:gsLst>
                <a:gs pos="0">
                  <a:schemeClr val="bg2"/>
                </a:gs>
                <a:gs pos="100000">
                  <a:schemeClr val="accent3">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86" name="Oval 154"/>
            <p:cNvSpPr/>
            <p:nvPr/>
          </p:nvSpPr>
          <p:spPr>
            <a:xfrm>
              <a:off x="9530697" y="1804371"/>
              <a:ext cx="135732" cy="4571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87" name="Freeform 155"/>
            <p:cNvSpPr/>
            <p:nvPr/>
          </p:nvSpPr>
          <p:spPr>
            <a:xfrm>
              <a:off x="12557700" y="2959210"/>
              <a:ext cx="329938" cy="150829"/>
            </a:xfrm>
            <a:custGeom>
              <a:avLst/>
              <a:gdLst>
                <a:gd name="connsiteX0" fmla="*/ 0 w 329938"/>
                <a:gd name="connsiteY0" fmla="*/ 0 h 150829"/>
                <a:gd name="connsiteX1" fmla="*/ 329938 w 329938"/>
                <a:gd name="connsiteY1" fmla="*/ 0 h 150829"/>
                <a:gd name="connsiteX2" fmla="*/ 329938 w 329938"/>
                <a:gd name="connsiteY2" fmla="*/ 150829 h 150829"/>
              </a:gdLst>
              <a:ahLst/>
              <a:cxnLst>
                <a:cxn ang="0">
                  <a:pos x="connsiteX0" y="connsiteY0"/>
                </a:cxn>
                <a:cxn ang="0">
                  <a:pos x="connsiteX1" y="connsiteY1"/>
                </a:cxn>
                <a:cxn ang="0">
                  <a:pos x="connsiteX2" y="connsiteY2"/>
                </a:cxn>
              </a:cxnLst>
              <a:rect l="l" t="t" r="r" b="b"/>
              <a:pathLst>
                <a:path w="329938" h="150829">
                  <a:moveTo>
                    <a:pt x="0" y="0"/>
                  </a:moveTo>
                  <a:lnTo>
                    <a:pt x="329938" y="0"/>
                  </a:lnTo>
                  <a:lnTo>
                    <a:pt x="329938" y="150829"/>
                  </a:lnTo>
                </a:path>
              </a:pathLst>
            </a:cu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88" name="Triangle 26"/>
            <p:cNvSpPr/>
            <p:nvPr/>
          </p:nvSpPr>
          <p:spPr>
            <a:xfrm flipV="1">
              <a:off x="12793369" y="3114210"/>
              <a:ext cx="188537" cy="132963"/>
            </a:xfrm>
            <a:prstGeom prst="triangle">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89" name="Straight Connector 157"/>
            <p:cNvCxnSpPr/>
            <p:nvPr/>
          </p:nvCxnSpPr>
          <p:spPr>
            <a:xfrm>
              <a:off x="10916138" y="2387898"/>
              <a:ext cx="27432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90" name="Group 158"/>
            <p:cNvGrpSpPr/>
            <p:nvPr/>
          </p:nvGrpSpPr>
          <p:grpSpPr>
            <a:xfrm>
              <a:off x="11144182" y="2054431"/>
              <a:ext cx="318808" cy="696040"/>
              <a:chOff x="8739838" y="2048604"/>
              <a:chExt cx="318808" cy="696040"/>
            </a:xfrm>
          </p:grpSpPr>
          <p:sp>
            <p:nvSpPr>
              <p:cNvPr id="116" name="Rectangle 159"/>
              <p:cNvSpPr/>
              <p:nvPr/>
            </p:nvSpPr>
            <p:spPr>
              <a:xfrm>
                <a:off x="8739838" y="2223089"/>
                <a:ext cx="134217" cy="3470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nvGrpSpPr>
              <p:cNvPr id="117" name="Group 160"/>
              <p:cNvGrpSpPr>
                <a:grpSpLocks noChangeAspect="1"/>
              </p:cNvGrpSpPr>
              <p:nvPr/>
            </p:nvGrpSpPr>
            <p:grpSpPr>
              <a:xfrm>
                <a:off x="8739966" y="2048604"/>
                <a:ext cx="318680" cy="696040"/>
                <a:chOff x="7219003" y="5365432"/>
                <a:chExt cx="89671" cy="285750"/>
              </a:xfrm>
            </p:grpSpPr>
            <p:sp>
              <p:nvSpPr>
                <p:cNvPr id="118" name="Freeform 3"/>
                <p:cNvSpPr>
                  <a:spLocks noChangeAspect="1"/>
                </p:cNvSpPr>
                <p:nvPr/>
              </p:nvSpPr>
              <p:spPr bwMode="auto">
                <a:xfrm rot="10800000">
                  <a:off x="7255678" y="5365432"/>
                  <a:ext cx="52996" cy="285750"/>
                </a:xfrm>
                <a:custGeom>
                  <a:avLst/>
                  <a:gdLst>
                    <a:gd name="T0" fmla="*/ 0 w 192"/>
                    <a:gd name="T1" fmla="*/ 0 h 768"/>
                    <a:gd name="T2" fmla="*/ 0 w 192"/>
                    <a:gd name="T3" fmla="*/ 48 h 768"/>
                    <a:gd name="T4" fmla="*/ 48 w 192"/>
                    <a:gd name="T5" fmla="*/ 48 h 768"/>
                    <a:gd name="T6" fmla="*/ 48 w 192"/>
                    <a:gd name="T7" fmla="*/ 144 h 768"/>
                    <a:gd name="T8" fmla="*/ 0 w 192"/>
                    <a:gd name="T9" fmla="*/ 144 h 768"/>
                    <a:gd name="T10" fmla="*/ 0 w 192"/>
                    <a:gd name="T11" fmla="*/ 19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cmpd="sng">
                  <a:solidFill>
                    <a:schemeClr val="tx1">
                      <a:lumMod val="75000"/>
                      <a:lumOff val="25000"/>
                    </a:schemeClr>
                  </a:solidFill>
                  <a:round/>
                </a:ln>
                <a:extLst>
                  <a:ext uri="{909E8E84-426E-40DD-AFC4-6F175D3DCCD1}">
                    <a14:hiddenFill xmlns:a14="http://schemas.microsoft.com/office/drawing/2010/main">
                      <a:solidFill>
                        <a:srgbClr val="FFFFFF"/>
                      </a:solidFill>
                    </a14:hiddenFill>
                  </a:ext>
                </a:extLst>
              </p:spPr>
              <p:txBody>
                <a:bodyPr/>
                <a:lstStyle/>
                <a:p>
                  <a:pPr defTabSz="1219200"/>
                  <a:endParaRPr lang="en-US">
                    <a:solidFill>
                      <a:srgbClr val="000000"/>
                    </a:solidFill>
                    <a:latin typeface="Arial" panose="020B0604020202020204"/>
                  </a:endParaRPr>
                </a:p>
              </p:txBody>
            </p:sp>
            <p:sp>
              <p:nvSpPr>
                <p:cNvPr id="119" name="Line 6"/>
                <p:cNvSpPr>
                  <a:spLocks noChangeAspect="1" noChangeShapeType="1"/>
                </p:cNvSpPr>
                <p:nvPr/>
              </p:nvSpPr>
              <p:spPr bwMode="auto">
                <a:xfrm rot="10800000">
                  <a:off x="7219003" y="5436869"/>
                  <a:ext cx="0" cy="142875"/>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pPr defTabSz="1219200"/>
                  <a:endParaRPr lang="en-US">
                    <a:solidFill>
                      <a:srgbClr val="000000"/>
                    </a:solidFill>
                    <a:latin typeface="Arial" panose="020B0604020202020204"/>
                  </a:endParaRPr>
                </a:p>
              </p:txBody>
            </p:sp>
            <p:sp>
              <p:nvSpPr>
                <p:cNvPr id="120" name="Line 6"/>
                <p:cNvSpPr>
                  <a:spLocks noChangeAspect="1" noChangeShapeType="1"/>
                </p:cNvSpPr>
                <p:nvPr/>
              </p:nvSpPr>
              <p:spPr bwMode="auto">
                <a:xfrm rot="10800000" flipH="1">
                  <a:off x="7258912" y="5435872"/>
                  <a:ext cx="0" cy="150158"/>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pPr defTabSz="1219200"/>
                  <a:endParaRPr lang="en-US" dirty="0">
                    <a:solidFill>
                      <a:srgbClr val="000000"/>
                    </a:solidFill>
                    <a:latin typeface="Arial" panose="020B0604020202020204"/>
                  </a:endParaRPr>
                </a:p>
              </p:txBody>
            </p:sp>
          </p:grpSp>
        </p:grpSp>
        <p:sp>
          <p:nvSpPr>
            <p:cNvPr id="91" name="Oval 164"/>
            <p:cNvSpPr/>
            <p:nvPr/>
          </p:nvSpPr>
          <p:spPr>
            <a:xfrm>
              <a:off x="11394293" y="2953949"/>
              <a:ext cx="135732" cy="4571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92" name="Straight Connector 165"/>
            <p:cNvCxnSpPr/>
            <p:nvPr/>
          </p:nvCxnSpPr>
          <p:spPr>
            <a:xfrm>
              <a:off x="11462904" y="2561344"/>
              <a:ext cx="0" cy="4015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3" name="Oval 166"/>
            <p:cNvSpPr/>
            <p:nvPr/>
          </p:nvSpPr>
          <p:spPr>
            <a:xfrm>
              <a:off x="11400244" y="1797534"/>
              <a:ext cx="135732" cy="4571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94" name="Straight Connector 167"/>
            <p:cNvCxnSpPr/>
            <p:nvPr/>
          </p:nvCxnSpPr>
          <p:spPr>
            <a:xfrm flipH="1">
              <a:off x="10303882" y="2386146"/>
              <a:ext cx="27432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95" name="Group 168"/>
            <p:cNvGrpSpPr/>
            <p:nvPr/>
          </p:nvGrpSpPr>
          <p:grpSpPr>
            <a:xfrm flipH="1">
              <a:off x="10031350" y="2052679"/>
              <a:ext cx="318808" cy="696040"/>
              <a:chOff x="8739838" y="2048604"/>
              <a:chExt cx="318808" cy="696040"/>
            </a:xfrm>
          </p:grpSpPr>
          <p:sp>
            <p:nvSpPr>
              <p:cNvPr id="111" name="Rectangle 169"/>
              <p:cNvSpPr/>
              <p:nvPr/>
            </p:nvSpPr>
            <p:spPr>
              <a:xfrm>
                <a:off x="8739838" y="2223089"/>
                <a:ext cx="134217" cy="3470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nvGrpSpPr>
              <p:cNvPr id="112" name="Group 170"/>
              <p:cNvGrpSpPr>
                <a:grpSpLocks noChangeAspect="1"/>
              </p:cNvGrpSpPr>
              <p:nvPr/>
            </p:nvGrpSpPr>
            <p:grpSpPr>
              <a:xfrm>
                <a:off x="8739966" y="2048604"/>
                <a:ext cx="318680" cy="696040"/>
                <a:chOff x="7219003" y="5365432"/>
                <a:chExt cx="89671" cy="285750"/>
              </a:xfrm>
            </p:grpSpPr>
            <p:sp>
              <p:nvSpPr>
                <p:cNvPr id="113" name="Freeform 3"/>
                <p:cNvSpPr>
                  <a:spLocks noChangeAspect="1"/>
                </p:cNvSpPr>
                <p:nvPr/>
              </p:nvSpPr>
              <p:spPr bwMode="auto">
                <a:xfrm rot="10800000">
                  <a:off x="7255678" y="5365432"/>
                  <a:ext cx="52996" cy="285750"/>
                </a:xfrm>
                <a:custGeom>
                  <a:avLst/>
                  <a:gdLst>
                    <a:gd name="T0" fmla="*/ 0 w 192"/>
                    <a:gd name="T1" fmla="*/ 0 h 768"/>
                    <a:gd name="T2" fmla="*/ 0 w 192"/>
                    <a:gd name="T3" fmla="*/ 48 h 768"/>
                    <a:gd name="T4" fmla="*/ 48 w 192"/>
                    <a:gd name="T5" fmla="*/ 48 h 768"/>
                    <a:gd name="T6" fmla="*/ 48 w 192"/>
                    <a:gd name="T7" fmla="*/ 144 h 768"/>
                    <a:gd name="T8" fmla="*/ 0 w 192"/>
                    <a:gd name="T9" fmla="*/ 144 h 768"/>
                    <a:gd name="T10" fmla="*/ 0 w 192"/>
                    <a:gd name="T11" fmla="*/ 19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cmpd="sng">
                  <a:solidFill>
                    <a:schemeClr val="tx1">
                      <a:lumMod val="75000"/>
                      <a:lumOff val="25000"/>
                    </a:schemeClr>
                  </a:solidFill>
                  <a:round/>
                </a:ln>
                <a:extLst>
                  <a:ext uri="{909E8E84-426E-40DD-AFC4-6F175D3DCCD1}">
                    <a14:hiddenFill xmlns:a14="http://schemas.microsoft.com/office/drawing/2010/main">
                      <a:solidFill>
                        <a:srgbClr val="FFFFFF"/>
                      </a:solidFill>
                    </a14:hiddenFill>
                  </a:ext>
                </a:extLst>
              </p:spPr>
              <p:txBody>
                <a:bodyPr/>
                <a:lstStyle/>
                <a:p>
                  <a:pPr defTabSz="1219200"/>
                  <a:endParaRPr lang="en-US">
                    <a:solidFill>
                      <a:srgbClr val="000000"/>
                    </a:solidFill>
                    <a:latin typeface="Arial" panose="020B0604020202020204"/>
                  </a:endParaRPr>
                </a:p>
              </p:txBody>
            </p:sp>
            <p:sp>
              <p:nvSpPr>
                <p:cNvPr id="114" name="Line 6"/>
                <p:cNvSpPr>
                  <a:spLocks noChangeAspect="1" noChangeShapeType="1"/>
                </p:cNvSpPr>
                <p:nvPr/>
              </p:nvSpPr>
              <p:spPr bwMode="auto">
                <a:xfrm rot="10800000">
                  <a:off x="7219003" y="5436869"/>
                  <a:ext cx="0" cy="142875"/>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pPr defTabSz="1219200"/>
                  <a:endParaRPr lang="en-US">
                    <a:solidFill>
                      <a:srgbClr val="000000"/>
                    </a:solidFill>
                    <a:latin typeface="Arial" panose="020B0604020202020204"/>
                  </a:endParaRPr>
                </a:p>
              </p:txBody>
            </p:sp>
            <p:sp>
              <p:nvSpPr>
                <p:cNvPr id="115" name="Line 6"/>
                <p:cNvSpPr>
                  <a:spLocks noChangeAspect="1" noChangeShapeType="1"/>
                </p:cNvSpPr>
                <p:nvPr/>
              </p:nvSpPr>
              <p:spPr bwMode="auto">
                <a:xfrm rot="10800000" flipH="1">
                  <a:off x="7258912" y="5435872"/>
                  <a:ext cx="0" cy="150158"/>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pPr defTabSz="1219200"/>
                  <a:endParaRPr lang="en-US" dirty="0">
                    <a:solidFill>
                      <a:srgbClr val="000000"/>
                    </a:solidFill>
                    <a:latin typeface="Arial" panose="020B0604020202020204"/>
                  </a:endParaRPr>
                </a:p>
              </p:txBody>
            </p:sp>
          </p:grpSp>
        </p:grpSp>
        <p:sp>
          <p:nvSpPr>
            <p:cNvPr id="96" name="Oval 174"/>
            <p:cNvSpPr/>
            <p:nvPr/>
          </p:nvSpPr>
          <p:spPr>
            <a:xfrm flipH="1">
              <a:off x="9954454" y="2952197"/>
              <a:ext cx="135731"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97" name="Straight Connector 175"/>
            <p:cNvCxnSpPr/>
            <p:nvPr/>
          </p:nvCxnSpPr>
          <p:spPr>
            <a:xfrm flipH="1">
              <a:off x="10031350" y="2586887"/>
              <a:ext cx="0" cy="371945"/>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8" name="Oval 176"/>
            <p:cNvSpPr/>
            <p:nvPr/>
          </p:nvSpPr>
          <p:spPr>
            <a:xfrm flipH="1">
              <a:off x="9964282" y="1798741"/>
              <a:ext cx="135732" cy="4571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99" name="Straight Connector 177"/>
            <p:cNvCxnSpPr/>
            <p:nvPr/>
          </p:nvCxnSpPr>
          <p:spPr>
            <a:xfrm flipH="1">
              <a:off x="12151700" y="2382533"/>
              <a:ext cx="274320" cy="0"/>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100" name="Group 178"/>
            <p:cNvGrpSpPr/>
            <p:nvPr/>
          </p:nvGrpSpPr>
          <p:grpSpPr>
            <a:xfrm flipH="1">
              <a:off x="11879168" y="2049066"/>
              <a:ext cx="318808" cy="696040"/>
              <a:chOff x="8739838" y="2048604"/>
              <a:chExt cx="318808" cy="696040"/>
            </a:xfrm>
          </p:grpSpPr>
          <p:sp>
            <p:nvSpPr>
              <p:cNvPr id="106" name="Rectangle 179"/>
              <p:cNvSpPr/>
              <p:nvPr/>
            </p:nvSpPr>
            <p:spPr>
              <a:xfrm>
                <a:off x="8739838" y="2223089"/>
                <a:ext cx="134217" cy="347064"/>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grpSp>
            <p:nvGrpSpPr>
              <p:cNvPr id="107" name="Group 180"/>
              <p:cNvGrpSpPr>
                <a:grpSpLocks noChangeAspect="1"/>
              </p:cNvGrpSpPr>
              <p:nvPr/>
            </p:nvGrpSpPr>
            <p:grpSpPr>
              <a:xfrm>
                <a:off x="8739966" y="2048604"/>
                <a:ext cx="318680" cy="696040"/>
                <a:chOff x="7219003" y="5365432"/>
                <a:chExt cx="89671" cy="285750"/>
              </a:xfrm>
            </p:grpSpPr>
            <p:sp>
              <p:nvSpPr>
                <p:cNvPr id="108" name="Freeform 3"/>
                <p:cNvSpPr>
                  <a:spLocks noChangeAspect="1"/>
                </p:cNvSpPr>
                <p:nvPr/>
              </p:nvSpPr>
              <p:spPr bwMode="auto">
                <a:xfrm rot="10800000">
                  <a:off x="7255678" y="5365432"/>
                  <a:ext cx="52996" cy="285750"/>
                </a:xfrm>
                <a:custGeom>
                  <a:avLst/>
                  <a:gdLst>
                    <a:gd name="T0" fmla="*/ 0 w 192"/>
                    <a:gd name="T1" fmla="*/ 0 h 768"/>
                    <a:gd name="T2" fmla="*/ 0 w 192"/>
                    <a:gd name="T3" fmla="*/ 48 h 768"/>
                    <a:gd name="T4" fmla="*/ 48 w 192"/>
                    <a:gd name="T5" fmla="*/ 48 h 768"/>
                    <a:gd name="T6" fmla="*/ 48 w 192"/>
                    <a:gd name="T7" fmla="*/ 144 h 768"/>
                    <a:gd name="T8" fmla="*/ 0 w 192"/>
                    <a:gd name="T9" fmla="*/ 144 h 768"/>
                    <a:gd name="T10" fmla="*/ 0 w 192"/>
                    <a:gd name="T11" fmla="*/ 192 h 768"/>
                    <a:gd name="T12" fmla="*/ 0 60000 65536"/>
                    <a:gd name="T13" fmla="*/ 0 60000 65536"/>
                    <a:gd name="T14" fmla="*/ 0 60000 65536"/>
                    <a:gd name="T15" fmla="*/ 0 60000 65536"/>
                    <a:gd name="T16" fmla="*/ 0 60000 65536"/>
                    <a:gd name="T17" fmla="*/ 0 60000 65536"/>
                    <a:gd name="T18" fmla="*/ 0 w 192"/>
                    <a:gd name="T19" fmla="*/ 0 h 768"/>
                    <a:gd name="T20" fmla="*/ 192 w 192"/>
                    <a:gd name="T21" fmla="*/ 768 h 768"/>
                  </a:gdLst>
                  <a:ahLst/>
                  <a:cxnLst>
                    <a:cxn ang="T12">
                      <a:pos x="T0" y="T1"/>
                    </a:cxn>
                    <a:cxn ang="T13">
                      <a:pos x="T2" y="T3"/>
                    </a:cxn>
                    <a:cxn ang="T14">
                      <a:pos x="T4" y="T5"/>
                    </a:cxn>
                    <a:cxn ang="T15">
                      <a:pos x="T6" y="T7"/>
                    </a:cxn>
                    <a:cxn ang="T16">
                      <a:pos x="T8" y="T9"/>
                    </a:cxn>
                    <a:cxn ang="T17">
                      <a:pos x="T10" y="T11"/>
                    </a:cxn>
                  </a:cxnLst>
                  <a:rect l="T18" t="T19" r="T20" b="T21"/>
                  <a:pathLst>
                    <a:path w="192" h="768">
                      <a:moveTo>
                        <a:pt x="0" y="0"/>
                      </a:moveTo>
                      <a:lnTo>
                        <a:pt x="0" y="192"/>
                      </a:lnTo>
                      <a:lnTo>
                        <a:pt x="192" y="192"/>
                      </a:lnTo>
                      <a:lnTo>
                        <a:pt x="192" y="576"/>
                      </a:lnTo>
                      <a:lnTo>
                        <a:pt x="0" y="576"/>
                      </a:lnTo>
                      <a:lnTo>
                        <a:pt x="0" y="768"/>
                      </a:lnTo>
                    </a:path>
                  </a:pathLst>
                </a:custGeom>
                <a:noFill/>
                <a:ln w="25400" cmpd="sng">
                  <a:solidFill>
                    <a:schemeClr val="tx1">
                      <a:lumMod val="75000"/>
                      <a:lumOff val="25000"/>
                    </a:schemeClr>
                  </a:solidFill>
                  <a:round/>
                </a:ln>
                <a:extLst>
                  <a:ext uri="{909E8E84-426E-40DD-AFC4-6F175D3DCCD1}">
                    <a14:hiddenFill xmlns:a14="http://schemas.microsoft.com/office/drawing/2010/main">
                      <a:solidFill>
                        <a:srgbClr val="FFFFFF"/>
                      </a:solidFill>
                    </a14:hiddenFill>
                  </a:ext>
                </a:extLst>
              </p:spPr>
              <p:txBody>
                <a:bodyPr/>
                <a:lstStyle/>
                <a:p>
                  <a:pPr defTabSz="1219200"/>
                  <a:endParaRPr lang="en-US">
                    <a:solidFill>
                      <a:srgbClr val="000000"/>
                    </a:solidFill>
                    <a:latin typeface="Arial" panose="020B0604020202020204"/>
                  </a:endParaRPr>
                </a:p>
              </p:txBody>
            </p:sp>
            <p:sp>
              <p:nvSpPr>
                <p:cNvPr id="109" name="Line 6"/>
                <p:cNvSpPr>
                  <a:spLocks noChangeAspect="1" noChangeShapeType="1"/>
                </p:cNvSpPr>
                <p:nvPr/>
              </p:nvSpPr>
              <p:spPr bwMode="auto">
                <a:xfrm rot="10800000">
                  <a:off x="7219003" y="5436869"/>
                  <a:ext cx="0" cy="142875"/>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pPr defTabSz="1219200"/>
                  <a:endParaRPr lang="en-US">
                    <a:solidFill>
                      <a:srgbClr val="000000"/>
                    </a:solidFill>
                    <a:latin typeface="Arial" panose="020B0604020202020204"/>
                  </a:endParaRPr>
                </a:p>
              </p:txBody>
            </p:sp>
            <p:sp>
              <p:nvSpPr>
                <p:cNvPr id="110" name="Line 6"/>
                <p:cNvSpPr>
                  <a:spLocks noChangeAspect="1" noChangeShapeType="1"/>
                </p:cNvSpPr>
                <p:nvPr/>
              </p:nvSpPr>
              <p:spPr bwMode="auto">
                <a:xfrm rot="10800000" flipH="1">
                  <a:off x="7258912" y="5435872"/>
                  <a:ext cx="0" cy="150158"/>
                </a:xfrm>
                <a:prstGeom prst="line">
                  <a:avLst/>
                </a:prstGeom>
                <a:noFill/>
                <a:ln w="41275">
                  <a:solidFill>
                    <a:schemeClr val="tx1"/>
                  </a:solidFill>
                  <a:round/>
                </a:ln>
                <a:extLst>
                  <a:ext uri="{909E8E84-426E-40DD-AFC4-6F175D3DCCD1}">
                    <a14:hiddenFill xmlns:a14="http://schemas.microsoft.com/office/drawing/2010/main">
                      <a:noFill/>
                    </a14:hiddenFill>
                  </a:ext>
                </a:extLst>
              </p:spPr>
              <p:txBody>
                <a:bodyPr/>
                <a:lstStyle/>
                <a:p>
                  <a:pPr defTabSz="1219200"/>
                  <a:endParaRPr lang="en-US" dirty="0">
                    <a:solidFill>
                      <a:srgbClr val="000000"/>
                    </a:solidFill>
                    <a:latin typeface="Arial" panose="020B0604020202020204"/>
                  </a:endParaRPr>
                </a:p>
              </p:txBody>
            </p:sp>
          </p:grpSp>
        </p:grpSp>
        <p:sp>
          <p:nvSpPr>
            <p:cNvPr id="101" name="Oval 184"/>
            <p:cNvSpPr/>
            <p:nvPr/>
          </p:nvSpPr>
          <p:spPr>
            <a:xfrm flipH="1">
              <a:off x="11802272" y="2948584"/>
              <a:ext cx="135731" cy="45719"/>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102" name="Straight Connector 185"/>
            <p:cNvCxnSpPr/>
            <p:nvPr/>
          </p:nvCxnSpPr>
          <p:spPr>
            <a:xfrm flipH="1">
              <a:off x="11880239" y="2555979"/>
              <a:ext cx="0" cy="401564"/>
            </a:xfrm>
            <a:prstGeom prst="line">
              <a:avLst/>
            </a:prstGeom>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3" name="Oval 186"/>
            <p:cNvSpPr/>
            <p:nvPr/>
          </p:nvSpPr>
          <p:spPr>
            <a:xfrm flipH="1">
              <a:off x="11812099" y="1795128"/>
              <a:ext cx="135732" cy="4571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sp>
          <p:nvSpPr>
            <p:cNvPr id="104" name="Rectangle 187"/>
            <p:cNvSpPr/>
            <p:nvPr/>
          </p:nvSpPr>
          <p:spPr>
            <a:xfrm>
              <a:off x="11012626" y="2054982"/>
              <a:ext cx="1312567" cy="714514"/>
            </a:xfrm>
            <a:prstGeom prst="rect">
              <a:avLst/>
            </a:prstGeom>
            <a:noFill/>
            <a:ln w="28575">
              <a:solidFill>
                <a:srgbClr val="DC4959"/>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en-US">
                <a:solidFill>
                  <a:srgbClr val="FFFFFF"/>
                </a:solidFill>
                <a:latin typeface="Arial" panose="020B0604020202020204"/>
              </a:endParaRPr>
            </a:p>
          </p:txBody>
        </p:sp>
        <p:cxnSp>
          <p:nvCxnSpPr>
            <p:cNvPr id="105" name="Straight Arrow Connector 189"/>
            <p:cNvCxnSpPr/>
            <p:nvPr/>
          </p:nvCxnSpPr>
          <p:spPr>
            <a:xfrm>
              <a:off x="12489815" y="1804371"/>
              <a:ext cx="512083" cy="0"/>
            </a:xfrm>
            <a:prstGeom prst="straightConnector1">
              <a:avLst/>
            </a:prstGeom>
            <a:ln w="38100">
              <a:solidFill>
                <a:schemeClr val="tx1">
                  <a:lumMod val="75000"/>
                  <a:lumOff val="25000"/>
                </a:schemeClr>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6" name="文本框 125"/>
          <p:cNvSpPr txBox="1"/>
          <p:nvPr/>
        </p:nvSpPr>
        <p:spPr>
          <a:xfrm>
            <a:off x="6826291" y="4803943"/>
            <a:ext cx="1308269" cy="379656"/>
          </a:xfrm>
          <a:prstGeom prst="rect">
            <a:avLst/>
          </a:prstGeom>
          <a:noFill/>
        </p:spPr>
        <p:txBody>
          <a:bodyPr wrap="square" rtlCol="0">
            <a:spAutoFit/>
          </a:bodyPr>
          <a:lstStyle/>
          <a:p>
            <a:pPr defTabSz="1219200"/>
            <a:r>
              <a:rPr lang="en-US" altLang="zh-CN" sz="1865" dirty="0">
                <a:solidFill>
                  <a:srgbClr val="000000"/>
                </a:solidFill>
                <a:latin typeface="Arial" panose="020B0604020202020204" pitchFamily="34" charset="0"/>
                <a:ea typeface="宋体" panose="02010600030101010101" pitchFamily="2" charset="-122"/>
                <a:cs typeface="Arial" panose="020B0604020202020204" pitchFamily="34" charset="0"/>
              </a:rPr>
              <a:t>Crossbar</a:t>
            </a:r>
            <a:endParaRPr lang="zh-CN" altLang="en-US" sz="2400"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127" name="文本框 126"/>
          <p:cNvSpPr txBox="1"/>
          <p:nvPr/>
        </p:nvSpPr>
        <p:spPr>
          <a:xfrm>
            <a:off x="9538397" y="4804957"/>
            <a:ext cx="1067491" cy="379656"/>
          </a:xfrm>
          <a:prstGeom prst="rect">
            <a:avLst/>
          </a:prstGeom>
          <a:noFill/>
        </p:spPr>
        <p:txBody>
          <a:bodyPr wrap="square" rtlCol="0">
            <a:spAutoFit/>
          </a:bodyPr>
          <a:lstStyle/>
          <a:p>
            <a:pPr defTabSz="1219200"/>
            <a:r>
              <a:rPr lang="en-US" altLang="zh-CN" sz="1865" dirty="0">
                <a:solidFill>
                  <a:srgbClr val="000000"/>
                </a:solidFill>
                <a:latin typeface="Arial" panose="020B0604020202020204" pitchFamily="34" charset="0"/>
                <a:ea typeface="宋体" panose="02010600030101010101" pitchFamily="2" charset="-122"/>
                <a:cs typeface="Arial" panose="020B0604020202020204" pitchFamily="34" charset="0"/>
              </a:rPr>
              <a:t>TCAM</a:t>
            </a:r>
            <a:endParaRPr lang="zh-CN" altLang="en-US" sz="2400"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128" name="文本框 127"/>
          <p:cNvSpPr txBox="1"/>
          <p:nvPr/>
        </p:nvSpPr>
        <p:spPr>
          <a:xfrm>
            <a:off x="6296980" y="5277109"/>
            <a:ext cx="5257237" cy="420564"/>
          </a:xfrm>
          <a:prstGeom prst="rect">
            <a:avLst/>
          </a:prstGeom>
          <a:noFill/>
        </p:spPr>
        <p:txBody>
          <a:bodyPr wrap="square" rtlCol="0">
            <a:spAutoFit/>
          </a:bodyPr>
          <a:lstStyle/>
          <a:p>
            <a:pPr defTabSz="1219200"/>
            <a:r>
              <a:rPr lang="en-US" altLang="zh-CN" sz="2135" dirty="0">
                <a:solidFill>
                  <a:srgbClr val="000000"/>
                </a:solidFill>
                <a:latin typeface="Arial" panose="020B0604020202020204" pitchFamily="34" charset="0"/>
                <a:ea typeface="宋体" panose="02010600030101010101" pitchFamily="2" charset="-122"/>
                <a:cs typeface="Arial" panose="020B0604020202020204" pitchFamily="34" charset="0"/>
              </a:rPr>
              <a:t>New architectures beyond </a:t>
            </a:r>
            <a:r>
              <a:rPr lang="en-US" altLang="zh-CN" sz="2135" dirty="0">
                <a:solidFill>
                  <a:srgbClr val="000000"/>
                </a:solidFill>
                <a:latin typeface="Arial" panose="020B0604020202020204" pitchFamily="34" charset="0"/>
                <a:ea typeface="Arial" panose="020B0604020202020204" pitchFamily="34" charset="0"/>
                <a:cs typeface="Arial" panose="020B0604020202020204" pitchFamily="34" charset="0"/>
              </a:rPr>
              <a:t>Von-Neumann</a:t>
            </a:r>
            <a:endParaRPr lang="en-US" altLang="zh-CN" sz="2135" dirty="0">
              <a:solidFill>
                <a:srgbClr val="000000"/>
              </a:solidFill>
              <a:latin typeface="Arial" panose="020B0604020202020204" pitchFamily="34" charset="0"/>
              <a:ea typeface="Arial" panose="020B0604020202020204" pitchFamily="34" charset="0"/>
              <a:cs typeface="Arial" panose="020B0604020202020204" pitchFamily="34" charset="0"/>
            </a:endParaRPr>
          </a:p>
        </p:txBody>
      </p:sp>
      <p:sp>
        <p:nvSpPr>
          <p:cNvPr id="129" name="箭头: 右 128"/>
          <p:cNvSpPr/>
          <p:nvPr/>
        </p:nvSpPr>
        <p:spPr>
          <a:xfrm rot="20112257">
            <a:off x="5830579" y="1998797"/>
            <a:ext cx="623279" cy="573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Arial" panose="020B0604020202020204"/>
              <a:ea typeface="宋体" panose="02010600030101010101" pitchFamily="2" charset="-122"/>
            </a:endParaRPr>
          </a:p>
        </p:txBody>
      </p:sp>
      <p:sp>
        <p:nvSpPr>
          <p:cNvPr id="130" name="箭头: 右 129"/>
          <p:cNvSpPr/>
          <p:nvPr/>
        </p:nvSpPr>
        <p:spPr>
          <a:xfrm rot="1166941">
            <a:off x="5830579" y="3592974"/>
            <a:ext cx="623279" cy="5733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Arial" panose="020B0604020202020204"/>
              <a:ea typeface="宋体" panose="02010600030101010101" pitchFamily="2" charset="-122"/>
            </a:endParaRPr>
          </a:p>
        </p:txBody>
      </p:sp>
      <p:sp>
        <p:nvSpPr>
          <p:cNvPr id="3" name="文本框 2"/>
          <p:cNvSpPr txBox="1"/>
          <p:nvPr/>
        </p:nvSpPr>
        <p:spPr>
          <a:xfrm>
            <a:off x="2769040" y="1912266"/>
            <a:ext cx="2952264" cy="461665"/>
          </a:xfrm>
          <a:prstGeom prst="rect">
            <a:avLst/>
          </a:prstGeom>
          <a:noFill/>
        </p:spPr>
        <p:txBody>
          <a:bodyPr wrap="square" rtlCol="0">
            <a:spAutoFit/>
          </a:bodyPr>
          <a:lstStyle/>
          <a:p>
            <a:pPr defTabSz="1219200"/>
            <a:r>
              <a:rPr lang="en-US" altLang="zh-CN" sz="2400" dirty="0">
                <a:solidFill>
                  <a:srgbClr val="8C1515"/>
                </a:solidFill>
                <a:latin typeface="Arial" panose="020B0604020202020204"/>
                <a:ea typeface="宋体" panose="02010600030101010101" pitchFamily="2" charset="-122"/>
              </a:rPr>
              <a:t>CPU 2x in 1.5 </a:t>
            </a:r>
            <a:r>
              <a:rPr lang="en-US" altLang="zh-CN" sz="2400" dirty="0" err="1">
                <a:solidFill>
                  <a:srgbClr val="8C1515"/>
                </a:solidFill>
                <a:latin typeface="Arial" panose="020B0604020202020204"/>
                <a:ea typeface="宋体" panose="02010600030101010101" pitchFamily="2" charset="-122"/>
              </a:rPr>
              <a:t>yrs</a:t>
            </a:r>
            <a:endParaRPr lang="zh-CN" altLang="en-US" sz="2400" dirty="0">
              <a:solidFill>
                <a:srgbClr val="8C1515"/>
              </a:solidFill>
              <a:latin typeface="Arial" panose="020B0604020202020204"/>
              <a:ea typeface="宋体" panose="02010600030101010101" pitchFamily="2" charset="-122"/>
            </a:endParaRPr>
          </a:p>
        </p:txBody>
      </p:sp>
      <p:sp>
        <p:nvSpPr>
          <p:cNvPr id="131" name="文本框 130"/>
          <p:cNvSpPr txBox="1"/>
          <p:nvPr/>
        </p:nvSpPr>
        <p:spPr>
          <a:xfrm>
            <a:off x="848054" y="3029585"/>
            <a:ext cx="1890863" cy="830997"/>
          </a:xfrm>
          <a:prstGeom prst="rect">
            <a:avLst/>
          </a:prstGeom>
          <a:noFill/>
        </p:spPr>
        <p:txBody>
          <a:bodyPr wrap="square" rtlCol="0">
            <a:spAutoFit/>
          </a:bodyPr>
          <a:lstStyle/>
          <a:p>
            <a:pPr defTabSz="1219200"/>
            <a:r>
              <a:rPr lang="en-US" altLang="zh-CN" sz="2400" dirty="0">
                <a:solidFill>
                  <a:srgbClr val="00505C"/>
                </a:solidFill>
                <a:latin typeface="Arial" panose="020B0604020202020204"/>
                <a:ea typeface="宋体" panose="02010600030101010101" pitchFamily="2" charset="-122"/>
              </a:rPr>
              <a:t>Memory 2x in 10 </a:t>
            </a:r>
            <a:r>
              <a:rPr lang="en-US" altLang="zh-CN" sz="2400" dirty="0" err="1">
                <a:solidFill>
                  <a:srgbClr val="00505C"/>
                </a:solidFill>
                <a:latin typeface="Arial" panose="020B0604020202020204"/>
                <a:ea typeface="宋体" panose="02010600030101010101" pitchFamily="2" charset="-122"/>
              </a:rPr>
              <a:t>yrs</a:t>
            </a:r>
            <a:endParaRPr lang="zh-CN" altLang="en-US" sz="2400" dirty="0">
              <a:solidFill>
                <a:srgbClr val="00505C"/>
              </a:solidFill>
              <a:latin typeface="Arial" panose="020B0604020202020204"/>
              <a:ea typeface="宋体" panose="02010600030101010101" pitchFamily="2" charset="-122"/>
            </a:endParaRPr>
          </a:p>
        </p:txBody>
      </p:sp>
      <p:cxnSp>
        <p:nvCxnSpPr>
          <p:cNvPr id="5" name="直接箭头连接符 4"/>
          <p:cNvCxnSpPr/>
          <p:nvPr/>
        </p:nvCxnSpPr>
        <p:spPr>
          <a:xfrm>
            <a:off x="2380687" y="3689317"/>
            <a:ext cx="1442840" cy="46259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直接箭头连接符 8"/>
          <p:cNvCxnSpPr/>
          <p:nvPr/>
        </p:nvCxnSpPr>
        <p:spPr>
          <a:xfrm>
            <a:off x="4018311" y="2285447"/>
            <a:ext cx="226861" cy="4775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2" name="文本框 131"/>
          <p:cNvSpPr txBox="1"/>
          <p:nvPr/>
        </p:nvSpPr>
        <p:spPr>
          <a:xfrm>
            <a:off x="2530927" y="6429221"/>
            <a:ext cx="6911685" cy="338554"/>
          </a:xfrm>
          <a:prstGeom prst="rect">
            <a:avLst/>
          </a:prstGeom>
          <a:noFill/>
        </p:spPr>
        <p:txBody>
          <a:bodyPr wrap="square" rtlCol="0">
            <a:spAutoFit/>
          </a:bodyPr>
          <a:lstStyle/>
          <a:p>
            <a:pPr defTabSz="609600" fontAlgn="base">
              <a:spcBef>
                <a:spcPct val="0"/>
              </a:spcBef>
              <a:spcAft>
                <a:spcPct val="0"/>
              </a:spcAft>
              <a:defRPr/>
            </a:pPr>
            <a:r>
              <a:rPr lang="en-US" altLang="zh-CN" sz="1600" dirty="0">
                <a:solidFill>
                  <a:srgbClr val="FFFFFF"/>
                </a:solidFill>
                <a:latin typeface="Arial" panose="020B0604020202020204" pitchFamily="34" charset="0"/>
                <a:ea typeface="MS PGothic" panose="020B0600070205080204" pitchFamily="34" charset="-128"/>
                <a:cs typeface="Arial" panose="020B0604020202020204" pitchFamily="34" charset="0"/>
              </a:rPr>
              <a:t>[1] Computer architecture: a quantitative approach, Hennessy &amp; Patterson</a:t>
            </a:r>
            <a:endParaRPr lang="zh-CN" altLang="en-US" sz="1600" dirty="0">
              <a:solidFill>
                <a:srgbClr val="FFFFFF"/>
              </a:solidFill>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1000"/>
                                        <p:tgtEl>
                                          <p:spTgt spid="25"/>
                                        </p:tgtEl>
                                      </p:cBhvr>
                                    </p:animEffect>
                                    <p:anim calcmode="lin" valueType="num">
                                      <p:cBhvr>
                                        <p:cTn id="18" dur="1000" fill="hold"/>
                                        <p:tgtEl>
                                          <p:spTgt spid="25"/>
                                        </p:tgtEl>
                                        <p:attrNameLst>
                                          <p:attrName>ppt_x</p:attrName>
                                        </p:attrNameLst>
                                      </p:cBhvr>
                                      <p:tavLst>
                                        <p:tav tm="0">
                                          <p:val>
                                            <p:strVal val="#ppt_x"/>
                                          </p:val>
                                        </p:tav>
                                        <p:tav tm="100000">
                                          <p:val>
                                            <p:strVal val="#ppt_x"/>
                                          </p:val>
                                        </p:tav>
                                      </p:tavLst>
                                    </p:anim>
                                    <p:anim calcmode="lin" valueType="num">
                                      <p:cBhvr>
                                        <p:cTn id="19" dur="1000" fill="hold"/>
                                        <p:tgtEl>
                                          <p:spTgt spid="25"/>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1000"/>
                                        <p:tgtEl>
                                          <p:spTgt spid="28"/>
                                        </p:tgtEl>
                                      </p:cBhvr>
                                    </p:animEffect>
                                    <p:anim calcmode="lin" valueType="num">
                                      <p:cBhvr>
                                        <p:cTn id="33" dur="1000" fill="hold"/>
                                        <p:tgtEl>
                                          <p:spTgt spid="28"/>
                                        </p:tgtEl>
                                        <p:attrNameLst>
                                          <p:attrName>ppt_x</p:attrName>
                                        </p:attrNameLst>
                                      </p:cBhvr>
                                      <p:tavLst>
                                        <p:tav tm="0">
                                          <p:val>
                                            <p:strVal val="#ppt_x"/>
                                          </p:val>
                                        </p:tav>
                                        <p:tav tm="100000">
                                          <p:val>
                                            <p:strVal val="#ppt_x"/>
                                          </p:val>
                                        </p:tav>
                                      </p:tavLst>
                                    </p:anim>
                                    <p:anim calcmode="lin" valueType="num">
                                      <p:cBhvr>
                                        <p:cTn id="34" dur="1000" fill="hold"/>
                                        <p:tgtEl>
                                          <p:spTgt spid="2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1000"/>
                                        <p:tgtEl>
                                          <p:spTgt spid="29"/>
                                        </p:tgtEl>
                                      </p:cBhvr>
                                    </p:animEffect>
                                    <p:anim calcmode="lin" valueType="num">
                                      <p:cBhvr>
                                        <p:cTn id="38" dur="1000" fill="hold"/>
                                        <p:tgtEl>
                                          <p:spTgt spid="29"/>
                                        </p:tgtEl>
                                        <p:attrNameLst>
                                          <p:attrName>ppt_x</p:attrName>
                                        </p:attrNameLst>
                                      </p:cBhvr>
                                      <p:tavLst>
                                        <p:tav tm="0">
                                          <p:val>
                                            <p:strVal val="#ppt_x"/>
                                          </p:val>
                                        </p:tav>
                                        <p:tav tm="100000">
                                          <p:val>
                                            <p:strVal val="#ppt_x"/>
                                          </p:val>
                                        </p:tav>
                                      </p:tavLst>
                                    </p:anim>
                                    <p:anim calcmode="lin" valueType="num">
                                      <p:cBhvr>
                                        <p:cTn id="39" dur="1000" fill="hold"/>
                                        <p:tgtEl>
                                          <p:spTgt spid="29"/>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1000"/>
                                        <p:tgtEl>
                                          <p:spTgt spid="30"/>
                                        </p:tgtEl>
                                      </p:cBhvr>
                                    </p:animEffect>
                                    <p:anim calcmode="lin" valueType="num">
                                      <p:cBhvr>
                                        <p:cTn id="43" dur="1000" fill="hold"/>
                                        <p:tgtEl>
                                          <p:spTgt spid="30"/>
                                        </p:tgtEl>
                                        <p:attrNameLst>
                                          <p:attrName>ppt_x</p:attrName>
                                        </p:attrNameLst>
                                      </p:cBhvr>
                                      <p:tavLst>
                                        <p:tav tm="0">
                                          <p:val>
                                            <p:strVal val="#ppt_x"/>
                                          </p:val>
                                        </p:tav>
                                        <p:tav tm="100000">
                                          <p:val>
                                            <p:strVal val="#ppt_x"/>
                                          </p:val>
                                        </p:tav>
                                      </p:tavLst>
                                    </p:anim>
                                    <p:anim calcmode="lin" valueType="num">
                                      <p:cBhvr>
                                        <p:cTn id="44" dur="1000" fill="hold"/>
                                        <p:tgtEl>
                                          <p:spTgt spid="3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1000"/>
                                        <p:tgtEl>
                                          <p:spTgt spid="31"/>
                                        </p:tgtEl>
                                      </p:cBhvr>
                                    </p:animEffect>
                                    <p:anim calcmode="lin" valueType="num">
                                      <p:cBhvr>
                                        <p:cTn id="48" dur="1000" fill="hold"/>
                                        <p:tgtEl>
                                          <p:spTgt spid="31"/>
                                        </p:tgtEl>
                                        <p:attrNameLst>
                                          <p:attrName>ppt_x</p:attrName>
                                        </p:attrNameLst>
                                      </p:cBhvr>
                                      <p:tavLst>
                                        <p:tav tm="0">
                                          <p:val>
                                            <p:strVal val="#ppt_x"/>
                                          </p:val>
                                        </p:tav>
                                        <p:tav tm="100000">
                                          <p:val>
                                            <p:strVal val="#ppt_x"/>
                                          </p:val>
                                        </p:tav>
                                      </p:tavLst>
                                    </p:anim>
                                    <p:anim calcmode="lin" valueType="num">
                                      <p:cBhvr>
                                        <p:cTn id="49" dur="1000" fill="hold"/>
                                        <p:tgtEl>
                                          <p:spTgt spid="3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1000"/>
                                        <p:tgtEl>
                                          <p:spTgt spid="32"/>
                                        </p:tgtEl>
                                      </p:cBhvr>
                                    </p:animEffect>
                                    <p:anim calcmode="lin" valueType="num">
                                      <p:cBhvr>
                                        <p:cTn id="53" dur="1000" fill="hold"/>
                                        <p:tgtEl>
                                          <p:spTgt spid="32"/>
                                        </p:tgtEl>
                                        <p:attrNameLst>
                                          <p:attrName>ppt_x</p:attrName>
                                        </p:attrNameLst>
                                      </p:cBhvr>
                                      <p:tavLst>
                                        <p:tav tm="0">
                                          <p:val>
                                            <p:strVal val="#ppt_x"/>
                                          </p:val>
                                        </p:tav>
                                        <p:tav tm="100000">
                                          <p:val>
                                            <p:strVal val="#ppt_x"/>
                                          </p:val>
                                        </p:tav>
                                      </p:tavLst>
                                    </p:anim>
                                    <p:anim calcmode="lin" valueType="num">
                                      <p:cBhvr>
                                        <p:cTn id="54" dur="1000" fill="hold"/>
                                        <p:tgtEl>
                                          <p:spTgt spid="3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1000"/>
                                        <p:tgtEl>
                                          <p:spTgt spid="33"/>
                                        </p:tgtEl>
                                      </p:cBhvr>
                                    </p:animEffect>
                                    <p:anim calcmode="lin" valueType="num">
                                      <p:cBhvr>
                                        <p:cTn id="58" dur="1000" fill="hold"/>
                                        <p:tgtEl>
                                          <p:spTgt spid="33"/>
                                        </p:tgtEl>
                                        <p:attrNameLst>
                                          <p:attrName>ppt_x</p:attrName>
                                        </p:attrNameLst>
                                      </p:cBhvr>
                                      <p:tavLst>
                                        <p:tav tm="0">
                                          <p:val>
                                            <p:strVal val="#ppt_x"/>
                                          </p:val>
                                        </p:tav>
                                        <p:tav tm="100000">
                                          <p:val>
                                            <p:strVal val="#ppt_x"/>
                                          </p:val>
                                        </p:tav>
                                      </p:tavLst>
                                    </p:anim>
                                    <p:anim calcmode="lin" valueType="num">
                                      <p:cBhvr>
                                        <p:cTn id="59" dur="1000" fill="hold"/>
                                        <p:tgtEl>
                                          <p:spTgt spid="3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4"/>
                                        </p:tgtEl>
                                        <p:attrNameLst>
                                          <p:attrName>style.visibility</p:attrName>
                                        </p:attrNameLst>
                                      </p:cBhvr>
                                      <p:to>
                                        <p:strVal val="visible"/>
                                      </p:to>
                                    </p:set>
                                    <p:animEffect transition="in" filter="fade">
                                      <p:cBhvr>
                                        <p:cTn id="62" dur="1000"/>
                                        <p:tgtEl>
                                          <p:spTgt spid="34"/>
                                        </p:tgtEl>
                                      </p:cBhvr>
                                    </p:animEffect>
                                    <p:anim calcmode="lin" valueType="num">
                                      <p:cBhvr>
                                        <p:cTn id="63" dur="1000" fill="hold"/>
                                        <p:tgtEl>
                                          <p:spTgt spid="34"/>
                                        </p:tgtEl>
                                        <p:attrNameLst>
                                          <p:attrName>ppt_x</p:attrName>
                                        </p:attrNameLst>
                                      </p:cBhvr>
                                      <p:tavLst>
                                        <p:tav tm="0">
                                          <p:val>
                                            <p:strVal val="#ppt_x"/>
                                          </p:val>
                                        </p:tav>
                                        <p:tav tm="100000">
                                          <p:val>
                                            <p:strVal val="#ppt_x"/>
                                          </p:val>
                                        </p:tav>
                                      </p:tavLst>
                                    </p:anim>
                                    <p:anim calcmode="lin" valueType="num">
                                      <p:cBhvr>
                                        <p:cTn id="64" dur="1000" fill="hold"/>
                                        <p:tgtEl>
                                          <p:spTgt spid="3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1000"/>
                                        <p:tgtEl>
                                          <p:spTgt spid="35"/>
                                        </p:tgtEl>
                                      </p:cBhvr>
                                    </p:animEffect>
                                    <p:anim calcmode="lin" valueType="num">
                                      <p:cBhvr>
                                        <p:cTn id="68" dur="1000" fill="hold"/>
                                        <p:tgtEl>
                                          <p:spTgt spid="35"/>
                                        </p:tgtEl>
                                        <p:attrNameLst>
                                          <p:attrName>ppt_x</p:attrName>
                                        </p:attrNameLst>
                                      </p:cBhvr>
                                      <p:tavLst>
                                        <p:tav tm="0">
                                          <p:val>
                                            <p:strVal val="#ppt_x"/>
                                          </p:val>
                                        </p:tav>
                                        <p:tav tm="100000">
                                          <p:val>
                                            <p:strVal val="#ppt_x"/>
                                          </p:val>
                                        </p:tav>
                                      </p:tavLst>
                                    </p:anim>
                                    <p:anim calcmode="lin" valueType="num">
                                      <p:cBhvr>
                                        <p:cTn id="69" dur="1000" fill="hold"/>
                                        <p:tgtEl>
                                          <p:spTgt spid="3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000"/>
                                        <p:tgtEl>
                                          <p:spTgt spid="36"/>
                                        </p:tgtEl>
                                      </p:cBhvr>
                                    </p:animEffect>
                                    <p:anim calcmode="lin" valueType="num">
                                      <p:cBhvr>
                                        <p:cTn id="73" dur="1000" fill="hold"/>
                                        <p:tgtEl>
                                          <p:spTgt spid="36"/>
                                        </p:tgtEl>
                                        <p:attrNameLst>
                                          <p:attrName>ppt_x</p:attrName>
                                        </p:attrNameLst>
                                      </p:cBhvr>
                                      <p:tavLst>
                                        <p:tav tm="0">
                                          <p:val>
                                            <p:strVal val="#ppt_x"/>
                                          </p:val>
                                        </p:tav>
                                        <p:tav tm="100000">
                                          <p:val>
                                            <p:strVal val="#ppt_x"/>
                                          </p:val>
                                        </p:tav>
                                      </p:tavLst>
                                    </p:anim>
                                    <p:anim calcmode="lin" valueType="num">
                                      <p:cBhvr>
                                        <p:cTn id="74" dur="1000" fill="hold"/>
                                        <p:tgtEl>
                                          <p:spTgt spid="36"/>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1000"/>
                                        <p:tgtEl>
                                          <p:spTgt spid="37"/>
                                        </p:tgtEl>
                                      </p:cBhvr>
                                    </p:animEffect>
                                    <p:anim calcmode="lin" valueType="num">
                                      <p:cBhvr>
                                        <p:cTn id="78" dur="1000" fill="hold"/>
                                        <p:tgtEl>
                                          <p:spTgt spid="37"/>
                                        </p:tgtEl>
                                        <p:attrNameLst>
                                          <p:attrName>ppt_x</p:attrName>
                                        </p:attrNameLst>
                                      </p:cBhvr>
                                      <p:tavLst>
                                        <p:tav tm="0">
                                          <p:val>
                                            <p:strVal val="#ppt_x"/>
                                          </p:val>
                                        </p:tav>
                                        <p:tav tm="100000">
                                          <p:val>
                                            <p:strVal val="#ppt_x"/>
                                          </p:val>
                                        </p:tav>
                                      </p:tavLst>
                                    </p:anim>
                                    <p:anim calcmode="lin" valueType="num">
                                      <p:cBhvr>
                                        <p:cTn id="79" dur="1000" fill="hold"/>
                                        <p:tgtEl>
                                          <p:spTgt spid="37"/>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74"/>
                                        </p:tgtEl>
                                        <p:attrNameLst>
                                          <p:attrName>style.visibility</p:attrName>
                                        </p:attrNameLst>
                                      </p:cBhvr>
                                      <p:to>
                                        <p:strVal val="visible"/>
                                      </p:to>
                                    </p:set>
                                    <p:animEffect transition="in" filter="fade">
                                      <p:cBhvr>
                                        <p:cTn id="82" dur="1000"/>
                                        <p:tgtEl>
                                          <p:spTgt spid="74"/>
                                        </p:tgtEl>
                                      </p:cBhvr>
                                    </p:animEffect>
                                    <p:anim calcmode="lin" valueType="num">
                                      <p:cBhvr>
                                        <p:cTn id="83" dur="1000" fill="hold"/>
                                        <p:tgtEl>
                                          <p:spTgt spid="74"/>
                                        </p:tgtEl>
                                        <p:attrNameLst>
                                          <p:attrName>ppt_x</p:attrName>
                                        </p:attrNameLst>
                                      </p:cBhvr>
                                      <p:tavLst>
                                        <p:tav tm="0">
                                          <p:val>
                                            <p:strVal val="#ppt_x"/>
                                          </p:val>
                                        </p:tav>
                                        <p:tav tm="100000">
                                          <p:val>
                                            <p:strVal val="#ppt_x"/>
                                          </p:val>
                                        </p:tav>
                                      </p:tavLst>
                                    </p:anim>
                                    <p:anim calcmode="lin" valueType="num">
                                      <p:cBhvr>
                                        <p:cTn id="84" dur="1000" fill="hold"/>
                                        <p:tgtEl>
                                          <p:spTgt spid="74"/>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126"/>
                                        </p:tgtEl>
                                        <p:attrNameLst>
                                          <p:attrName>style.visibility</p:attrName>
                                        </p:attrNameLst>
                                      </p:cBhvr>
                                      <p:to>
                                        <p:strVal val="visible"/>
                                      </p:to>
                                    </p:set>
                                    <p:animEffect transition="in" filter="fade">
                                      <p:cBhvr>
                                        <p:cTn id="87" dur="1000"/>
                                        <p:tgtEl>
                                          <p:spTgt spid="126"/>
                                        </p:tgtEl>
                                      </p:cBhvr>
                                    </p:animEffect>
                                    <p:anim calcmode="lin" valueType="num">
                                      <p:cBhvr>
                                        <p:cTn id="88" dur="1000" fill="hold"/>
                                        <p:tgtEl>
                                          <p:spTgt spid="126"/>
                                        </p:tgtEl>
                                        <p:attrNameLst>
                                          <p:attrName>ppt_x</p:attrName>
                                        </p:attrNameLst>
                                      </p:cBhvr>
                                      <p:tavLst>
                                        <p:tav tm="0">
                                          <p:val>
                                            <p:strVal val="#ppt_x"/>
                                          </p:val>
                                        </p:tav>
                                        <p:tav tm="100000">
                                          <p:val>
                                            <p:strVal val="#ppt_x"/>
                                          </p:val>
                                        </p:tav>
                                      </p:tavLst>
                                    </p:anim>
                                    <p:anim calcmode="lin" valueType="num">
                                      <p:cBhvr>
                                        <p:cTn id="89" dur="1000" fill="hold"/>
                                        <p:tgtEl>
                                          <p:spTgt spid="126"/>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127"/>
                                        </p:tgtEl>
                                        <p:attrNameLst>
                                          <p:attrName>style.visibility</p:attrName>
                                        </p:attrNameLst>
                                      </p:cBhvr>
                                      <p:to>
                                        <p:strVal val="visible"/>
                                      </p:to>
                                    </p:set>
                                    <p:animEffect transition="in" filter="fade">
                                      <p:cBhvr>
                                        <p:cTn id="92" dur="1000"/>
                                        <p:tgtEl>
                                          <p:spTgt spid="127"/>
                                        </p:tgtEl>
                                      </p:cBhvr>
                                    </p:animEffect>
                                    <p:anim calcmode="lin" valueType="num">
                                      <p:cBhvr>
                                        <p:cTn id="93" dur="1000" fill="hold"/>
                                        <p:tgtEl>
                                          <p:spTgt spid="127"/>
                                        </p:tgtEl>
                                        <p:attrNameLst>
                                          <p:attrName>ppt_x</p:attrName>
                                        </p:attrNameLst>
                                      </p:cBhvr>
                                      <p:tavLst>
                                        <p:tav tm="0">
                                          <p:val>
                                            <p:strVal val="#ppt_x"/>
                                          </p:val>
                                        </p:tav>
                                        <p:tav tm="100000">
                                          <p:val>
                                            <p:strVal val="#ppt_x"/>
                                          </p:val>
                                        </p:tav>
                                      </p:tavLst>
                                    </p:anim>
                                    <p:anim calcmode="lin" valueType="num">
                                      <p:cBhvr>
                                        <p:cTn id="94" dur="1000" fill="hold"/>
                                        <p:tgtEl>
                                          <p:spTgt spid="127"/>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128"/>
                                        </p:tgtEl>
                                        <p:attrNameLst>
                                          <p:attrName>style.visibility</p:attrName>
                                        </p:attrNameLst>
                                      </p:cBhvr>
                                      <p:to>
                                        <p:strVal val="visible"/>
                                      </p:to>
                                    </p:set>
                                    <p:animEffect transition="in" filter="fade">
                                      <p:cBhvr>
                                        <p:cTn id="97" dur="1000"/>
                                        <p:tgtEl>
                                          <p:spTgt spid="128"/>
                                        </p:tgtEl>
                                      </p:cBhvr>
                                    </p:animEffect>
                                    <p:anim calcmode="lin" valueType="num">
                                      <p:cBhvr>
                                        <p:cTn id="98" dur="1000" fill="hold"/>
                                        <p:tgtEl>
                                          <p:spTgt spid="128"/>
                                        </p:tgtEl>
                                        <p:attrNameLst>
                                          <p:attrName>ppt_x</p:attrName>
                                        </p:attrNameLst>
                                      </p:cBhvr>
                                      <p:tavLst>
                                        <p:tav tm="0">
                                          <p:val>
                                            <p:strVal val="#ppt_x"/>
                                          </p:val>
                                        </p:tav>
                                        <p:tav tm="100000">
                                          <p:val>
                                            <p:strVal val="#ppt_x"/>
                                          </p:val>
                                        </p:tav>
                                      </p:tavLst>
                                    </p:anim>
                                    <p:anim calcmode="lin" valueType="num">
                                      <p:cBhvr>
                                        <p:cTn id="99" dur="1000" fill="hold"/>
                                        <p:tgtEl>
                                          <p:spTgt spid="128"/>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129"/>
                                        </p:tgtEl>
                                        <p:attrNameLst>
                                          <p:attrName>style.visibility</p:attrName>
                                        </p:attrNameLst>
                                      </p:cBhvr>
                                      <p:to>
                                        <p:strVal val="visible"/>
                                      </p:to>
                                    </p:set>
                                    <p:animEffect transition="in" filter="fade">
                                      <p:cBhvr>
                                        <p:cTn id="102" dur="1000"/>
                                        <p:tgtEl>
                                          <p:spTgt spid="129"/>
                                        </p:tgtEl>
                                      </p:cBhvr>
                                    </p:animEffect>
                                    <p:anim calcmode="lin" valueType="num">
                                      <p:cBhvr>
                                        <p:cTn id="103" dur="1000" fill="hold"/>
                                        <p:tgtEl>
                                          <p:spTgt spid="129"/>
                                        </p:tgtEl>
                                        <p:attrNameLst>
                                          <p:attrName>ppt_x</p:attrName>
                                        </p:attrNameLst>
                                      </p:cBhvr>
                                      <p:tavLst>
                                        <p:tav tm="0">
                                          <p:val>
                                            <p:strVal val="#ppt_x"/>
                                          </p:val>
                                        </p:tav>
                                        <p:tav tm="100000">
                                          <p:val>
                                            <p:strVal val="#ppt_x"/>
                                          </p:val>
                                        </p:tav>
                                      </p:tavLst>
                                    </p:anim>
                                    <p:anim calcmode="lin" valueType="num">
                                      <p:cBhvr>
                                        <p:cTn id="104" dur="1000" fill="hold"/>
                                        <p:tgtEl>
                                          <p:spTgt spid="129"/>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130"/>
                                        </p:tgtEl>
                                        <p:attrNameLst>
                                          <p:attrName>style.visibility</p:attrName>
                                        </p:attrNameLst>
                                      </p:cBhvr>
                                      <p:to>
                                        <p:strVal val="visible"/>
                                      </p:to>
                                    </p:set>
                                    <p:animEffect transition="in" filter="fade">
                                      <p:cBhvr>
                                        <p:cTn id="107" dur="1000"/>
                                        <p:tgtEl>
                                          <p:spTgt spid="130"/>
                                        </p:tgtEl>
                                      </p:cBhvr>
                                    </p:animEffect>
                                    <p:anim calcmode="lin" valueType="num">
                                      <p:cBhvr>
                                        <p:cTn id="108" dur="1000" fill="hold"/>
                                        <p:tgtEl>
                                          <p:spTgt spid="130"/>
                                        </p:tgtEl>
                                        <p:attrNameLst>
                                          <p:attrName>ppt_x</p:attrName>
                                        </p:attrNameLst>
                                      </p:cBhvr>
                                      <p:tavLst>
                                        <p:tav tm="0">
                                          <p:val>
                                            <p:strVal val="#ppt_x"/>
                                          </p:val>
                                        </p:tav>
                                        <p:tav tm="100000">
                                          <p:val>
                                            <p:strVal val="#ppt_x"/>
                                          </p:val>
                                        </p:tav>
                                      </p:tavLst>
                                    </p:anim>
                                    <p:anim calcmode="lin" valueType="num">
                                      <p:cBhvr>
                                        <p:cTn id="109" dur="1000" fill="hold"/>
                                        <p:tgtEl>
                                          <p:spTgt spid="130"/>
                                        </p:tgtEl>
                                        <p:attrNameLst>
                                          <p:attrName>ppt_y</p:attrName>
                                        </p:attrNameLst>
                                      </p:cBhvr>
                                      <p:tavLst>
                                        <p:tav tm="0">
                                          <p:val>
                                            <p:strVal val="#ppt_y+.1"/>
                                          </p:val>
                                        </p:tav>
                                        <p:tav tm="100000">
                                          <p:val>
                                            <p:strVal val="#ppt_y"/>
                                          </p:val>
                                        </p:tav>
                                      </p:tavLst>
                                    </p:anim>
                                  </p:childTnLst>
                                </p:cTn>
                              </p:par>
                              <p:par>
                                <p:cTn id="110" presetID="2" presetClass="entr" presetSubtype="4" fill="hold" grpId="0" nodeType="withEffect">
                                  <p:stCondLst>
                                    <p:cond delay="0"/>
                                  </p:stCondLst>
                                  <p:childTnLst>
                                    <p:set>
                                      <p:cBhvr>
                                        <p:cTn id="111" dur="1" fill="hold">
                                          <p:stCondLst>
                                            <p:cond delay="0"/>
                                          </p:stCondLst>
                                        </p:cTn>
                                        <p:tgtEl>
                                          <p:spTgt spid="132"/>
                                        </p:tgtEl>
                                        <p:attrNameLst>
                                          <p:attrName>style.visibility</p:attrName>
                                        </p:attrNameLst>
                                      </p:cBhvr>
                                      <p:to>
                                        <p:strVal val="visible"/>
                                      </p:to>
                                    </p:set>
                                    <p:anim calcmode="lin" valueType="num">
                                      <p:cBhvr additive="base">
                                        <p:cTn id="112" dur="500" fill="hold"/>
                                        <p:tgtEl>
                                          <p:spTgt spid="132"/>
                                        </p:tgtEl>
                                        <p:attrNameLst>
                                          <p:attrName>ppt_x</p:attrName>
                                        </p:attrNameLst>
                                      </p:cBhvr>
                                      <p:tavLst>
                                        <p:tav tm="0">
                                          <p:val>
                                            <p:strVal val="#ppt_x"/>
                                          </p:val>
                                        </p:tav>
                                        <p:tav tm="100000">
                                          <p:val>
                                            <p:strVal val="#ppt_x"/>
                                          </p:val>
                                        </p:tav>
                                      </p:tavLst>
                                    </p:anim>
                                    <p:anim calcmode="lin" valueType="num">
                                      <p:cBhvr additive="base">
                                        <p:cTn id="113"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p:bldP spid="27" grpId="0"/>
      <p:bldP spid="28" grpId="0"/>
      <p:bldP spid="31" grpId="0"/>
      <p:bldP spid="32" grpId="0"/>
      <p:bldP spid="34" grpId="0" animBg="1"/>
      <p:bldP spid="36" grpId="0"/>
      <p:bldP spid="126" grpId="0"/>
      <p:bldP spid="127" grpId="0"/>
      <p:bldP spid="128" grpId="0"/>
      <p:bldP spid="129" grpId="0" animBg="1"/>
      <p:bldP spid="130" grpId="0" animBg="1"/>
      <p:bldP spid="13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Arial" panose="020B0604020202020204" pitchFamily="34" charset="0"/>
                <a:cs typeface="Arial" panose="020B0604020202020204" pitchFamily="34" charset="0"/>
              </a:rPr>
              <a:t>RRAM: A Promising Device</a:t>
            </a:r>
            <a:endParaRPr lang="zh-CN" altLang="en-US" dirty="0">
              <a:solidFill>
                <a:schemeClr val="tx2"/>
              </a:solidFill>
            </a:endParaRPr>
          </a:p>
        </p:txBody>
      </p:sp>
      <p:sp>
        <p:nvSpPr>
          <p:cNvPr id="3" name="内容占位符 2"/>
          <p:cNvSpPr>
            <a:spLocks noGrp="1"/>
          </p:cNvSpPr>
          <p:nvPr>
            <p:ph sz="quarter" idx="10"/>
          </p:nvPr>
        </p:nvSpPr>
        <p:spPr/>
        <p:txBody>
          <a:bodyPr/>
          <a:lstStyle/>
          <a:p>
            <a:pPr marL="0" indent="0"/>
            <a:r>
              <a:rPr lang="en-US" altLang="zh-CN" dirty="0">
                <a:latin typeface="Arial" panose="020B0604020202020204" pitchFamily="34" charset="0"/>
                <a:cs typeface="Arial" panose="020B0604020202020204" pitchFamily="34" charset="0"/>
              </a:rPr>
              <a:t>RRAM: Resistive Random Access Memory</a:t>
            </a:r>
            <a:endParaRPr lang="en-US" altLang="zh-CN" dirty="0">
              <a:latin typeface="Arial" panose="020B0604020202020204" pitchFamily="34" charset="0"/>
              <a:cs typeface="Arial" panose="020B0604020202020204" pitchFamily="34" charset="0"/>
            </a:endParaRPr>
          </a:p>
          <a:p>
            <a:pPr marL="381000" indent="-381000">
              <a:buFont typeface="Arial" panose="020B0604020202020204" pitchFamily="34" charset="0"/>
              <a:buChar char="•"/>
            </a:pPr>
            <a:r>
              <a:rPr lang="en-US" altLang="zh-CN" dirty="0">
                <a:latin typeface="Arial" panose="020B0604020202020204" pitchFamily="34" charset="0"/>
                <a:cs typeface="Arial" panose="020B0604020202020204" pitchFamily="34" charset="0"/>
              </a:rPr>
              <a:t>High density</a:t>
            </a:r>
            <a:endParaRPr lang="en-US" altLang="zh-CN" dirty="0">
              <a:latin typeface="Arial" panose="020B0604020202020204" pitchFamily="34" charset="0"/>
              <a:cs typeface="Arial" panose="020B0604020202020204" pitchFamily="34" charset="0"/>
            </a:endParaRPr>
          </a:p>
          <a:p>
            <a:pPr marL="381000" indent="-381000">
              <a:buFont typeface="Arial" panose="020B0604020202020204" pitchFamily="34" charset="0"/>
              <a:buChar char="•"/>
            </a:pPr>
            <a:r>
              <a:rPr lang="en-US" altLang="zh-CN" dirty="0">
                <a:latin typeface="Arial" panose="020B0604020202020204" pitchFamily="34" charset="0"/>
                <a:cs typeface="Arial" panose="020B0604020202020204" pitchFamily="34" charset="0"/>
              </a:rPr>
              <a:t>Long data retention</a:t>
            </a:r>
            <a:endParaRPr lang="en-US" altLang="zh-CN" dirty="0">
              <a:latin typeface="Arial" panose="020B0604020202020204" pitchFamily="34" charset="0"/>
              <a:cs typeface="Arial" panose="020B0604020202020204" pitchFamily="34" charset="0"/>
            </a:endParaRPr>
          </a:p>
          <a:p>
            <a:pPr marL="381000" indent="-381000">
              <a:buFont typeface="Arial" panose="020B0604020202020204" pitchFamily="34" charset="0"/>
              <a:buChar char="•"/>
            </a:pPr>
            <a:r>
              <a:rPr lang="en-US" altLang="zh-CN" dirty="0">
                <a:latin typeface="Arial" panose="020B0604020202020204" pitchFamily="34" charset="0"/>
                <a:cs typeface="Arial" panose="020B0604020202020204" pitchFamily="34" charset="0"/>
              </a:rPr>
              <a:t>Foundry availability</a:t>
            </a:r>
            <a:endParaRPr lang="en-US" altLang="zh-CN" dirty="0">
              <a:latin typeface="Arial" panose="020B0604020202020204" pitchFamily="34" charset="0"/>
              <a:cs typeface="Arial" panose="020B0604020202020204" pitchFamily="34" charset="0"/>
            </a:endParaRPr>
          </a:p>
          <a:p>
            <a:pPr marL="381000" indent="-381000">
              <a:buFont typeface="Arial" panose="020B0604020202020204" pitchFamily="34" charset="0"/>
              <a:buChar char="•"/>
            </a:pPr>
            <a:r>
              <a:rPr lang="en-US" altLang="zh-CN" dirty="0">
                <a:latin typeface="Arial" panose="020B0604020202020204" pitchFamily="34" charset="0"/>
                <a:cs typeface="Arial" panose="020B0604020202020204" pitchFamily="34" charset="0"/>
              </a:rPr>
              <a:t>Nanosecond speed</a:t>
            </a:r>
            <a:endParaRPr lang="en-US" altLang="zh-CN" dirty="0">
              <a:latin typeface="Arial" panose="020B0604020202020204" pitchFamily="34" charset="0"/>
              <a:cs typeface="Arial" panose="020B0604020202020204" pitchFamily="34" charset="0"/>
            </a:endParaRPr>
          </a:p>
          <a:p>
            <a:pPr marL="381000" indent="-381000">
              <a:buFont typeface="Arial" panose="020B0604020202020204" pitchFamily="34" charset="0"/>
              <a:buChar char="•"/>
            </a:pPr>
            <a:r>
              <a:rPr lang="en-US" altLang="zh-CN" dirty="0">
                <a:latin typeface="Arial" panose="020B0604020202020204" pitchFamily="34" charset="0"/>
                <a:cs typeface="Arial" panose="020B0604020202020204" pitchFamily="34" charset="0"/>
              </a:rPr>
              <a:t>New architectures</a:t>
            </a:r>
            <a:endParaRPr lang="en-US" altLang="zh-CN" dirty="0">
              <a:latin typeface="Arial" panose="020B0604020202020204" pitchFamily="34" charset="0"/>
              <a:cs typeface="Arial" panose="020B0604020202020204" pitchFamily="34" charset="0"/>
            </a:endParaRPr>
          </a:p>
          <a:p>
            <a:pPr marL="381000" indent="-381000">
              <a:buFont typeface="Arial" panose="020B0604020202020204" pitchFamily="34" charset="0"/>
              <a:buChar char="•"/>
            </a:pPr>
            <a:r>
              <a:rPr lang="en-US" altLang="zh-CN"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endParaRPr lang="zh-CN" altLang="en-US" dirty="0"/>
          </a:p>
        </p:txBody>
      </p:sp>
      <p:pic>
        <p:nvPicPr>
          <p:cNvPr id="4" name="Picture 2" descr="Basic RRAM cell structure. A schematic diagram of the mechanism of the resistive switching in a metal/oxide/metal-structured memory cell is also shown. Reproduced from ref. [123]."/>
          <p:cNvPicPr>
            <a:picLocks noChangeAspect="1" noChangeArrowheads="1"/>
          </p:cNvPicPr>
          <p:nvPr/>
        </p:nvPicPr>
        <p:blipFill rotWithShape="1">
          <a:blip r:embed="rId1">
            <a:extLst>
              <a:ext uri="{28A0092B-C50C-407E-A947-70E740481C1C}">
                <a14:useLocalDpi xmlns:a14="http://schemas.microsoft.com/office/drawing/2010/main" val="0"/>
              </a:ext>
            </a:extLst>
          </a:blip>
          <a:srcRect l="23440" t="55543" r="23227" b="-1"/>
          <a:stretch>
            <a:fillRect/>
          </a:stretch>
        </p:blipFill>
        <p:spPr bwMode="auto">
          <a:xfrm>
            <a:off x="5204540" y="2445144"/>
            <a:ext cx="3454400" cy="196771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3851228" y="4969433"/>
            <a:ext cx="6161024" cy="666786"/>
          </a:xfrm>
          <a:prstGeom prst="rect">
            <a:avLst/>
          </a:prstGeom>
          <a:noFill/>
        </p:spPr>
        <p:txBody>
          <a:bodyPr wrap="square" rtlCol="0">
            <a:spAutoFit/>
          </a:bodyPr>
          <a:lstStyle/>
          <a:p>
            <a:pPr defTabSz="1219200"/>
            <a:r>
              <a:rPr lang="en-US" altLang="zh-CN" sz="3735" dirty="0">
                <a:solidFill>
                  <a:srgbClr val="000000"/>
                </a:solidFill>
                <a:latin typeface="Arial" panose="020B0604020202020204" pitchFamily="34" charset="0"/>
                <a:ea typeface="宋体" panose="02010600030101010101" pitchFamily="2" charset="-122"/>
                <a:cs typeface="Arial" panose="020B0604020202020204" pitchFamily="34" charset="0"/>
              </a:rPr>
              <a:t>But relaxation is annoying…</a:t>
            </a:r>
            <a:endParaRPr lang="zh-CN" altLang="en-US" sz="3735"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Arial" panose="020B0604020202020204" pitchFamily="34" charset="0"/>
                <a:cs typeface="Arial" panose="020B0604020202020204" pitchFamily="34" charset="0"/>
              </a:rPr>
              <a:t>Relaxation: A Reliability Issue</a:t>
            </a:r>
            <a:endParaRPr lang="zh-CN" altLang="en-US" dirty="0">
              <a:solidFill>
                <a:schemeClr val="tx2"/>
              </a:solidFill>
            </a:endParaRPr>
          </a:p>
        </p:txBody>
      </p:sp>
      <p:sp>
        <p:nvSpPr>
          <p:cNvPr id="4" name="文本框 3"/>
          <p:cNvSpPr txBox="1"/>
          <p:nvPr/>
        </p:nvSpPr>
        <p:spPr>
          <a:xfrm>
            <a:off x="896677" y="5238421"/>
            <a:ext cx="5527040" cy="830997"/>
          </a:xfrm>
          <a:prstGeom prst="rect">
            <a:avLst/>
          </a:prstGeom>
          <a:noFill/>
        </p:spPr>
        <p:txBody>
          <a:bodyPr wrap="square" rtlCol="0">
            <a:spAutoFit/>
          </a:bodyPr>
          <a:lstStyle/>
          <a:p>
            <a:pPr defTabSz="1219200"/>
            <a:r>
              <a:rPr lang="en-US" altLang="zh-CN" sz="2400" dirty="0">
                <a:solidFill>
                  <a:srgbClr val="000000"/>
                </a:solidFill>
                <a:latin typeface="Arial" panose="020B0604020202020204" pitchFamily="34" charset="0"/>
                <a:ea typeface="宋体" panose="02010600030101010101" pitchFamily="2" charset="-122"/>
                <a:cs typeface="Arial" panose="020B0604020202020204" pitchFamily="34" charset="0"/>
              </a:rPr>
              <a:t>Relaxation: programmed resistance distributions broaden with time</a:t>
            </a:r>
            <a:endParaRPr lang="zh-CN" altLang="en-US" sz="2400"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pic>
        <p:nvPicPr>
          <p:cNvPr id="5" name="图片 4"/>
          <p:cNvPicPr>
            <a:picLocks noChangeAspect="1"/>
          </p:cNvPicPr>
          <p:nvPr/>
        </p:nvPicPr>
        <p:blipFill>
          <a:blip r:embed="rId1"/>
          <a:stretch>
            <a:fillRect/>
          </a:stretch>
        </p:blipFill>
        <p:spPr>
          <a:xfrm>
            <a:off x="7387952" y="1902865"/>
            <a:ext cx="3795616" cy="2966420"/>
          </a:xfrm>
          <a:prstGeom prst="rect">
            <a:avLst/>
          </a:prstGeom>
        </p:spPr>
      </p:pic>
      <p:sp>
        <p:nvSpPr>
          <p:cNvPr id="6" name="文本框 5"/>
          <p:cNvSpPr txBox="1"/>
          <p:nvPr/>
        </p:nvSpPr>
        <p:spPr>
          <a:xfrm>
            <a:off x="6563791" y="5238421"/>
            <a:ext cx="5186824" cy="830997"/>
          </a:xfrm>
          <a:prstGeom prst="rect">
            <a:avLst/>
          </a:prstGeom>
          <a:noFill/>
        </p:spPr>
        <p:txBody>
          <a:bodyPr wrap="square" rtlCol="0">
            <a:spAutoFit/>
          </a:bodyPr>
          <a:lstStyle/>
          <a:p>
            <a:pPr algn="ctr" defTabSz="1219200"/>
            <a:r>
              <a:rPr lang="en-US" altLang="zh-CN" sz="2400" dirty="0">
                <a:solidFill>
                  <a:srgbClr val="000000"/>
                </a:solidFill>
                <a:latin typeface="Arial" panose="020B0604020202020204" pitchFamily="34" charset="0"/>
                <a:ea typeface="宋体" panose="02010600030101010101" pitchFamily="2" charset="-122"/>
                <a:cs typeface="Arial" panose="020B0604020202020204" pitchFamily="34" charset="0"/>
              </a:rPr>
              <a:t>Possible mechanism:</a:t>
            </a:r>
            <a:endParaRPr lang="en-US" altLang="zh-CN" sz="2400" dirty="0">
              <a:solidFill>
                <a:srgbClr val="000000"/>
              </a:solidFill>
              <a:latin typeface="Arial" panose="020B0604020202020204" pitchFamily="34" charset="0"/>
              <a:ea typeface="宋体" panose="02010600030101010101" pitchFamily="2" charset="-122"/>
              <a:cs typeface="Arial" panose="020B0604020202020204" pitchFamily="34" charset="0"/>
            </a:endParaRPr>
          </a:p>
          <a:p>
            <a:pPr algn="ctr" defTabSz="1219200"/>
            <a:r>
              <a:rPr lang="en-US" altLang="zh-CN" sz="2400" dirty="0">
                <a:solidFill>
                  <a:srgbClr val="000000"/>
                </a:solidFill>
                <a:latin typeface="Arial" panose="020B0604020202020204" pitchFamily="34" charset="0"/>
                <a:ea typeface="宋体" panose="02010600030101010101" pitchFamily="2" charset="-122"/>
                <a:cs typeface="Arial" panose="020B0604020202020204" pitchFamily="34" charset="0"/>
              </a:rPr>
              <a:t>Oxygen vacancies random hopping</a:t>
            </a:r>
            <a:endParaRPr lang="zh-CN" altLang="en-US" sz="2400"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pic>
        <p:nvPicPr>
          <p:cNvPr id="7" name="图片 6"/>
          <p:cNvPicPr>
            <a:picLocks noChangeAspect="1"/>
          </p:cNvPicPr>
          <p:nvPr/>
        </p:nvPicPr>
        <p:blipFill>
          <a:blip r:embed="rId2"/>
          <a:stretch>
            <a:fillRect/>
          </a:stretch>
        </p:blipFill>
        <p:spPr>
          <a:xfrm>
            <a:off x="8542820" y="1751089"/>
            <a:ext cx="3209187" cy="3327708"/>
          </a:xfrm>
          <a:prstGeom prst="rect">
            <a:avLst/>
          </a:prstGeom>
        </p:spPr>
      </p:pic>
      <p:sp>
        <p:nvSpPr>
          <p:cNvPr id="8" name="文本框 7"/>
          <p:cNvSpPr txBox="1"/>
          <p:nvPr/>
        </p:nvSpPr>
        <p:spPr>
          <a:xfrm>
            <a:off x="8143239" y="1279762"/>
            <a:ext cx="2027927" cy="830997"/>
          </a:xfrm>
          <a:prstGeom prst="rect">
            <a:avLst/>
          </a:prstGeom>
          <a:noFill/>
        </p:spPr>
        <p:txBody>
          <a:bodyPr wrap="square" rtlCol="0">
            <a:spAutoFit/>
          </a:bodyPr>
          <a:lstStyle/>
          <a:p>
            <a:pPr defTabSz="1219200"/>
            <a:r>
              <a:rPr lang="en-US" altLang="zh-CN" sz="2400" b="1" dirty="0">
                <a:solidFill>
                  <a:srgbClr val="000000"/>
                </a:solidFill>
                <a:latin typeface="Arial" panose="020B0604020202020204" pitchFamily="34" charset="0"/>
                <a:ea typeface="宋体" panose="02010600030101010101" pitchFamily="2" charset="-122"/>
                <a:cs typeface="Arial" panose="020B0604020202020204" pitchFamily="34" charset="0"/>
              </a:rPr>
              <a:t>Current models</a:t>
            </a:r>
            <a:endParaRPr lang="zh-CN" altLang="en-US" sz="2400" b="1"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433" y="1559556"/>
            <a:ext cx="4702057" cy="3738888"/>
          </a:xfrm>
          <a:prstGeom prst="rect">
            <a:avLst/>
          </a:prstGeom>
        </p:spPr>
      </p:pic>
      <p:sp>
        <p:nvSpPr>
          <p:cNvPr id="10" name="文本框 9"/>
          <p:cNvSpPr txBox="1"/>
          <p:nvPr/>
        </p:nvSpPr>
        <p:spPr>
          <a:xfrm>
            <a:off x="6481515" y="3223815"/>
            <a:ext cx="2061307" cy="461665"/>
          </a:xfrm>
          <a:prstGeom prst="rect">
            <a:avLst/>
          </a:prstGeom>
          <a:noFill/>
        </p:spPr>
        <p:txBody>
          <a:bodyPr wrap="square" rtlCol="0">
            <a:spAutoFit/>
          </a:bodyPr>
          <a:lstStyle/>
          <a:p>
            <a:pPr defTabSz="1219200"/>
            <a:r>
              <a:rPr lang="en-US" altLang="zh-CN" sz="2400" dirty="0">
                <a:solidFill>
                  <a:srgbClr val="000000"/>
                </a:solidFill>
                <a:latin typeface="Arial" panose="020B0604020202020204" pitchFamily="34" charset="0"/>
                <a:ea typeface="宋体" panose="02010600030101010101" pitchFamily="2" charset="-122"/>
                <a:cs typeface="Arial" panose="020B0604020202020204" pitchFamily="34" charset="0"/>
              </a:rPr>
              <a:t>Atomic-level</a:t>
            </a:r>
            <a:endParaRPr lang="zh-CN" altLang="en-US" sz="2400"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11" name="文本框 10"/>
          <p:cNvSpPr txBox="1"/>
          <p:nvPr/>
        </p:nvSpPr>
        <p:spPr>
          <a:xfrm>
            <a:off x="3332480" y="6434729"/>
            <a:ext cx="5527040" cy="338554"/>
          </a:xfrm>
          <a:prstGeom prst="rect">
            <a:avLst/>
          </a:prstGeom>
          <a:noFill/>
        </p:spPr>
        <p:txBody>
          <a:bodyPr wrap="square" rtlCol="0">
            <a:spAutoFit/>
          </a:bodyPr>
          <a:lstStyle/>
          <a:p>
            <a:pPr defTabSz="609600" fontAlgn="base">
              <a:spcBef>
                <a:spcPct val="0"/>
              </a:spcBef>
              <a:spcAft>
                <a:spcPct val="0"/>
              </a:spcAft>
              <a:defRPr/>
            </a:pPr>
            <a:r>
              <a:rPr lang="en-US" altLang="zh-CN" sz="1600" dirty="0">
                <a:solidFill>
                  <a:srgbClr val="FFFFFF"/>
                </a:solidFill>
                <a:latin typeface="Arial" panose="020B0604020202020204" pitchFamily="34" charset="0"/>
                <a:ea typeface="MS PGothic" panose="020B0600070205080204" pitchFamily="34" charset="-128"/>
                <a:cs typeface="Arial" panose="020B0604020202020204" pitchFamily="34" charset="0"/>
              </a:rPr>
              <a:t>[1] Feng Xu et al., IEDM 2020   [2] </a:t>
            </a:r>
            <a:r>
              <a:rPr lang="en-US" altLang="zh-CN" sz="1600" dirty="0" err="1">
                <a:solidFill>
                  <a:srgbClr val="FFFFFF"/>
                </a:solidFill>
                <a:latin typeface="Arial" panose="020B0604020202020204" pitchFamily="34" charset="0"/>
                <a:ea typeface="MS PGothic" panose="020B0600070205080204" pitchFamily="34" charset="-128"/>
                <a:cs typeface="Arial" panose="020B0604020202020204" pitchFamily="34" charset="0"/>
              </a:rPr>
              <a:t>Ambrogio</a:t>
            </a:r>
            <a:r>
              <a:rPr lang="en-US" altLang="zh-CN" sz="1600" dirty="0">
                <a:solidFill>
                  <a:srgbClr val="FFFFFF"/>
                </a:solidFill>
                <a:latin typeface="Arial" panose="020B0604020202020204" pitchFamily="34" charset="0"/>
                <a:ea typeface="MS PGothic" panose="020B0600070205080204" pitchFamily="34" charset="-128"/>
                <a:cs typeface="Arial" panose="020B0604020202020204" pitchFamily="34" charset="0"/>
              </a:rPr>
              <a:t> et al., TED</a:t>
            </a:r>
            <a:endParaRPr lang="zh-CN" altLang="en-US" sz="1600" dirty="0">
              <a:solidFill>
                <a:srgbClr val="FFFFFF"/>
              </a:solidFill>
              <a:latin typeface="Arial" panose="020B0604020202020204" pitchFamily="34" charset="0"/>
              <a:ea typeface="MS PGothic" panose="020B0600070205080204" pitchFamily="34" charset="-128"/>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5"/>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2"/>
                </a:solidFill>
                <a:latin typeface="Arial" panose="020B0604020202020204" pitchFamily="34" charset="0"/>
                <a:cs typeface="Arial" panose="020B0604020202020204" pitchFamily="34" charset="0"/>
              </a:rPr>
              <a:t>Our Contribution</a:t>
            </a:r>
            <a:endParaRPr lang="zh-CN" altLang="en-US" dirty="0">
              <a:solidFill>
                <a:schemeClr val="tx2"/>
              </a:solidFill>
            </a:endParaRPr>
          </a:p>
        </p:txBody>
      </p:sp>
      <p:grpSp>
        <p:nvGrpSpPr>
          <p:cNvPr id="15" name="组合 14"/>
          <p:cNvGrpSpPr/>
          <p:nvPr/>
        </p:nvGrpSpPr>
        <p:grpSpPr>
          <a:xfrm>
            <a:off x="572143" y="2615929"/>
            <a:ext cx="3608260" cy="2640922"/>
            <a:chOff x="753750" y="1961946"/>
            <a:chExt cx="2706195" cy="1980691"/>
          </a:xfrm>
        </p:grpSpPr>
        <p:pic>
          <p:nvPicPr>
            <p:cNvPr id="5" name="图片 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753750" y="1961946"/>
              <a:ext cx="2706195" cy="1428098"/>
            </a:xfrm>
            <a:prstGeom prst="rect">
              <a:avLst/>
            </a:prstGeom>
          </p:spPr>
        </p:pic>
        <p:sp>
          <p:nvSpPr>
            <p:cNvPr id="6" name="文本框 5"/>
            <p:cNvSpPr txBox="1"/>
            <p:nvPr/>
          </p:nvSpPr>
          <p:spPr>
            <a:xfrm>
              <a:off x="792294" y="3627214"/>
              <a:ext cx="2629105" cy="315423"/>
            </a:xfrm>
            <a:prstGeom prst="rect">
              <a:avLst/>
            </a:prstGeom>
            <a:noFill/>
          </p:spPr>
          <p:txBody>
            <a:bodyPr wrap="square" rtlCol="0">
              <a:spAutoFit/>
            </a:bodyPr>
            <a:lstStyle/>
            <a:p>
              <a:pPr defTabSz="1219200"/>
              <a:r>
                <a:rPr lang="en-US" altLang="zh-CN" sz="2135" dirty="0">
                  <a:solidFill>
                    <a:srgbClr val="000000"/>
                  </a:solidFill>
                  <a:latin typeface="Arial" panose="020B0604020202020204" pitchFamily="34" charset="0"/>
                  <a:ea typeface="宋体" panose="02010600030101010101" pitchFamily="2" charset="-122"/>
                  <a:cs typeface="Arial" panose="020B0604020202020204" pitchFamily="34" charset="0"/>
                </a:rPr>
                <a:t>Detailed experimental data</a:t>
              </a:r>
              <a:endParaRPr lang="zh-CN" altLang="en-US" sz="2135"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grpSp>
      <p:grpSp>
        <p:nvGrpSpPr>
          <p:cNvPr id="16" name="组合 15"/>
          <p:cNvGrpSpPr/>
          <p:nvPr/>
        </p:nvGrpSpPr>
        <p:grpSpPr>
          <a:xfrm>
            <a:off x="4585388" y="2436854"/>
            <a:ext cx="3344441" cy="2819996"/>
            <a:chOff x="3627349" y="1827640"/>
            <a:chExt cx="2508331" cy="2114997"/>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27349" y="1827640"/>
              <a:ext cx="2456356" cy="1696710"/>
            </a:xfrm>
            <a:prstGeom prst="rect">
              <a:avLst/>
            </a:prstGeom>
          </p:spPr>
        </p:pic>
        <p:sp>
          <p:nvSpPr>
            <p:cNvPr id="7" name="文本框 6"/>
            <p:cNvSpPr txBox="1"/>
            <p:nvPr/>
          </p:nvSpPr>
          <p:spPr>
            <a:xfrm>
              <a:off x="3838543" y="3627214"/>
              <a:ext cx="2297137" cy="315423"/>
            </a:xfrm>
            <a:prstGeom prst="rect">
              <a:avLst/>
            </a:prstGeom>
            <a:noFill/>
          </p:spPr>
          <p:txBody>
            <a:bodyPr wrap="square" rtlCol="0">
              <a:spAutoFit/>
            </a:bodyPr>
            <a:lstStyle/>
            <a:p>
              <a:pPr defTabSz="1219200"/>
              <a:r>
                <a:rPr lang="en-US" altLang="zh-CN" sz="2135" dirty="0">
                  <a:solidFill>
                    <a:srgbClr val="000000"/>
                  </a:solidFill>
                  <a:latin typeface="Arial" panose="020B0604020202020204" pitchFamily="34" charset="0"/>
                  <a:ea typeface="宋体" panose="02010600030101010101" pitchFamily="2" charset="-122"/>
                  <a:cs typeface="Arial" panose="020B0604020202020204" pitchFamily="34" charset="0"/>
                </a:rPr>
                <a:t>A simple physics model</a:t>
              </a:r>
              <a:endParaRPr lang="zh-CN" altLang="en-US" sz="2135"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grpSp>
      <p:grpSp>
        <p:nvGrpSpPr>
          <p:cNvPr id="18" name="组合 17"/>
          <p:cNvGrpSpPr/>
          <p:nvPr/>
        </p:nvGrpSpPr>
        <p:grpSpPr>
          <a:xfrm>
            <a:off x="8334813" y="2250120"/>
            <a:ext cx="3650385" cy="3008582"/>
            <a:chOff x="6251109" y="1687590"/>
            <a:chExt cx="2737789" cy="2256436"/>
          </a:xfrm>
        </p:grpSpPr>
        <p:sp>
          <p:nvSpPr>
            <p:cNvPr id="8" name="文本框 7"/>
            <p:cNvSpPr txBox="1"/>
            <p:nvPr/>
          </p:nvSpPr>
          <p:spPr>
            <a:xfrm>
              <a:off x="6251109" y="3628603"/>
              <a:ext cx="2737789" cy="315423"/>
            </a:xfrm>
            <a:prstGeom prst="rect">
              <a:avLst/>
            </a:prstGeom>
            <a:noFill/>
          </p:spPr>
          <p:txBody>
            <a:bodyPr wrap="square" rtlCol="0">
              <a:spAutoFit/>
            </a:bodyPr>
            <a:lstStyle/>
            <a:p>
              <a:pPr defTabSz="1219200"/>
              <a:r>
                <a:rPr lang="en-US" altLang="zh-CN" sz="2135" dirty="0">
                  <a:solidFill>
                    <a:srgbClr val="000000"/>
                  </a:solidFill>
                  <a:latin typeface="Arial" panose="020B0604020202020204" pitchFamily="34" charset="0"/>
                  <a:ea typeface="宋体" panose="02010600030101010101" pitchFamily="2" charset="-122"/>
                  <a:cs typeface="Arial" panose="020B0604020202020204" pitchFamily="34" charset="0"/>
                </a:rPr>
                <a:t>Multi-bits-per-cell capability</a:t>
              </a:r>
              <a:endParaRPr lang="zh-CN" altLang="en-US" sz="2135"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grpSp>
          <p:nvGrpSpPr>
            <p:cNvPr id="17" name="组合 16"/>
            <p:cNvGrpSpPr/>
            <p:nvPr/>
          </p:nvGrpSpPr>
          <p:grpSpPr>
            <a:xfrm>
              <a:off x="6251109" y="1687590"/>
              <a:ext cx="2523301" cy="1976810"/>
              <a:chOff x="6251109" y="1687590"/>
              <a:chExt cx="2523301" cy="1976810"/>
            </a:xfrm>
          </p:grpSpPr>
          <p:pic>
            <p:nvPicPr>
              <p:cNvPr id="9" name="图形 8"/>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251109" y="1687590"/>
                <a:ext cx="2523301" cy="1976810"/>
              </a:xfrm>
              <a:prstGeom prst="rect">
                <a:avLst/>
              </a:prstGeom>
            </p:spPr>
          </p:pic>
          <p:sp>
            <p:nvSpPr>
              <p:cNvPr id="10" name="文本框 9"/>
              <p:cNvSpPr txBox="1"/>
              <p:nvPr/>
            </p:nvSpPr>
            <p:spPr>
              <a:xfrm>
                <a:off x="6732949" y="2591798"/>
                <a:ext cx="376645" cy="238575"/>
              </a:xfrm>
              <a:prstGeom prst="rect">
                <a:avLst/>
              </a:prstGeom>
              <a:noFill/>
            </p:spPr>
            <p:txBody>
              <a:bodyPr wrap="square" rtlCol="0">
                <a:spAutoFit/>
              </a:bodyPr>
              <a:lstStyle/>
              <a:p>
                <a:pPr defTabSz="1219200"/>
                <a:r>
                  <a:rPr lang="en-US" altLang="zh-CN" sz="1465" dirty="0">
                    <a:solidFill>
                      <a:srgbClr val="000000"/>
                    </a:solidFill>
                    <a:latin typeface="Arial" panose="020B0604020202020204" pitchFamily="34" charset="0"/>
                    <a:ea typeface="宋体" panose="02010600030101010101" pitchFamily="2" charset="-122"/>
                    <a:cs typeface="Arial" panose="020B0604020202020204" pitchFamily="34" charset="0"/>
                  </a:rPr>
                  <a:t>00</a:t>
                </a:r>
                <a:endParaRPr lang="zh-CN" altLang="en-US" sz="1465"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11" name="文本框 10"/>
              <p:cNvSpPr txBox="1"/>
              <p:nvPr/>
            </p:nvSpPr>
            <p:spPr>
              <a:xfrm>
                <a:off x="7512760" y="2591798"/>
                <a:ext cx="368764" cy="238575"/>
              </a:xfrm>
              <a:prstGeom prst="rect">
                <a:avLst/>
              </a:prstGeom>
              <a:noFill/>
            </p:spPr>
            <p:txBody>
              <a:bodyPr wrap="square" rtlCol="0">
                <a:spAutoFit/>
              </a:bodyPr>
              <a:lstStyle/>
              <a:p>
                <a:pPr defTabSz="1219200"/>
                <a:r>
                  <a:rPr lang="en-US" altLang="zh-CN" sz="1465" dirty="0">
                    <a:solidFill>
                      <a:srgbClr val="000000"/>
                    </a:solidFill>
                    <a:latin typeface="Arial" panose="020B0604020202020204" pitchFamily="34" charset="0"/>
                    <a:ea typeface="宋体" panose="02010600030101010101" pitchFamily="2" charset="-122"/>
                    <a:cs typeface="Arial" panose="020B0604020202020204" pitchFamily="34" charset="0"/>
                  </a:rPr>
                  <a:t>01</a:t>
                </a:r>
                <a:endParaRPr lang="zh-CN" altLang="en-US" sz="1465"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12" name="文本框 11"/>
              <p:cNvSpPr txBox="1"/>
              <p:nvPr/>
            </p:nvSpPr>
            <p:spPr>
              <a:xfrm>
                <a:off x="7881524" y="2591798"/>
                <a:ext cx="368764" cy="238575"/>
              </a:xfrm>
              <a:prstGeom prst="rect">
                <a:avLst/>
              </a:prstGeom>
              <a:noFill/>
            </p:spPr>
            <p:txBody>
              <a:bodyPr wrap="square" rtlCol="0">
                <a:spAutoFit/>
              </a:bodyPr>
              <a:lstStyle/>
              <a:p>
                <a:pPr defTabSz="1219200"/>
                <a:r>
                  <a:rPr lang="en-US" altLang="zh-CN" sz="1465" dirty="0">
                    <a:solidFill>
                      <a:srgbClr val="000000"/>
                    </a:solidFill>
                    <a:latin typeface="Arial" panose="020B0604020202020204" pitchFamily="34" charset="0"/>
                    <a:ea typeface="宋体" panose="02010600030101010101" pitchFamily="2" charset="-122"/>
                    <a:cs typeface="Arial" panose="020B0604020202020204" pitchFamily="34" charset="0"/>
                  </a:rPr>
                  <a:t>11</a:t>
                </a:r>
                <a:endParaRPr lang="zh-CN" altLang="en-US" sz="1465"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sp>
            <p:nvSpPr>
              <p:cNvPr id="13" name="文本框 12"/>
              <p:cNvSpPr txBox="1"/>
              <p:nvPr/>
            </p:nvSpPr>
            <p:spPr>
              <a:xfrm>
                <a:off x="8287411" y="2591798"/>
                <a:ext cx="368764" cy="238575"/>
              </a:xfrm>
              <a:prstGeom prst="rect">
                <a:avLst/>
              </a:prstGeom>
              <a:noFill/>
            </p:spPr>
            <p:txBody>
              <a:bodyPr wrap="square" rtlCol="0">
                <a:spAutoFit/>
              </a:bodyPr>
              <a:lstStyle/>
              <a:p>
                <a:pPr defTabSz="1219200"/>
                <a:r>
                  <a:rPr lang="en-US" altLang="zh-CN" sz="1465" dirty="0">
                    <a:solidFill>
                      <a:srgbClr val="000000"/>
                    </a:solidFill>
                    <a:latin typeface="Arial" panose="020B0604020202020204" pitchFamily="34" charset="0"/>
                    <a:ea typeface="宋体" panose="02010600030101010101" pitchFamily="2" charset="-122"/>
                    <a:cs typeface="Arial" panose="020B0604020202020204" pitchFamily="34" charset="0"/>
                  </a:rPr>
                  <a:t>10</a:t>
                </a:r>
                <a:endParaRPr lang="zh-CN" altLang="en-US" sz="1465" dirty="0">
                  <a:solidFill>
                    <a:srgbClr val="000000"/>
                  </a:solidFill>
                  <a:latin typeface="Arial" panose="020B0604020202020204" pitchFamily="34" charset="0"/>
                  <a:ea typeface="宋体" panose="02010600030101010101" pitchFamily="2" charset="-122"/>
                  <a:cs typeface="Arial" panose="020B0604020202020204" pitchFamily="34" charset="0"/>
                </a:endParaRPr>
              </a:p>
            </p:txBody>
          </p:sp>
        </p:gr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ctr" defTabSz="609600">
              <a:spcBef>
                <a:spcPts val="0"/>
              </a:spcBef>
              <a:spcAft>
                <a:spcPts val="0"/>
              </a:spcAft>
              <a:buSzPts val="1400"/>
              <a:defRPr/>
            </a:pPr>
            <a:r>
              <a:rPr lang="en-US" sz="4665" dirty="0">
                <a:solidFill>
                  <a:srgbClr val="000000"/>
                </a:solidFill>
                <a:ea typeface="Arial" panose="020B0604020202020204"/>
                <a:cs typeface="Arial" panose="020B0604020202020204"/>
              </a:rPr>
              <a:t>Thank You for Listening</a:t>
            </a:r>
            <a:r>
              <a:rPr lang="en-US" altLang="zh-CN" sz="4665" dirty="0">
                <a:solidFill>
                  <a:srgbClr val="000000"/>
                </a:solidFill>
                <a:ea typeface="Arial" panose="020B0604020202020204"/>
                <a:cs typeface="Arial" panose="020B0604020202020204"/>
              </a:rPr>
              <a:t>!</a:t>
            </a:r>
            <a:br>
              <a:rPr lang="en-US" sz="4665" dirty="0">
                <a:solidFill>
                  <a:srgbClr val="000000"/>
                </a:solidFill>
                <a:ea typeface="Arial" panose="020B0604020202020204"/>
                <a:cs typeface="Arial" panose="020B0604020202020204"/>
              </a:rPr>
            </a:br>
            <a:r>
              <a:rPr lang="en-US" sz="4665" dirty="0">
                <a:solidFill>
                  <a:srgbClr val="000000"/>
                </a:solidFill>
                <a:ea typeface="Arial" panose="020B0604020202020204"/>
                <a:cs typeface="Arial" panose="020B0604020202020204"/>
              </a:rPr>
              <a:t>Welcome to </a:t>
            </a:r>
            <a:r>
              <a:rPr lang="en-US" altLang="zh-CN" sz="4800" dirty="0">
                <a:solidFill>
                  <a:srgbClr val="000000"/>
                </a:solidFill>
                <a:latin typeface="Source Sans Pro" charset="0"/>
                <a:ea typeface="MS PGothic" panose="020B0600070205080204" pitchFamily="34" charset="-128"/>
                <a:cs typeface="Arial" panose="020B0604020202020204"/>
              </a:rPr>
              <a:t>Breakout Room </a:t>
            </a:r>
            <a:r>
              <a:rPr lang="en-US" altLang="zh-CN" sz="6600" dirty="0">
                <a:solidFill>
                  <a:srgbClr val="8C1515"/>
                </a:solidFill>
                <a:latin typeface="Source Sans Pro" charset="0"/>
                <a:ea typeface="MS PGothic" panose="020B0600070205080204" pitchFamily="34" charset="-128"/>
                <a:cs typeface="Arial" panose="020B0604020202020204"/>
              </a:rPr>
              <a:t>3</a:t>
            </a:r>
            <a:r>
              <a:rPr lang="en-US" altLang="zh-CN" sz="4800" dirty="0">
                <a:solidFill>
                  <a:srgbClr val="000000"/>
                </a:solidFill>
                <a:latin typeface="Source Sans Pro" charset="0"/>
                <a:ea typeface="MS PGothic" panose="020B0600070205080204" pitchFamily="34" charset="-128"/>
                <a:cs typeface="Arial" panose="020B0604020202020204"/>
              </a:rPr>
              <a:t> </a:t>
            </a:r>
            <a:endParaRPr lang="en-US" altLang="zh-CN" sz="4800" dirty="0">
              <a:solidFill>
                <a:srgbClr val="000000"/>
              </a:solidFill>
              <a:latin typeface="Source Sans Pro" charset="0"/>
              <a:ea typeface="MS PGothic" panose="020B0600070205080204" pitchFamily="34" charset="-128"/>
              <a:cs typeface="Arial" panose="020B0604020202020204"/>
            </a:endParaRPr>
          </a:p>
          <a:p>
            <a:pPr algn="ctr" defTabSz="609600">
              <a:spcBef>
                <a:spcPts val="0"/>
              </a:spcBef>
              <a:spcAft>
                <a:spcPts val="0"/>
              </a:spcAft>
              <a:buSzPts val="1400"/>
              <a:defRPr/>
            </a:pPr>
            <a:endParaRPr lang="en-US" sz="4665" dirty="0">
              <a:solidFill>
                <a:srgbClr val="0000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609600" y="1171201"/>
            <a:ext cx="10972800" cy="1948768"/>
          </a:xfrm>
        </p:spPr>
        <p:txBody>
          <a:bodyPr/>
          <a:lstStyle/>
          <a:p>
            <a:r>
              <a:rPr lang="en-US" altLang="zh-CN" b="1" dirty="0"/>
              <a:t>Doppler Radar</a:t>
            </a:r>
            <a:br>
              <a:rPr lang="en-US" altLang="zh-CN" b="1" dirty="0"/>
            </a:br>
            <a:r>
              <a:rPr lang="en-US" altLang="zh-CN" b="1" dirty="0"/>
              <a:t>Heart Rate Detection based on Singular Spectrum Analysis</a:t>
            </a:r>
            <a:endParaRPr lang="en-US" altLang="zh-CN" b="1" dirty="0">
              <a:latin typeface="Arial" panose="020B0604020202020204" pitchFamily="34" charset="0"/>
            </a:endParaRPr>
          </a:p>
        </p:txBody>
      </p:sp>
      <p:sp>
        <p:nvSpPr>
          <p:cNvPr id="11266" name="Text Placeholder 2"/>
          <p:cNvSpPr>
            <a:spLocks noGrp="1"/>
          </p:cNvSpPr>
          <p:nvPr>
            <p:ph type="body" sz="quarter" idx="18"/>
          </p:nvPr>
        </p:nvSpPr>
        <p:spPr bwMode="auto">
          <a:xfrm>
            <a:off x="2056342" y="4593383"/>
            <a:ext cx="8079317" cy="783167"/>
          </a:xfrm>
        </p:spPr>
        <p:txBody>
          <a:bodyPr numCol="1" compatLnSpc="1"/>
          <a:lstStyle/>
          <a:p>
            <a:pPr marL="0" indent="0"/>
            <a:r>
              <a:rPr lang="en-US" altLang="zh-CN" dirty="0">
                <a:solidFill>
                  <a:srgbClr val="595959"/>
                </a:solidFill>
              </a:rPr>
              <a:t>Dept. of Electronic Engineering, Tsinghua University</a:t>
            </a:r>
            <a:endParaRPr lang="en-US" altLang="zh-CN" dirty="0">
              <a:solidFill>
                <a:srgbClr val="595959"/>
              </a:solidFill>
            </a:endParaRPr>
          </a:p>
          <a:p>
            <a:pPr marL="0" indent="0"/>
            <a:endParaRPr lang="en-US" altLang="zh-CN" dirty="0">
              <a:solidFill>
                <a:srgbClr val="85200C"/>
              </a:solidFill>
            </a:endParaRPr>
          </a:p>
          <a:p>
            <a:pPr marL="0" indent="0"/>
            <a:r>
              <a:rPr lang="en-US" altLang="zh-CN" dirty="0">
                <a:solidFill>
                  <a:srgbClr val="85200C"/>
                </a:solidFill>
              </a:rPr>
              <a:t>Advisor: </a:t>
            </a:r>
            <a:r>
              <a:rPr lang="en-US" altLang="zh-CN" dirty="0" err="1">
                <a:solidFill>
                  <a:srgbClr val="85200C"/>
                </a:solidFill>
              </a:rPr>
              <a:t>Greig</a:t>
            </a:r>
            <a:r>
              <a:rPr lang="en-US" altLang="zh-CN" dirty="0">
                <a:solidFill>
                  <a:srgbClr val="85200C"/>
                </a:solidFill>
              </a:rPr>
              <a:t> Scott PHD, Prof. John M. </a:t>
            </a:r>
            <a:r>
              <a:rPr lang="en-US" altLang="zh-CN" dirty="0" err="1">
                <a:solidFill>
                  <a:srgbClr val="85200C"/>
                </a:solidFill>
              </a:rPr>
              <a:t>Pauly</a:t>
            </a:r>
            <a:r>
              <a:rPr lang="en-US" altLang="zh-CN" dirty="0">
                <a:solidFill>
                  <a:srgbClr val="85200C"/>
                </a:solidFill>
              </a:rPr>
              <a:t> PHD</a:t>
            </a:r>
            <a:endParaRPr lang="zh-CN" altLang="en-US" dirty="0">
              <a:solidFill>
                <a:srgbClr val="595959"/>
              </a:solidFill>
              <a:latin typeface="Arial" panose="020B0604020202020204" pitchFamily="34" charset="0"/>
              <a:ea typeface="MS PGothic" panose="020B0600070205080204" pitchFamily="34" charset="-128"/>
              <a:cs typeface="MS PGothic" panose="020B0600070205080204" pitchFamily="34" charset="-128"/>
            </a:endParaRPr>
          </a:p>
        </p:txBody>
      </p:sp>
      <p:sp>
        <p:nvSpPr>
          <p:cNvPr id="4" name="Subtitle 3"/>
          <p:cNvSpPr>
            <a:spLocks noGrp="1"/>
          </p:cNvSpPr>
          <p:nvPr>
            <p:ph type="subTitle" idx="1"/>
          </p:nvPr>
        </p:nvSpPr>
        <p:spPr>
          <a:xfrm>
            <a:off x="609600" y="3636435"/>
            <a:ext cx="10972800" cy="615951"/>
          </a:xfrm>
        </p:spPr>
        <p:txBody>
          <a:bodyPr/>
          <a:lstStyle/>
          <a:p>
            <a:pPr>
              <a:defRPr/>
            </a:pPr>
            <a:r>
              <a:rPr lang="en-US" dirty="0" err="1">
                <a:ea typeface="MS PGothic" panose="020B0600070205080204" pitchFamily="34" charset="-128"/>
              </a:rPr>
              <a:t>Yuxin</a:t>
            </a:r>
            <a:r>
              <a:rPr lang="en-US" dirty="0">
                <a:ea typeface="MS PGothic" panose="020B0600070205080204" pitchFamily="34" charset="-128"/>
              </a:rPr>
              <a:t> </a:t>
            </a:r>
            <a:r>
              <a:rPr lang="en-US" altLang="zh-CN" dirty="0">
                <a:ea typeface="MS PGothic" panose="020B0600070205080204" pitchFamily="34" charset="-128"/>
              </a:rPr>
              <a:t>Wu</a:t>
            </a:r>
            <a:endParaRPr lang="en-US" dirty="0">
              <a:ea typeface="MS PGothic" panose="020B060007020508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412071" y="-222182"/>
            <a:ext cx="12265243" cy="1325563"/>
          </a:xfrm>
        </p:spPr>
        <p:txBody>
          <a:bodyPr>
            <a:normAutofit/>
          </a:bodyPr>
          <a:lstStyle/>
          <a:p>
            <a:r>
              <a:rPr lang="en-US" sz="3600" b="1" dirty="0">
                <a:solidFill>
                  <a:srgbClr val="8C1515"/>
                </a:solidFill>
                <a:latin typeface="Arial" panose="020B0604020202020204" pitchFamily="34" charset="0"/>
                <a:cs typeface="Arial" panose="020B0604020202020204" pitchFamily="34" charset="0"/>
              </a:rPr>
              <a:t>Background</a:t>
            </a:r>
            <a:endParaRPr lang="en-US" sz="3600" b="1" dirty="0">
              <a:solidFill>
                <a:srgbClr val="8C1515"/>
              </a:solidFill>
              <a:latin typeface="Arial" panose="020B0604020202020204" pitchFamily="34" charset="0"/>
              <a:cs typeface="Arial" panose="020B0604020202020204" pitchFamily="34" charset="0"/>
            </a:endParaRPr>
          </a:p>
        </p:txBody>
      </p:sp>
      <p:pic>
        <p:nvPicPr>
          <p:cNvPr id="1026" name="Picture 2" descr="https://img0.baidu.com/it/u=732859715,3880567361&amp;fm=26&amp;fmt=auto&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2070" y="1218352"/>
            <a:ext cx="5789529" cy="506004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6382618" y="1161391"/>
            <a:ext cx="5525872" cy="954300"/>
          </a:xfrm>
          <a:prstGeom prst="rect">
            <a:avLst/>
          </a:prstGeom>
          <a:noFill/>
        </p:spPr>
        <p:txBody>
          <a:bodyPr wrap="none" rtlCol="0">
            <a:spAutoFit/>
          </a:bodyPr>
          <a:lstStyle/>
          <a:p>
            <a:pPr defTabSz="1219200">
              <a:buClr>
                <a:srgbClr val="000000"/>
              </a:buClr>
            </a:pPr>
            <a:r>
              <a:rPr lang="en-US" altLang="zh-CN" sz="1865" kern="0" dirty="0">
                <a:solidFill>
                  <a:srgbClr val="C00000"/>
                </a:solidFill>
                <a:latin typeface="Arial" panose="020B0604020202020204"/>
                <a:cs typeface="Arial" panose="020B0604020202020204"/>
                <a:sym typeface="Arial" panose="020B0604020202020204"/>
              </a:rPr>
              <a:t>Traditional ECG detection</a:t>
            </a:r>
            <a:endParaRPr lang="en-US" altLang="zh-CN" sz="1865" kern="0" dirty="0">
              <a:solidFill>
                <a:srgbClr val="C00000"/>
              </a:solidFill>
              <a:latin typeface="Arial" panose="020B0604020202020204"/>
              <a:cs typeface="Arial" panose="020B0604020202020204"/>
              <a:sym typeface="Arial" panose="020B0604020202020204"/>
            </a:endParaRPr>
          </a:p>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Suffer from </a:t>
            </a:r>
            <a:r>
              <a:rPr lang="en-US" altLang="zh-CN" sz="1865" kern="0" dirty="0" err="1">
                <a:solidFill>
                  <a:srgbClr val="000000"/>
                </a:solidFill>
                <a:latin typeface="Arial" panose="020B0604020202020204"/>
                <a:cs typeface="Arial" panose="020B0604020202020204"/>
                <a:sym typeface="Arial" panose="020B0604020202020204"/>
              </a:rPr>
              <a:t>Magnetohydrodynamic</a:t>
            </a:r>
            <a:r>
              <a:rPr lang="en-US" altLang="zh-CN" sz="1865" kern="0" dirty="0">
                <a:solidFill>
                  <a:srgbClr val="000000"/>
                </a:solidFill>
                <a:latin typeface="Arial" panose="020B0604020202020204"/>
                <a:cs typeface="Arial" panose="020B0604020202020204"/>
                <a:sym typeface="Arial" panose="020B0604020202020204"/>
              </a:rPr>
              <a:t> (MHD) artifacts</a:t>
            </a:r>
            <a:endParaRPr lang="en-US" altLang="zh-CN" sz="1865" kern="0" dirty="0">
              <a:solidFill>
                <a:srgbClr val="000000"/>
              </a:solidFill>
              <a:latin typeface="Arial" panose="020B0604020202020204"/>
              <a:cs typeface="Arial" panose="020B0604020202020204"/>
              <a:sym typeface="Arial" panose="020B0604020202020204"/>
            </a:endParaRPr>
          </a:p>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Require the patient to wear additional devices</a:t>
            </a:r>
            <a:endParaRPr lang="zh-CN" altLang="en-US" sz="1865" kern="0" dirty="0">
              <a:solidFill>
                <a:srgbClr val="000000"/>
              </a:solidFill>
              <a:latin typeface="Arial" panose="020B0604020202020204"/>
              <a:cs typeface="Arial" panose="020B0604020202020204"/>
              <a:sym typeface="Arial" panose="020B0604020202020204"/>
            </a:endParaRPr>
          </a:p>
        </p:txBody>
      </p:sp>
      <p:pic>
        <p:nvPicPr>
          <p:cNvPr id="2" name="Picture 2" descr="https://gimg2.baidu.com/image_search/src=http%3A%2F%2Fwww.bioxtime.com%2FUpImage%2F2018122109027878.jpg&amp;refer=http%3A%2F%2Fwww.bioxtime.com&amp;app=2002&amp;size=f9999,10000&amp;q=a80&amp;n=0&amp;g=0n&amp;fmt=jpeg?sec=1632668198&amp;t=65f0d3a3a047543b09ddfe4e9138b0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28296" y="2204286"/>
            <a:ext cx="5431061" cy="37528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7" name="文本框 6"/>
          <p:cNvSpPr txBox="1"/>
          <p:nvPr/>
        </p:nvSpPr>
        <p:spPr>
          <a:xfrm>
            <a:off x="830949" y="5328272"/>
            <a:ext cx="11648367"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The prediction error would be large during the change points.</a:t>
            </a:r>
            <a:endParaRPr kumimoji="0"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 name="Google Shape;691;p137"/>
          <p:cNvSpPr txBox="1"/>
          <p:nvPr/>
        </p:nvSpPr>
        <p:spPr>
          <a:xfrm>
            <a:off x="184262" y="0"/>
            <a:ext cx="10972800" cy="824800"/>
          </a:xfrm>
          <a:prstGeom prst="rect">
            <a:avLst/>
          </a:prstGeom>
          <a:noFill/>
          <a:ln>
            <a:noFill/>
          </a:ln>
        </p:spPr>
        <p:txBody>
          <a:bodyPr spcFirstLastPara="1" wrap="square" lIns="0" tIns="60933" rIns="121900" bIns="60933" anchor="b" anchorCtr="0">
            <a:noAutofit/>
          </a:bodyPr>
          <a:lstStyle>
            <a:lvl1pPr lvl="0" algn="r" defTabSz="914400" rtl="0" eaLnBrk="1" latinLnBrk="0" hangingPunct="1">
              <a:lnSpc>
                <a:spcPct val="85000"/>
              </a:lnSpc>
              <a:spcBef>
                <a:spcPts val="0"/>
              </a:spcBef>
              <a:spcAft>
                <a:spcPts val="0"/>
              </a:spcAft>
              <a:buSzPts val="1400"/>
              <a:buNone/>
              <a:defRPr sz="2665" b="1" kern="1200">
                <a:solidFill>
                  <a:schemeClr val="dk1"/>
                </a:solidFill>
                <a:latin typeface="+mj-lt"/>
                <a:ea typeface="+mj-ea"/>
                <a:cs typeface="+mj-cs"/>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pPr marL="0" marR="0" lvl="0" indent="0" algn="l" defTabSz="914400" rtl="0" eaLnBrk="1" fontAlgn="auto" latinLnBrk="0" hangingPunct="1">
              <a:lnSpc>
                <a:spcPct val="85000"/>
              </a:lnSpc>
              <a:spcBef>
                <a:spcPts val="0"/>
              </a:spcBef>
              <a:spcAft>
                <a:spcPts val="0"/>
              </a:spcAft>
              <a:buClrTx/>
              <a:buSzPts val="1400"/>
              <a:buFontTx/>
              <a:buNone/>
              <a:defRPr/>
            </a:pPr>
            <a:r>
              <a:rPr kumimoji="0" lang="en-US" sz="3200" b="0" i="0" u="none" strike="noStrike" kern="1200" cap="none" spc="0" normalizeH="0" baseline="0" noProof="0" dirty="0">
                <a:ln>
                  <a:noFill/>
                </a:ln>
                <a:solidFill>
                  <a:srgbClr val="A61C00"/>
                </a:solidFill>
                <a:effectLst/>
                <a:uLnTx/>
                <a:uFillTx/>
                <a:latin typeface="Arial" panose="020B0604020202020204" pitchFamily="34" charset="0"/>
                <a:ea typeface="+mj-ea"/>
                <a:cs typeface="Arial" panose="020B0604020202020204" pitchFamily="34" charset="0"/>
              </a:rPr>
              <a:t>Motivation</a:t>
            </a:r>
            <a:endParaRPr kumimoji="0" lang="en-US" sz="3200" b="0" i="0" u="none" strike="noStrike" kern="1200" cap="none" spc="0" normalizeH="0" baseline="0" noProof="0" dirty="0">
              <a:ln>
                <a:noFill/>
              </a:ln>
              <a:solidFill>
                <a:srgbClr val="A61C00"/>
              </a:solidFill>
              <a:effectLst/>
              <a:uLnTx/>
              <a:uFillTx/>
              <a:latin typeface="Arial" panose="020B0604020202020204" pitchFamily="34" charset="0"/>
              <a:ea typeface="+mj-ea"/>
              <a:cs typeface="Arial" panose="020B0604020202020204" pitchFamily="34" charset="0"/>
            </a:endParaRPr>
          </a:p>
        </p:txBody>
      </p:sp>
      <p:grpSp>
        <p:nvGrpSpPr>
          <p:cNvPr id="4" name="组合 3"/>
          <p:cNvGrpSpPr/>
          <p:nvPr/>
        </p:nvGrpSpPr>
        <p:grpSpPr>
          <a:xfrm>
            <a:off x="1060279" y="1014690"/>
            <a:ext cx="4392254" cy="3819777"/>
            <a:chOff x="1060279" y="1014690"/>
            <a:chExt cx="4255710" cy="3581833"/>
          </a:xfrm>
        </p:grpSpPr>
        <p:sp>
          <p:nvSpPr>
            <p:cNvPr id="3" name="文本框 2"/>
            <p:cNvSpPr txBox="1"/>
            <p:nvPr/>
          </p:nvSpPr>
          <p:spPr>
            <a:xfrm>
              <a:off x="1410388" y="3919415"/>
              <a:ext cx="3905601"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Change-point detection</a:t>
              </a:r>
              <a:endPar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pic>
          <p:nvPicPr>
            <p:cNvPr id="10" name="图片 9"/>
            <p:cNvPicPr>
              <a:picLocks noChangeAspect="1"/>
            </p:cNvPicPr>
            <p:nvPr/>
          </p:nvPicPr>
          <p:blipFill rotWithShape="1">
            <a:blip r:embed="rId1"/>
            <a:srcRect l="22754"/>
            <a:stretch>
              <a:fillRect/>
            </a:stretch>
          </p:blipFill>
          <p:spPr>
            <a:xfrm>
              <a:off x="1060279" y="1014690"/>
              <a:ext cx="3785500" cy="2714835"/>
            </a:xfrm>
            <a:prstGeom prst="rect">
              <a:avLst/>
            </a:prstGeom>
          </p:spPr>
        </p:pic>
      </p:grpSp>
      <p:grpSp>
        <p:nvGrpSpPr>
          <p:cNvPr id="8" name="组合 7"/>
          <p:cNvGrpSpPr/>
          <p:nvPr/>
        </p:nvGrpSpPr>
        <p:grpSpPr>
          <a:xfrm>
            <a:off x="7103534" y="370339"/>
            <a:ext cx="4939106" cy="4464128"/>
            <a:chOff x="7304842" y="370339"/>
            <a:chExt cx="4737797" cy="4226184"/>
          </a:xfrm>
        </p:grpSpPr>
        <p:pic>
          <p:nvPicPr>
            <p:cNvPr id="11" name="Picture 2"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04842" y="370339"/>
              <a:ext cx="3371625" cy="3589840"/>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8137038" y="3919415"/>
              <a:ext cx="3905601" cy="67710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Prediction model</a:t>
              </a:r>
              <a:endPar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rPr>
                <a:t> </a:t>
              </a:r>
              <a:endParaRPr kumimoji="0" lang="zh-CN" altLang="en-US" sz="1800" b="0" i="0" u="none" strike="noStrike" kern="12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Title 1"/>
          <p:cNvSpPr>
            <a:spLocks noGrp="1"/>
          </p:cNvSpPr>
          <p:nvPr>
            <p:ph type="title"/>
          </p:nvPr>
        </p:nvSpPr>
        <p:spPr>
          <a:xfrm>
            <a:off x="343060" y="448573"/>
            <a:ext cx="12265243" cy="682431"/>
          </a:xfrm>
        </p:spPr>
        <p:txBody>
          <a:bodyPr>
            <a:normAutofit/>
          </a:bodyPr>
          <a:lstStyle/>
          <a:p>
            <a:r>
              <a:rPr lang="en-US" altLang="zh-CN" sz="3735" b="1" dirty="0"/>
              <a:t>Heart Rate Detection with </a:t>
            </a:r>
            <a:r>
              <a:rPr lang="en-US" sz="3600" b="1" dirty="0">
                <a:solidFill>
                  <a:srgbClr val="8C1515"/>
                </a:solidFill>
                <a:latin typeface="Arial" panose="020B0604020202020204" pitchFamily="34" charset="0"/>
                <a:cs typeface="Arial" panose="020B0604020202020204" pitchFamily="34" charset="0"/>
              </a:rPr>
              <a:t>CW Doppler radar</a:t>
            </a:r>
            <a:endParaRPr lang="en-US" sz="3600" b="1" dirty="0">
              <a:solidFill>
                <a:srgbClr val="8C1515"/>
              </a:solidFill>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1"/>
          <a:stretch>
            <a:fillRect/>
          </a:stretch>
        </p:blipFill>
        <p:spPr>
          <a:xfrm>
            <a:off x="1219199" y="1131003"/>
            <a:ext cx="9169908" cy="2964519"/>
          </a:xfrm>
          <a:prstGeom prst="rect">
            <a:avLst/>
          </a:prstGeom>
        </p:spPr>
      </p:pic>
      <p:pic>
        <p:nvPicPr>
          <p:cNvPr id="1026" name="Picture 2" descr="https://img2.baidu.com/it/u=760500039,80038502&amp;fm=26&amp;fmt=auto&amp;gp=0.jpg"/>
          <p:cNvPicPr>
            <a:picLocks noChangeAspect="1" noChangeArrowheads="1"/>
          </p:cNvPicPr>
          <p:nvPr/>
        </p:nvPicPr>
        <p:blipFill rotWithShape="1">
          <a:blip r:embed="rId2">
            <a:extLst>
              <a:ext uri="{28A0092B-C50C-407E-A947-70E740481C1C}">
                <a14:useLocalDpi xmlns:a14="http://schemas.microsoft.com/office/drawing/2010/main" val="0"/>
              </a:ext>
            </a:extLst>
          </a:blip>
          <a:srcRect t="9905" r="10826" b="2176"/>
          <a:stretch>
            <a:fillRect/>
          </a:stretch>
        </p:blipFill>
        <p:spPr bwMode="auto">
          <a:xfrm>
            <a:off x="324040" y="4438454"/>
            <a:ext cx="2942781" cy="1932316"/>
          </a:xfrm>
          <a:prstGeom prst="rect">
            <a:avLst/>
          </a:prstGeom>
          <a:noFill/>
          <a:extLst>
            <a:ext uri="{909E8E84-426E-40DD-AFC4-6F175D3DCCD1}">
              <a14:hiddenFill xmlns:a14="http://schemas.microsoft.com/office/drawing/2010/main">
                <a:solidFill>
                  <a:srgbClr val="FFFFFF"/>
                </a:solidFill>
              </a14:hiddenFill>
            </a:ext>
          </a:extLst>
        </p:spPr>
      </p:pic>
      <p:sp>
        <p:nvSpPr>
          <p:cNvPr id="5" name="乘号 4"/>
          <p:cNvSpPr/>
          <p:nvPr/>
        </p:nvSpPr>
        <p:spPr>
          <a:xfrm>
            <a:off x="4499804" y="4846951"/>
            <a:ext cx="885371" cy="885372"/>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6" name="矩形 5"/>
          <p:cNvSpPr/>
          <p:nvPr/>
        </p:nvSpPr>
        <p:spPr>
          <a:xfrm>
            <a:off x="3347735" y="4435941"/>
            <a:ext cx="3225563" cy="379656"/>
          </a:xfrm>
          <a:prstGeom prst="rect">
            <a:avLst/>
          </a:prstGeom>
        </p:spPr>
        <p:txBody>
          <a:bodyPr wrap="none">
            <a:spAutoFit/>
          </a:bodyPr>
          <a:lstStyle/>
          <a:p>
            <a:pPr defTabSz="1219200">
              <a:buClr>
                <a:srgbClr val="000000"/>
              </a:buClr>
            </a:pPr>
            <a:r>
              <a:rPr lang="zh-CN" altLang="en-US" sz="1865" b="1" kern="0" dirty="0">
                <a:solidFill>
                  <a:srgbClr val="000000"/>
                </a:solidFill>
                <a:latin typeface="Arial" panose="020B0604020202020204"/>
                <a:cs typeface="Arial" panose="020B0604020202020204"/>
                <a:sym typeface="Arial" panose="020B0604020202020204"/>
              </a:rPr>
              <a:t>Complex wearable devices</a:t>
            </a:r>
            <a:endParaRPr lang="zh-CN" altLang="en-US" sz="1865" b="1" kern="0" dirty="0">
              <a:solidFill>
                <a:srgbClr val="000000"/>
              </a:solidFill>
              <a:latin typeface="Arial" panose="020B0604020202020204"/>
              <a:cs typeface="Arial" panose="020B0604020202020204"/>
              <a:sym typeface="Arial" panose="020B0604020202020204"/>
            </a:endParaRPr>
          </a:p>
        </p:txBody>
      </p:sp>
      <p:pic>
        <p:nvPicPr>
          <p:cNvPr id="10" name="图片 9"/>
          <p:cNvPicPr>
            <a:picLocks noChangeAspect="1"/>
          </p:cNvPicPr>
          <p:nvPr/>
        </p:nvPicPr>
        <p:blipFill rotWithShape="1">
          <a:blip r:embed="rId3" cstate="print">
            <a:extLst>
              <a:ext uri="{28A0092B-C50C-407E-A947-70E740481C1C}">
                <a14:useLocalDpi xmlns:a14="http://schemas.microsoft.com/office/drawing/2010/main" val="0"/>
              </a:ext>
            </a:extLst>
          </a:blip>
          <a:srcRect l="17835" t="6133" r="44545" b="72048"/>
          <a:stretch>
            <a:fillRect/>
          </a:stretch>
        </p:blipFill>
        <p:spPr>
          <a:xfrm>
            <a:off x="6804449" y="4435942"/>
            <a:ext cx="1704668" cy="1934828"/>
          </a:xfrm>
          <a:prstGeom prst="rect">
            <a:avLst/>
          </a:prstGeom>
        </p:spPr>
      </p:pic>
      <p:sp>
        <p:nvSpPr>
          <p:cNvPr id="9" name="矩形 8"/>
          <p:cNvSpPr/>
          <p:nvPr/>
        </p:nvSpPr>
        <p:spPr>
          <a:xfrm>
            <a:off x="8382595" y="4435941"/>
            <a:ext cx="6096000" cy="379656"/>
          </a:xfrm>
          <a:prstGeom prst="rect">
            <a:avLst/>
          </a:prstGeom>
        </p:spPr>
        <p:txBody>
          <a:bodyPr>
            <a:spAutoFit/>
          </a:bodyPr>
          <a:lstStyle/>
          <a:p>
            <a:pPr marL="211455" defTabSz="1219200">
              <a:buClr>
                <a:srgbClr val="000000"/>
              </a:buClr>
            </a:pPr>
            <a:r>
              <a:rPr lang="en-US" altLang="zh-CN" sz="1865" b="1" kern="0" dirty="0">
                <a:solidFill>
                  <a:srgbClr val="000000"/>
                </a:solidFill>
                <a:latin typeface="Arial" panose="020B0604020202020204"/>
                <a:cs typeface="Arial" panose="020B0604020202020204"/>
                <a:sym typeface="Arial" panose="020B0604020202020204"/>
              </a:rPr>
              <a:t>Small wearable antennas</a:t>
            </a:r>
            <a:endParaRPr lang="zh-CN" altLang="en-US" sz="1865" b="1" kern="0" dirty="0">
              <a:solidFill>
                <a:srgbClr val="000000"/>
              </a:solidFill>
              <a:latin typeface="Arial" panose="020B0604020202020204"/>
              <a:cs typeface="Arial" panose="020B0604020202020204"/>
              <a:sym typeface="Arial" panose="020B0604020202020204"/>
            </a:endParaRPr>
          </a:p>
        </p:txBody>
      </p:sp>
      <p:pic>
        <p:nvPicPr>
          <p:cNvPr id="11" name="图片 10"/>
          <p:cNvPicPr>
            <a:picLocks noChangeAspect="1"/>
          </p:cNvPicPr>
          <p:nvPr/>
        </p:nvPicPr>
        <p:blipFill>
          <a:blip r:embed="rId4"/>
          <a:stretch>
            <a:fillRect/>
          </a:stretch>
        </p:blipFill>
        <p:spPr>
          <a:xfrm>
            <a:off x="9742099" y="4850717"/>
            <a:ext cx="938379" cy="87783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s://gimg2.baidu.com/image_search/src=http%3A%2F%2Fzzwb.zynews.cn%2Fres%2F1%2F2%2F2017-08%2F29%2FA06%2Fres04_attpic_brief.jpg&amp;refer=http%3A%2F%2Fzzwb.zynews.cn&amp;app=2002&amp;size=f9999,10000&amp;q=a80&amp;n=0&amp;g=0n&amp;fmt=jpeg?sec=1632834022&amp;t=d41d7bda92dfd9f24cfc06b32deb9c38"/>
          <p:cNvPicPr>
            <a:picLocks noChangeAspect="1" noChangeArrowheads="1"/>
          </p:cNvPicPr>
          <p:nvPr/>
        </p:nvPicPr>
        <p:blipFill rotWithShape="1">
          <a:blip r:embed="rId1">
            <a:extLst>
              <a:ext uri="{28A0092B-C50C-407E-A947-70E740481C1C}">
                <a14:useLocalDpi xmlns:a14="http://schemas.microsoft.com/office/drawing/2010/main" val="0"/>
              </a:ext>
            </a:extLst>
          </a:blip>
          <a:srcRect t="7475" r="71042" b="26404"/>
          <a:stretch>
            <a:fillRect/>
          </a:stretch>
        </p:blipFill>
        <p:spPr bwMode="auto">
          <a:xfrm flipH="1">
            <a:off x="87531" y="1763630"/>
            <a:ext cx="3222804" cy="4525565"/>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组合 89"/>
          <p:cNvGrpSpPr/>
          <p:nvPr/>
        </p:nvGrpSpPr>
        <p:grpSpPr>
          <a:xfrm>
            <a:off x="2422053" y="1026161"/>
            <a:ext cx="1601307" cy="1495321"/>
            <a:chOff x="1816540" y="769620"/>
            <a:chExt cx="1200980" cy="1121491"/>
          </a:xfrm>
        </p:grpSpPr>
        <p:pic>
          <p:nvPicPr>
            <p:cNvPr id="78" name="图片 77"/>
            <p:cNvPicPr>
              <a:picLocks noChangeAspect="1"/>
            </p:cNvPicPr>
            <p:nvPr/>
          </p:nvPicPr>
          <p:blipFill rotWithShape="1">
            <a:blip r:embed="rId2" cstate="print">
              <a:extLst>
                <a:ext uri="{28A0092B-C50C-407E-A947-70E740481C1C}">
                  <a14:useLocalDpi xmlns:a14="http://schemas.microsoft.com/office/drawing/2010/main" val="0"/>
                </a:ext>
              </a:extLst>
            </a:blip>
            <a:srcRect l="17835" t="8472" r="40778" b="72048"/>
            <a:stretch>
              <a:fillRect/>
            </a:stretch>
          </p:blipFill>
          <p:spPr>
            <a:xfrm>
              <a:off x="1816540" y="769620"/>
              <a:ext cx="1200980" cy="1106205"/>
            </a:xfrm>
            <a:prstGeom prst="rect">
              <a:avLst/>
            </a:prstGeom>
          </p:spPr>
        </p:pic>
        <p:sp>
          <p:nvSpPr>
            <p:cNvPr id="75" name="任意多边形 74"/>
            <p:cNvSpPr/>
            <p:nvPr/>
          </p:nvSpPr>
          <p:spPr>
            <a:xfrm>
              <a:off x="2602230" y="1680210"/>
              <a:ext cx="415290" cy="210901"/>
            </a:xfrm>
            <a:custGeom>
              <a:avLst/>
              <a:gdLst>
                <a:gd name="connsiteX0" fmla="*/ 369570 w 369570"/>
                <a:gd name="connsiteY0" fmla="*/ 0 h 210901"/>
                <a:gd name="connsiteX1" fmla="*/ 369570 w 369570"/>
                <a:gd name="connsiteY1" fmla="*/ 0 h 210901"/>
                <a:gd name="connsiteX2" fmla="*/ 339090 w 369570"/>
                <a:gd name="connsiteY2" fmla="*/ 11430 h 210901"/>
                <a:gd name="connsiteX3" fmla="*/ 327660 w 369570"/>
                <a:gd name="connsiteY3" fmla="*/ 26670 h 210901"/>
                <a:gd name="connsiteX4" fmla="*/ 316230 w 369570"/>
                <a:gd name="connsiteY4" fmla="*/ 34290 h 210901"/>
                <a:gd name="connsiteX5" fmla="*/ 297180 w 369570"/>
                <a:gd name="connsiteY5" fmla="*/ 53340 h 210901"/>
                <a:gd name="connsiteX6" fmla="*/ 289560 w 369570"/>
                <a:gd name="connsiteY6" fmla="*/ 64770 h 210901"/>
                <a:gd name="connsiteX7" fmla="*/ 266700 w 369570"/>
                <a:gd name="connsiteY7" fmla="*/ 80010 h 210901"/>
                <a:gd name="connsiteX8" fmla="*/ 255270 w 369570"/>
                <a:gd name="connsiteY8" fmla="*/ 91440 h 210901"/>
                <a:gd name="connsiteX9" fmla="*/ 220980 w 369570"/>
                <a:gd name="connsiteY9" fmla="*/ 114300 h 210901"/>
                <a:gd name="connsiteX10" fmla="*/ 209550 w 369570"/>
                <a:gd name="connsiteY10" fmla="*/ 121920 h 210901"/>
                <a:gd name="connsiteX11" fmla="*/ 198120 w 369570"/>
                <a:gd name="connsiteY11" fmla="*/ 129540 h 210901"/>
                <a:gd name="connsiteX12" fmla="*/ 175260 w 369570"/>
                <a:gd name="connsiteY12" fmla="*/ 133350 h 210901"/>
                <a:gd name="connsiteX13" fmla="*/ 160020 w 369570"/>
                <a:gd name="connsiteY13" fmla="*/ 140970 h 210901"/>
                <a:gd name="connsiteX14" fmla="*/ 144780 w 369570"/>
                <a:gd name="connsiteY14" fmla="*/ 144780 h 210901"/>
                <a:gd name="connsiteX15" fmla="*/ 133350 w 369570"/>
                <a:gd name="connsiteY15" fmla="*/ 152400 h 210901"/>
                <a:gd name="connsiteX16" fmla="*/ 110490 w 369570"/>
                <a:gd name="connsiteY16" fmla="*/ 160020 h 210901"/>
                <a:gd name="connsiteX17" fmla="*/ 99060 w 369570"/>
                <a:gd name="connsiteY17" fmla="*/ 163830 h 210901"/>
                <a:gd name="connsiteX18" fmla="*/ 87630 w 369570"/>
                <a:gd name="connsiteY18" fmla="*/ 171450 h 210901"/>
                <a:gd name="connsiteX19" fmla="*/ 64770 w 369570"/>
                <a:gd name="connsiteY19" fmla="*/ 179070 h 210901"/>
                <a:gd name="connsiteX20" fmla="*/ 41910 w 369570"/>
                <a:gd name="connsiteY20" fmla="*/ 186690 h 210901"/>
                <a:gd name="connsiteX21" fmla="*/ 30480 w 369570"/>
                <a:gd name="connsiteY21" fmla="*/ 190500 h 210901"/>
                <a:gd name="connsiteX22" fmla="*/ 0 w 369570"/>
                <a:gd name="connsiteY22" fmla="*/ 198120 h 210901"/>
                <a:gd name="connsiteX23" fmla="*/ 304800 w 369570"/>
                <a:gd name="connsiteY23" fmla="*/ 198120 h 210901"/>
                <a:gd name="connsiteX24" fmla="*/ 339090 w 369570"/>
                <a:gd name="connsiteY24" fmla="*/ 160020 h 210901"/>
                <a:gd name="connsiteX25" fmla="*/ 342900 w 369570"/>
                <a:gd name="connsiteY25" fmla="*/ 121920 h 210901"/>
                <a:gd name="connsiteX26" fmla="*/ 354330 w 369570"/>
                <a:gd name="connsiteY26" fmla="*/ 83820 h 210901"/>
                <a:gd name="connsiteX27" fmla="*/ 358140 w 369570"/>
                <a:gd name="connsiteY27" fmla="*/ 68580 h 210901"/>
                <a:gd name="connsiteX28" fmla="*/ 369570 w 369570"/>
                <a:gd name="connsiteY28" fmla="*/ 0 h 210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69570" h="210901">
                  <a:moveTo>
                    <a:pt x="369570" y="0"/>
                  </a:moveTo>
                  <a:lnTo>
                    <a:pt x="369570" y="0"/>
                  </a:lnTo>
                  <a:cubicBezTo>
                    <a:pt x="359410" y="3810"/>
                    <a:pt x="348244" y="5604"/>
                    <a:pt x="339090" y="11430"/>
                  </a:cubicBezTo>
                  <a:cubicBezTo>
                    <a:pt x="333733" y="14839"/>
                    <a:pt x="332150" y="22180"/>
                    <a:pt x="327660" y="26670"/>
                  </a:cubicBezTo>
                  <a:cubicBezTo>
                    <a:pt x="324422" y="29908"/>
                    <a:pt x="320040" y="31750"/>
                    <a:pt x="316230" y="34290"/>
                  </a:cubicBezTo>
                  <a:cubicBezTo>
                    <a:pt x="295910" y="64770"/>
                    <a:pt x="322580" y="27940"/>
                    <a:pt x="297180" y="53340"/>
                  </a:cubicBezTo>
                  <a:cubicBezTo>
                    <a:pt x="293942" y="56578"/>
                    <a:pt x="293006" y="61755"/>
                    <a:pt x="289560" y="64770"/>
                  </a:cubicBezTo>
                  <a:cubicBezTo>
                    <a:pt x="282668" y="70801"/>
                    <a:pt x="273176" y="73534"/>
                    <a:pt x="266700" y="80010"/>
                  </a:cubicBezTo>
                  <a:cubicBezTo>
                    <a:pt x="262890" y="83820"/>
                    <a:pt x="259523" y="88132"/>
                    <a:pt x="255270" y="91440"/>
                  </a:cubicBezTo>
                  <a:lnTo>
                    <a:pt x="220980" y="114300"/>
                  </a:lnTo>
                  <a:lnTo>
                    <a:pt x="209550" y="121920"/>
                  </a:lnTo>
                  <a:cubicBezTo>
                    <a:pt x="205740" y="124460"/>
                    <a:pt x="202637" y="128787"/>
                    <a:pt x="198120" y="129540"/>
                  </a:cubicBezTo>
                  <a:lnTo>
                    <a:pt x="175260" y="133350"/>
                  </a:lnTo>
                  <a:cubicBezTo>
                    <a:pt x="170180" y="135890"/>
                    <a:pt x="165338" y="138976"/>
                    <a:pt x="160020" y="140970"/>
                  </a:cubicBezTo>
                  <a:cubicBezTo>
                    <a:pt x="155117" y="142809"/>
                    <a:pt x="149593" y="142717"/>
                    <a:pt x="144780" y="144780"/>
                  </a:cubicBezTo>
                  <a:cubicBezTo>
                    <a:pt x="140571" y="146584"/>
                    <a:pt x="137534" y="150540"/>
                    <a:pt x="133350" y="152400"/>
                  </a:cubicBezTo>
                  <a:cubicBezTo>
                    <a:pt x="126010" y="155662"/>
                    <a:pt x="118110" y="157480"/>
                    <a:pt x="110490" y="160020"/>
                  </a:cubicBezTo>
                  <a:cubicBezTo>
                    <a:pt x="106680" y="161290"/>
                    <a:pt x="102402" y="161602"/>
                    <a:pt x="99060" y="163830"/>
                  </a:cubicBezTo>
                  <a:cubicBezTo>
                    <a:pt x="95250" y="166370"/>
                    <a:pt x="91814" y="169590"/>
                    <a:pt x="87630" y="171450"/>
                  </a:cubicBezTo>
                  <a:cubicBezTo>
                    <a:pt x="80290" y="174712"/>
                    <a:pt x="72390" y="176530"/>
                    <a:pt x="64770" y="179070"/>
                  </a:cubicBezTo>
                  <a:lnTo>
                    <a:pt x="41910" y="186690"/>
                  </a:lnTo>
                  <a:cubicBezTo>
                    <a:pt x="38100" y="187960"/>
                    <a:pt x="34418" y="189712"/>
                    <a:pt x="30480" y="190500"/>
                  </a:cubicBezTo>
                  <a:cubicBezTo>
                    <a:pt x="7492" y="195098"/>
                    <a:pt x="17573" y="192262"/>
                    <a:pt x="0" y="198120"/>
                  </a:cubicBezTo>
                  <a:cubicBezTo>
                    <a:pt x="108575" y="213631"/>
                    <a:pt x="119717" y="216628"/>
                    <a:pt x="304800" y="198120"/>
                  </a:cubicBezTo>
                  <a:cubicBezTo>
                    <a:pt x="315481" y="197052"/>
                    <a:pt x="331499" y="171407"/>
                    <a:pt x="339090" y="160020"/>
                  </a:cubicBezTo>
                  <a:cubicBezTo>
                    <a:pt x="340360" y="147320"/>
                    <a:pt x="341095" y="134555"/>
                    <a:pt x="342900" y="121920"/>
                  </a:cubicBezTo>
                  <a:cubicBezTo>
                    <a:pt x="344916" y="107810"/>
                    <a:pt x="350795" y="97961"/>
                    <a:pt x="354330" y="83820"/>
                  </a:cubicBezTo>
                  <a:lnTo>
                    <a:pt x="358140" y="68580"/>
                  </a:lnTo>
                  <a:cubicBezTo>
                    <a:pt x="362455" y="25425"/>
                    <a:pt x="367665" y="11430"/>
                    <a:pt x="369570" y="0"/>
                  </a:cubicBez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grpSp>
      <p:sp>
        <p:nvSpPr>
          <p:cNvPr id="1048610" name="Title 1"/>
          <p:cNvSpPr>
            <a:spLocks noGrp="1"/>
          </p:cNvSpPr>
          <p:nvPr>
            <p:ph type="title"/>
          </p:nvPr>
        </p:nvSpPr>
        <p:spPr>
          <a:xfrm>
            <a:off x="286953" y="181810"/>
            <a:ext cx="10515600" cy="695876"/>
          </a:xfrm>
        </p:spPr>
        <p:txBody>
          <a:bodyPr>
            <a:normAutofit/>
          </a:bodyPr>
          <a:lstStyle/>
          <a:p>
            <a:r>
              <a:rPr lang="en-US" sz="3600" b="1" dirty="0">
                <a:solidFill>
                  <a:srgbClr val="8C1515"/>
                </a:solidFill>
                <a:latin typeface="Arial" panose="020B0604020202020204" pitchFamily="34" charset="0"/>
                <a:cs typeface="Arial" panose="020B0604020202020204" pitchFamily="34" charset="0"/>
              </a:rPr>
              <a:t>Setting of the Doppler Radar System</a:t>
            </a:r>
            <a:endParaRPr lang="en-US" sz="3600" b="1" dirty="0">
              <a:solidFill>
                <a:srgbClr val="8C1515"/>
              </a:solidFill>
              <a:latin typeface="Arial" panose="020B0604020202020204" pitchFamily="34" charset="0"/>
              <a:cs typeface="Arial" panose="020B0604020202020204" pitchFamily="34" charset="0"/>
            </a:endParaRPr>
          </a:p>
        </p:txBody>
      </p:sp>
      <p:pic>
        <p:nvPicPr>
          <p:cNvPr id="2050" name="Picture 2" descr="在这里插入图片描述"/>
          <p:cNvPicPr>
            <a:picLocks noChangeAspect="1" noChangeArrowheads="1"/>
          </p:cNvPicPr>
          <p:nvPr/>
        </p:nvPicPr>
        <p:blipFill rotWithShape="1">
          <a:blip r:embed="rId3">
            <a:extLst>
              <a:ext uri="{28A0092B-C50C-407E-A947-70E740481C1C}">
                <a14:useLocalDpi xmlns:a14="http://schemas.microsoft.com/office/drawing/2010/main" val="0"/>
              </a:ext>
            </a:extLst>
          </a:blip>
          <a:srcRect l="9288" t="8047" r="60257" b="15240"/>
          <a:stretch>
            <a:fillRect/>
          </a:stretch>
        </p:blipFill>
        <p:spPr bwMode="auto">
          <a:xfrm>
            <a:off x="4042567" y="4521739"/>
            <a:ext cx="878840" cy="12882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nuand.com/wp-content/uploads/2018/08/bladeRF_micro-1024x685.png"/>
          <p:cNvPicPr>
            <a:picLocks noChangeAspect="1" noChangeArrowheads="1"/>
          </p:cNvPicPr>
          <p:nvPr/>
        </p:nvPicPr>
        <p:blipFill rotWithShape="1">
          <a:blip r:embed="rId4">
            <a:extLst>
              <a:ext uri="{28A0092B-C50C-407E-A947-70E740481C1C}">
                <a14:useLocalDpi xmlns:a14="http://schemas.microsoft.com/office/drawing/2010/main" val="0"/>
              </a:ext>
            </a:extLst>
          </a:blip>
          <a:srcRect l="8385" t="7011" r="5160" b="10864"/>
          <a:stretch>
            <a:fillRect/>
          </a:stretch>
        </p:blipFill>
        <p:spPr bwMode="auto">
          <a:xfrm>
            <a:off x="8009266" y="1413173"/>
            <a:ext cx="3013492" cy="191492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gd2.alicdn.com/imgextra/i1/3321290867/O1CN015zTuHv1IH8528BpT3_!!3321290867.jpg"/>
          <p:cNvPicPr>
            <a:picLocks noChangeAspect="1" noChangeArrowheads="1"/>
          </p:cNvPicPr>
          <p:nvPr/>
        </p:nvPicPr>
        <p:blipFill rotWithShape="1">
          <a:blip r:embed="rId5">
            <a:extLst>
              <a:ext uri="{28A0092B-C50C-407E-A947-70E740481C1C}">
                <a14:useLocalDpi xmlns:a14="http://schemas.microsoft.com/office/drawing/2010/main" val="0"/>
              </a:ext>
            </a:extLst>
          </a:blip>
          <a:srcRect l="29945" t="24442" r="1163" b="11693"/>
          <a:stretch>
            <a:fillRect/>
          </a:stretch>
        </p:blipFill>
        <p:spPr bwMode="auto">
          <a:xfrm>
            <a:off x="5275025" y="2794988"/>
            <a:ext cx="1999615" cy="1853697"/>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gimg2.baidu.com/image_search/src=http%3A%2F%2Fhackster.imgix.net%2Fuploads%2Fattachments%2F875282%2Fa000066_featured_4_xPSq6KLLrE.jpg%3Fauto%3Dcompress%2Cformat%26w%3D680%26h%3D510%26fit%3Dmax&amp;refer=http%3A%2F%2Fhackster.imgix.net&amp;app=2002&amp;size=f9999,10000&amp;q=a80&amp;n=0&amp;g=0n&amp;fmt=jpeg?sec=1632834322&amp;t=0ecd2e728862f6df798a24e421de918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9266" y="4236457"/>
            <a:ext cx="3005404" cy="190931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肘形连接符 7"/>
          <p:cNvCxnSpPr/>
          <p:nvPr/>
        </p:nvCxnSpPr>
        <p:spPr>
          <a:xfrm rot="16200000" flipH="1">
            <a:off x="9112438" y="3228871"/>
            <a:ext cx="1891925" cy="632605"/>
          </a:xfrm>
          <a:prstGeom prst="bentConnector3">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肘形连接符 29"/>
          <p:cNvCxnSpPr/>
          <p:nvPr/>
        </p:nvCxnSpPr>
        <p:spPr>
          <a:xfrm rot="5400000">
            <a:off x="8703044" y="3249478"/>
            <a:ext cx="1867293" cy="520749"/>
          </a:xfrm>
          <a:prstGeom prst="bentConnector3">
            <a:avLst>
              <a:gd name="adj1" fmla="val 6047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177176" y="946923"/>
            <a:ext cx="327804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0455216" y="935421"/>
            <a:ext cx="0" cy="621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圆角矩形 33"/>
          <p:cNvSpPr/>
          <p:nvPr/>
        </p:nvSpPr>
        <p:spPr>
          <a:xfrm>
            <a:off x="1219201" y="3128594"/>
            <a:ext cx="60959" cy="199508"/>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cxnSp>
        <p:nvCxnSpPr>
          <p:cNvPr id="54" name="直接连接符 53"/>
          <p:cNvCxnSpPr/>
          <p:nvPr/>
        </p:nvCxnSpPr>
        <p:spPr>
          <a:xfrm flipV="1">
            <a:off x="7177176" y="935422"/>
            <a:ext cx="0" cy="196947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280159" y="3128593"/>
            <a:ext cx="3632823"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4912981" y="1232871"/>
            <a:ext cx="0" cy="189572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4912981" y="1244611"/>
            <a:ext cx="56994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10612408" y="1208228"/>
            <a:ext cx="0" cy="6216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5222724" y="2180733"/>
            <a:ext cx="1699504" cy="666977"/>
          </a:xfrm>
          <a:prstGeom prst="rect">
            <a:avLst/>
          </a:prstGeom>
          <a:noFill/>
        </p:spPr>
        <p:txBody>
          <a:bodyPr wrap="non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5GHz </a:t>
            </a:r>
            <a:endParaRPr lang="en-US" altLang="zh-CN" sz="1865" kern="0" dirty="0">
              <a:solidFill>
                <a:srgbClr val="000000"/>
              </a:solidFill>
              <a:latin typeface="Arial" panose="020B0604020202020204"/>
              <a:cs typeface="Arial" panose="020B0604020202020204"/>
              <a:sym typeface="Arial" panose="020B0604020202020204"/>
            </a:endParaRPr>
          </a:p>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patch antenna</a:t>
            </a:r>
            <a:endParaRPr lang="zh-CN" altLang="en-US" sz="1865" kern="0" dirty="0">
              <a:solidFill>
                <a:srgbClr val="000000"/>
              </a:solidFill>
              <a:latin typeface="Arial" panose="020B0604020202020204"/>
              <a:cs typeface="Arial" panose="020B0604020202020204"/>
              <a:sym typeface="Arial" panose="020B0604020202020204"/>
            </a:endParaRPr>
          </a:p>
        </p:txBody>
      </p:sp>
      <p:sp>
        <p:nvSpPr>
          <p:cNvPr id="70" name="矩形 69"/>
          <p:cNvSpPr/>
          <p:nvPr/>
        </p:nvSpPr>
        <p:spPr>
          <a:xfrm>
            <a:off x="10058400" y="2721626"/>
            <a:ext cx="2137124" cy="666977"/>
          </a:xfrm>
          <a:prstGeom prst="rect">
            <a:avLst/>
          </a:prstGeom>
        </p:spPr>
        <p:txBody>
          <a:bodyPr wrap="none">
            <a:spAutoFit/>
          </a:bodyPr>
          <a:lstStyle/>
          <a:p>
            <a:pPr defTabSz="1219200">
              <a:buClr>
                <a:srgbClr val="000000"/>
              </a:buClr>
            </a:pPr>
            <a:r>
              <a:rPr lang="en-US" altLang="zh-CN" sz="1865" kern="0" dirty="0">
                <a:solidFill>
                  <a:srgbClr val="292F33"/>
                </a:solidFill>
                <a:latin typeface="Arial" panose="020B0604020202020204"/>
                <a:cs typeface="Arial" panose="020B0604020202020204"/>
                <a:sym typeface="Arial" panose="020B0604020202020204"/>
              </a:rPr>
              <a:t>SDR</a:t>
            </a:r>
            <a:endParaRPr lang="en-US" altLang="zh-CN" sz="1865" kern="0" dirty="0">
              <a:solidFill>
                <a:srgbClr val="292F33"/>
              </a:solidFill>
              <a:latin typeface="Arial" panose="020B0604020202020204"/>
              <a:cs typeface="Arial" panose="020B0604020202020204"/>
              <a:sym typeface="Arial" panose="020B0604020202020204"/>
            </a:endParaRPr>
          </a:p>
          <a:p>
            <a:pPr defTabSz="1219200">
              <a:buClr>
                <a:srgbClr val="000000"/>
              </a:buClr>
            </a:pPr>
            <a:r>
              <a:rPr lang="en-US" altLang="zh-CN" sz="1865" kern="0" dirty="0" err="1">
                <a:solidFill>
                  <a:srgbClr val="292F33"/>
                </a:solidFill>
                <a:latin typeface="Arial" panose="020B0604020202020204"/>
                <a:cs typeface="Arial" panose="020B0604020202020204"/>
                <a:sym typeface="Arial" panose="020B0604020202020204"/>
              </a:rPr>
              <a:t>bladeRF</a:t>
            </a:r>
            <a:r>
              <a:rPr lang="en-US" altLang="zh-CN" sz="1865" kern="0" dirty="0">
                <a:solidFill>
                  <a:srgbClr val="292F33"/>
                </a:solidFill>
                <a:latin typeface="Arial" panose="020B0604020202020204"/>
                <a:cs typeface="Arial" panose="020B0604020202020204"/>
                <a:sym typeface="Arial" panose="020B0604020202020204"/>
              </a:rPr>
              <a:t> 2.0 micro</a:t>
            </a:r>
            <a:endParaRPr lang="en-US" altLang="zh-CN" sz="1865" kern="0" dirty="0">
              <a:solidFill>
                <a:srgbClr val="292F33"/>
              </a:solidFill>
              <a:latin typeface="Arial" panose="020B0604020202020204"/>
              <a:cs typeface="Arial" panose="020B0604020202020204"/>
              <a:sym typeface="Arial" panose="020B0604020202020204"/>
            </a:endParaRPr>
          </a:p>
        </p:txBody>
      </p:sp>
      <p:sp>
        <p:nvSpPr>
          <p:cNvPr id="76" name="矩形 75"/>
          <p:cNvSpPr/>
          <p:nvPr/>
        </p:nvSpPr>
        <p:spPr>
          <a:xfrm>
            <a:off x="10455217" y="5940587"/>
            <a:ext cx="1608133" cy="379656"/>
          </a:xfrm>
          <a:prstGeom prst="rect">
            <a:avLst/>
          </a:prstGeom>
        </p:spPr>
        <p:txBody>
          <a:bodyPr wrap="none">
            <a:spAutoFit/>
          </a:bodyPr>
          <a:lstStyle/>
          <a:p>
            <a:pPr defTabSz="1219200">
              <a:buClr>
                <a:srgbClr val="000000"/>
              </a:buClr>
            </a:pPr>
            <a:r>
              <a:rPr lang="en-US" altLang="zh-CN" sz="1865" kern="0" dirty="0">
                <a:solidFill>
                  <a:srgbClr val="292F33"/>
                </a:solidFill>
                <a:latin typeface="Arial" panose="020B0604020202020204"/>
                <a:cs typeface="Arial" panose="020B0604020202020204"/>
                <a:sym typeface="Arial" panose="020B0604020202020204"/>
              </a:rPr>
              <a:t>Arduino UNO</a:t>
            </a:r>
            <a:endParaRPr lang="en-US" altLang="zh-CN" sz="1865" kern="0" dirty="0">
              <a:solidFill>
                <a:srgbClr val="292F33"/>
              </a:solidFill>
              <a:latin typeface="Arial" panose="020B0604020202020204"/>
              <a:cs typeface="Arial" panose="020B0604020202020204"/>
              <a:sym typeface="Arial" panose="020B0604020202020204"/>
            </a:endParaRPr>
          </a:p>
        </p:txBody>
      </p:sp>
      <p:sp>
        <p:nvSpPr>
          <p:cNvPr id="71" name="文本框 70"/>
          <p:cNvSpPr txBox="1"/>
          <p:nvPr/>
        </p:nvSpPr>
        <p:spPr>
          <a:xfrm>
            <a:off x="7892576" y="3520598"/>
            <a:ext cx="1425390" cy="584775"/>
          </a:xfrm>
          <a:prstGeom prst="rect">
            <a:avLst/>
          </a:prstGeom>
          <a:noFill/>
        </p:spPr>
        <p:txBody>
          <a:bodyPr wrap="none" rtlCol="0">
            <a:spAutoFit/>
          </a:bodyPr>
          <a:lstStyle/>
          <a:p>
            <a:pPr defTabSz="1219200">
              <a:buClr>
                <a:srgbClr val="000000"/>
              </a:buClr>
            </a:pPr>
            <a:r>
              <a:rPr lang="en-US" altLang="zh-CN" sz="1600" kern="0" dirty="0">
                <a:solidFill>
                  <a:srgbClr val="000000"/>
                </a:solidFill>
                <a:latin typeface="Arial" panose="020B0604020202020204"/>
                <a:cs typeface="Arial" panose="020B0604020202020204"/>
                <a:sym typeface="Arial" panose="020B0604020202020204"/>
              </a:rPr>
              <a:t>Synchronized</a:t>
            </a:r>
            <a:endParaRPr lang="en-US" altLang="zh-CN" sz="1600" kern="0" dirty="0">
              <a:solidFill>
                <a:srgbClr val="000000"/>
              </a:solidFill>
              <a:latin typeface="Arial" panose="020B0604020202020204"/>
              <a:cs typeface="Arial" panose="020B0604020202020204"/>
              <a:sym typeface="Arial" panose="020B0604020202020204"/>
            </a:endParaRPr>
          </a:p>
          <a:p>
            <a:pPr defTabSz="1219200">
              <a:buClr>
                <a:srgbClr val="000000"/>
              </a:buClr>
            </a:pPr>
            <a:r>
              <a:rPr lang="en-US" altLang="zh-CN" sz="1600" kern="0" dirty="0">
                <a:solidFill>
                  <a:srgbClr val="000000"/>
                </a:solidFill>
                <a:latin typeface="Arial" panose="020B0604020202020204"/>
                <a:cs typeface="Arial" panose="020B0604020202020204"/>
                <a:sym typeface="Arial" panose="020B0604020202020204"/>
              </a:rPr>
              <a:t>together</a:t>
            </a:r>
            <a:endParaRPr lang="zh-CN" altLang="en-US" sz="1600" kern="0" dirty="0">
              <a:solidFill>
                <a:srgbClr val="000000"/>
              </a:solidFill>
              <a:latin typeface="Arial" panose="020B0604020202020204"/>
              <a:cs typeface="Arial" panose="020B0604020202020204"/>
              <a:sym typeface="Arial" panose="020B0604020202020204"/>
            </a:endParaRPr>
          </a:p>
        </p:txBody>
      </p:sp>
      <p:sp>
        <p:nvSpPr>
          <p:cNvPr id="72" name="椭圆形标注 71"/>
          <p:cNvSpPr/>
          <p:nvPr/>
        </p:nvSpPr>
        <p:spPr>
          <a:xfrm>
            <a:off x="2103444" y="877687"/>
            <a:ext cx="2049177" cy="1633797"/>
          </a:xfrm>
          <a:prstGeom prst="wedgeEllipseCallout">
            <a:avLst>
              <a:gd name="adj1" fmla="val -87818"/>
              <a:gd name="adj2" fmla="val 84126"/>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96" name="文本框 95"/>
          <p:cNvSpPr txBox="1"/>
          <p:nvPr/>
        </p:nvSpPr>
        <p:spPr>
          <a:xfrm>
            <a:off x="2141246" y="2494528"/>
            <a:ext cx="2085827" cy="379656"/>
          </a:xfrm>
          <a:prstGeom prst="rect">
            <a:avLst/>
          </a:prstGeom>
          <a:noFill/>
        </p:spPr>
        <p:txBody>
          <a:bodyPr wrap="non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wearable antenna</a:t>
            </a:r>
            <a:endParaRPr lang="zh-CN" altLang="en-US" sz="1865" kern="0" dirty="0">
              <a:solidFill>
                <a:srgbClr val="000000"/>
              </a:solidFill>
              <a:latin typeface="Arial" panose="020B0604020202020204"/>
              <a:cs typeface="Arial" panose="020B0604020202020204"/>
              <a:sym typeface="Arial" panose="020B0604020202020204"/>
            </a:endParaRPr>
          </a:p>
        </p:txBody>
      </p:sp>
      <p:cxnSp>
        <p:nvCxnSpPr>
          <p:cNvPr id="97" name="直接连接符 96"/>
          <p:cNvCxnSpPr/>
          <p:nvPr/>
        </p:nvCxnSpPr>
        <p:spPr>
          <a:xfrm>
            <a:off x="2411896" y="4579857"/>
            <a:ext cx="0" cy="177109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a:off x="2411897" y="6327953"/>
            <a:ext cx="7485169"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flipV="1">
            <a:off x="9895396" y="5940587"/>
            <a:ext cx="0" cy="38736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17" name="椭圆形标注 116"/>
          <p:cNvSpPr/>
          <p:nvPr/>
        </p:nvSpPr>
        <p:spPr>
          <a:xfrm>
            <a:off x="3690617" y="4327230"/>
            <a:ext cx="1582739" cy="1633797"/>
          </a:xfrm>
          <a:prstGeom prst="wedgeEllipseCallout">
            <a:avLst>
              <a:gd name="adj1" fmla="val -121718"/>
              <a:gd name="adj2" fmla="val -40153"/>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125" name="圆角矩形 124"/>
          <p:cNvSpPr/>
          <p:nvPr/>
        </p:nvSpPr>
        <p:spPr>
          <a:xfrm>
            <a:off x="2408507" y="4412175"/>
            <a:ext cx="63759" cy="135127"/>
          </a:xfrm>
          <a:prstGeom prst="round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126" name="文本框 125"/>
          <p:cNvSpPr txBox="1"/>
          <p:nvPr/>
        </p:nvSpPr>
        <p:spPr>
          <a:xfrm>
            <a:off x="3713235" y="5917583"/>
            <a:ext cx="1569660" cy="379656"/>
          </a:xfrm>
          <a:prstGeom prst="rect">
            <a:avLst/>
          </a:prstGeom>
          <a:noFill/>
        </p:spPr>
        <p:txBody>
          <a:bodyPr wrap="non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Pulse sensor</a:t>
            </a:r>
            <a:endParaRPr lang="zh-CN" altLang="en-US" sz="1865" kern="0" dirty="0">
              <a:solidFill>
                <a:srgbClr val="000000"/>
              </a:solidFill>
              <a:latin typeface="Arial" panose="020B0604020202020204"/>
              <a:cs typeface="Arial" panose="020B0604020202020204"/>
              <a:sym typeface="Arial" panose="020B0604020202020204"/>
            </a:endParaRPr>
          </a:p>
        </p:txBody>
      </p:sp>
      <p:pic>
        <p:nvPicPr>
          <p:cNvPr id="2058" name="Picture 10" descr="https://ss0.baidu.com/-Po3dSag_xI4khGko9WTAnF6hhy/exp/w=500/sign=e5361e2df7faaf5184e381bfbc5494ed/960a304e251f95cafae524bdc3177f3e670952ac.jpg"/>
          <p:cNvPicPr>
            <a:picLocks noChangeAspect="1" noChangeArrowheads="1"/>
          </p:cNvPicPr>
          <p:nvPr/>
        </p:nvPicPr>
        <p:blipFill rotWithShape="1">
          <a:blip r:embed="rId7">
            <a:extLst>
              <a:ext uri="{28A0092B-C50C-407E-A947-70E740481C1C}">
                <a14:useLocalDpi xmlns:a14="http://schemas.microsoft.com/office/drawing/2010/main" val="0"/>
              </a:ext>
            </a:extLst>
          </a:blip>
          <a:srcRect l="14848" t="39711" r="16672" b="39348"/>
          <a:stretch>
            <a:fillRect/>
          </a:stretch>
        </p:blipFill>
        <p:spPr bwMode="auto">
          <a:xfrm>
            <a:off x="1718439" y="3313582"/>
            <a:ext cx="3438999" cy="342828"/>
          </a:xfrm>
          <a:prstGeom prst="rect">
            <a:avLst/>
          </a:prstGeom>
          <a:noFill/>
          <a:extLst>
            <a:ext uri="{909E8E84-426E-40DD-AFC4-6F175D3DCCD1}">
              <a14:hiddenFill xmlns:a14="http://schemas.microsoft.com/office/drawing/2010/main">
                <a:solidFill>
                  <a:srgbClr val="FFFFFF"/>
                </a:solidFill>
              </a14:hiddenFill>
            </a:ext>
          </a:extLst>
        </p:spPr>
      </p:pic>
      <p:cxnSp>
        <p:nvCxnSpPr>
          <p:cNvPr id="121" name="直接箭头连接符 120"/>
          <p:cNvCxnSpPr/>
          <p:nvPr/>
        </p:nvCxnSpPr>
        <p:spPr>
          <a:xfrm flipH="1">
            <a:off x="2540721" y="3721835"/>
            <a:ext cx="2173520" cy="131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7" name="矩形 126"/>
          <p:cNvSpPr/>
          <p:nvPr/>
        </p:nvSpPr>
        <p:spPr>
          <a:xfrm>
            <a:off x="2619727" y="3691411"/>
            <a:ext cx="2233304" cy="379656"/>
          </a:xfrm>
          <a:prstGeom prst="rect">
            <a:avLst/>
          </a:prstGeom>
        </p:spPr>
        <p:txBody>
          <a:bodyPr wrap="none">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5GHz carrier wave </a:t>
            </a:r>
            <a:endParaRPr lang="en-US" altLang="zh-CN" sz="1865" kern="0" dirty="0">
              <a:solidFill>
                <a:srgbClr val="000000"/>
              </a:solidFill>
              <a:latin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10" name="Title 1"/>
          <p:cNvSpPr>
            <a:spLocks noGrp="1"/>
          </p:cNvSpPr>
          <p:nvPr>
            <p:ph type="title"/>
          </p:nvPr>
        </p:nvSpPr>
        <p:spPr>
          <a:xfrm>
            <a:off x="286953" y="181810"/>
            <a:ext cx="10515600" cy="1147076"/>
          </a:xfrm>
        </p:spPr>
        <p:txBody>
          <a:bodyPr>
            <a:normAutofit/>
          </a:bodyPr>
          <a:lstStyle/>
          <a:p>
            <a:r>
              <a:rPr lang="en-US" sz="3600" b="1" dirty="0">
                <a:solidFill>
                  <a:srgbClr val="8C1515"/>
                </a:solidFill>
                <a:latin typeface="Arial" panose="020B0604020202020204" pitchFamily="34" charset="0"/>
                <a:cs typeface="Arial" panose="020B0604020202020204" pitchFamily="34" charset="0"/>
              </a:rPr>
              <a:t>Signal Processing Based on Singular Spectrum Analysis</a:t>
            </a:r>
            <a:endParaRPr lang="en-US" sz="3600" b="1" dirty="0">
              <a:solidFill>
                <a:srgbClr val="8C1515"/>
              </a:solidFill>
              <a:latin typeface="Arial" panose="020B0604020202020204" pitchFamily="34" charset="0"/>
              <a:cs typeface="Arial" panose="020B0604020202020204" pitchFamily="34" charset="0"/>
            </a:endParaRPr>
          </a:p>
        </p:txBody>
      </p:sp>
      <p:pic>
        <p:nvPicPr>
          <p:cNvPr id="12" name="图片 11"/>
          <p:cNvPicPr>
            <a:picLocks noChangeAspect="1"/>
          </p:cNvPicPr>
          <p:nvPr/>
        </p:nvPicPr>
        <p:blipFill rotWithShape="1">
          <a:blip r:embed="rId1"/>
          <a:srcRect l="52272" r="5941"/>
          <a:stretch>
            <a:fillRect/>
          </a:stretch>
        </p:blipFill>
        <p:spPr>
          <a:xfrm>
            <a:off x="0" y="2824553"/>
            <a:ext cx="3373120" cy="2913956"/>
          </a:xfrm>
          <a:prstGeom prst="rect">
            <a:avLst/>
          </a:prstGeom>
        </p:spPr>
      </p:pic>
      <p:pic>
        <p:nvPicPr>
          <p:cNvPr id="13" name="图片 12"/>
          <p:cNvPicPr>
            <a:picLocks noChangeAspect="1"/>
          </p:cNvPicPr>
          <p:nvPr/>
        </p:nvPicPr>
        <p:blipFill>
          <a:blip r:embed="rId2"/>
          <a:stretch>
            <a:fillRect/>
          </a:stretch>
        </p:blipFill>
        <p:spPr>
          <a:xfrm>
            <a:off x="3467947" y="3126595"/>
            <a:ext cx="4846940" cy="2309869"/>
          </a:xfrm>
          <a:prstGeom prst="rect">
            <a:avLst/>
          </a:prstGeom>
        </p:spPr>
      </p:pic>
      <p:pic>
        <p:nvPicPr>
          <p:cNvPr id="14" name="图片 13"/>
          <p:cNvPicPr>
            <a:picLocks noChangeAspect="1"/>
          </p:cNvPicPr>
          <p:nvPr/>
        </p:nvPicPr>
        <p:blipFill>
          <a:blip r:embed="rId3"/>
          <a:stretch>
            <a:fillRect/>
          </a:stretch>
        </p:blipFill>
        <p:spPr>
          <a:xfrm>
            <a:off x="8409714" y="2816262"/>
            <a:ext cx="3896329" cy="2922247"/>
          </a:xfrm>
          <a:prstGeom prst="rect">
            <a:avLst/>
          </a:prstGeom>
        </p:spPr>
      </p:pic>
      <p:sp>
        <p:nvSpPr>
          <p:cNvPr id="3" name="文本框 2"/>
          <p:cNvSpPr txBox="1"/>
          <p:nvPr/>
        </p:nvSpPr>
        <p:spPr>
          <a:xfrm>
            <a:off x="806832" y="2353324"/>
            <a:ext cx="1699504" cy="379656"/>
          </a:xfrm>
          <a:prstGeom prst="rect">
            <a:avLst/>
          </a:prstGeom>
          <a:noFill/>
        </p:spPr>
        <p:txBody>
          <a:bodyPr wrap="non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Original signal</a:t>
            </a:r>
            <a:endParaRPr lang="zh-CN" altLang="en-US" sz="1865" kern="0" dirty="0">
              <a:solidFill>
                <a:srgbClr val="000000"/>
              </a:solidFill>
              <a:latin typeface="Arial" panose="020B0604020202020204"/>
              <a:cs typeface="Arial" panose="020B0604020202020204"/>
              <a:sym typeface="Arial" panose="020B0604020202020204"/>
            </a:endParaRPr>
          </a:p>
        </p:txBody>
      </p:sp>
      <p:sp>
        <p:nvSpPr>
          <p:cNvPr id="18" name="矩形 17"/>
          <p:cNvSpPr/>
          <p:nvPr/>
        </p:nvSpPr>
        <p:spPr>
          <a:xfrm>
            <a:off x="3535681" y="2312289"/>
            <a:ext cx="4836457" cy="420564"/>
          </a:xfrm>
          <a:prstGeom prst="rect">
            <a:avLst/>
          </a:prstGeom>
        </p:spPr>
        <p:txBody>
          <a:bodyPr wrap="square">
            <a:spAutoFit/>
          </a:bodyPr>
          <a:lstStyle/>
          <a:p>
            <a:pPr algn="ctr" defTabSz="1219200">
              <a:buClr>
                <a:srgbClr val="000000"/>
              </a:buClr>
            </a:pPr>
            <a:r>
              <a:rPr lang="en-US" altLang="zh-CN" sz="2135" b="1" kern="0" dirty="0">
                <a:solidFill>
                  <a:srgbClr val="000000"/>
                </a:solidFill>
                <a:latin typeface="Arial" panose="020B0604020202020204"/>
                <a:cs typeface="Arial" panose="020B0604020202020204"/>
                <a:sym typeface="Arial" panose="020B0604020202020204"/>
              </a:rPr>
              <a:t>Singular Spectrum Analysis (SSA)</a:t>
            </a:r>
            <a:endParaRPr lang="zh-CN" altLang="en-US" sz="2135" b="1" kern="0" dirty="0">
              <a:solidFill>
                <a:srgbClr val="000000"/>
              </a:solidFill>
              <a:latin typeface="Arial" panose="020B0604020202020204"/>
              <a:cs typeface="Arial" panose="020B0604020202020204"/>
              <a:sym typeface="Arial" panose="020B0604020202020204"/>
            </a:endParaRPr>
          </a:p>
        </p:txBody>
      </p:sp>
      <p:sp>
        <p:nvSpPr>
          <p:cNvPr id="19" name="文本框 18"/>
          <p:cNvSpPr txBox="1"/>
          <p:nvPr/>
        </p:nvSpPr>
        <p:spPr>
          <a:xfrm>
            <a:off x="9438609" y="2312288"/>
            <a:ext cx="1781257" cy="379656"/>
          </a:xfrm>
          <a:prstGeom prst="rect">
            <a:avLst/>
          </a:prstGeom>
          <a:noFill/>
        </p:spPr>
        <p:txBody>
          <a:bodyPr wrap="none" rtlCol="0">
            <a:spAutoFit/>
          </a:bodyPr>
          <a:lstStyle/>
          <a:p>
            <a:pPr defTabSz="1219200">
              <a:buClr>
                <a:srgbClr val="000000"/>
              </a:buClr>
            </a:pPr>
            <a:r>
              <a:rPr lang="en-US" altLang="zh-CN" sz="1865" kern="0" dirty="0">
                <a:solidFill>
                  <a:srgbClr val="000000"/>
                </a:solidFill>
                <a:latin typeface="Arial" panose="020B0604020202020204"/>
                <a:cs typeface="Arial" panose="020B0604020202020204"/>
                <a:sym typeface="Arial" panose="020B0604020202020204"/>
              </a:rPr>
              <a:t>Reconstruction</a:t>
            </a:r>
            <a:endParaRPr lang="zh-CN" altLang="en-US" sz="1865" kern="0" dirty="0">
              <a:solidFill>
                <a:srgbClr val="000000"/>
              </a:solidFill>
              <a:latin typeface="Arial" panose="020B0604020202020204"/>
              <a:cs typeface="Arial" panose="020B0604020202020204"/>
              <a:sym typeface="Arial" panose="020B0604020202020204"/>
            </a:endParaRPr>
          </a:p>
        </p:txBody>
      </p:sp>
      <p:sp>
        <p:nvSpPr>
          <p:cNvPr id="16" name="右箭头 15"/>
          <p:cNvSpPr/>
          <p:nvPr/>
        </p:nvSpPr>
        <p:spPr>
          <a:xfrm>
            <a:off x="3318934" y="3928725"/>
            <a:ext cx="433493" cy="377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21" name="右箭头 20"/>
          <p:cNvSpPr/>
          <p:nvPr/>
        </p:nvSpPr>
        <p:spPr>
          <a:xfrm>
            <a:off x="8068279" y="3928725"/>
            <a:ext cx="433493" cy="3779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75" name="标题 1"/>
          <p:cNvSpPr>
            <a:spLocks noGrp="1"/>
          </p:cNvSpPr>
          <p:nvPr>
            <p:ph type="title"/>
          </p:nvPr>
        </p:nvSpPr>
        <p:spPr>
          <a:xfrm>
            <a:off x="329400" y="-145184"/>
            <a:ext cx="10515600" cy="1202229"/>
          </a:xfrm>
        </p:spPr>
        <p:txBody>
          <a:bodyPr>
            <a:normAutofit/>
          </a:bodyPr>
          <a:lstStyle/>
          <a:p>
            <a:r>
              <a:rPr lang="en-US" altLang="zh-CN" sz="3600" b="1" dirty="0">
                <a:solidFill>
                  <a:srgbClr val="8C1515"/>
                </a:solidFill>
                <a:latin typeface="Arial" panose="020B0604020202020204" pitchFamily="34" charset="0"/>
                <a:cs typeface="Arial" panose="020B0604020202020204" pitchFamily="34" charset="0"/>
              </a:rPr>
              <a:t>Brief Check of Results</a:t>
            </a:r>
            <a:endParaRPr lang="zh-CN" altLang="en-US" sz="3600" dirty="0"/>
          </a:p>
        </p:txBody>
      </p:sp>
      <p:sp>
        <p:nvSpPr>
          <p:cNvPr id="3" name="矩形 2"/>
          <p:cNvSpPr/>
          <p:nvPr/>
        </p:nvSpPr>
        <p:spPr>
          <a:xfrm>
            <a:off x="6583988" y="4922372"/>
            <a:ext cx="5187352" cy="954300"/>
          </a:xfrm>
          <a:prstGeom prst="rect">
            <a:avLst/>
          </a:prstGeom>
        </p:spPr>
        <p:txBody>
          <a:bodyPr wrap="square">
            <a:spAutoFit/>
          </a:bodyPr>
          <a:lstStyle/>
          <a:p>
            <a:pPr defTabSz="1219200">
              <a:buClr>
                <a:srgbClr val="000000"/>
              </a:buClr>
            </a:pPr>
            <a:r>
              <a:rPr lang="en-US" altLang="zh-CN" sz="1865" kern="0" dirty="0">
                <a:solidFill>
                  <a:srgbClr val="000000"/>
                </a:solidFill>
                <a:latin typeface="Helvetica" charset="0"/>
                <a:cs typeface="Arial" panose="020B0604020202020204"/>
                <a:sym typeface="Arial" panose="020B0604020202020204"/>
              </a:rPr>
              <a:t>* Success ratio is the percentage of time the calculated rate is within 10% of the reference rate.</a:t>
            </a:r>
            <a:endParaRPr lang="zh-CN" altLang="en-US" sz="1865" kern="0" dirty="0">
              <a:solidFill>
                <a:srgbClr val="000000"/>
              </a:solidFill>
              <a:latin typeface="Arial" panose="020B0604020202020204"/>
              <a:cs typeface="Arial" panose="020B0604020202020204"/>
              <a:sym typeface="Arial" panose="020B0604020202020204"/>
            </a:endParaRPr>
          </a:p>
        </p:txBody>
      </p:sp>
      <p:sp>
        <p:nvSpPr>
          <p:cNvPr id="2" name="矩形 1"/>
          <p:cNvSpPr/>
          <p:nvPr/>
        </p:nvSpPr>
        <p:spPr>
          <a:xfrm>
            <a:off x="935689" y="1067377"/>
            <a:ext cx="2206053" cy="461665"/>
          </a:xfrm>
          <a:prstGeom prst="rect">
            <a:avLst/>
          </a:prstGeom>
        </p:spPr>
        <p:txBody>
          <a:bodyPr wrap="none">
            <a:spAutoFit/>
          </a:bodyPr>
          <a:lstStyle/>
          <a:p>
            <a:pP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Free-breathing</a:t>
            </a:r>
            <a:endParaRPr lang="zh-CN" altLang="en-US" sz="2400" kern="0" dirty="0">
              <a:solidFill>
                <a:srgbClr val="000000"/>
              </a:solidFill>
              <a:latin typeface="Arial" panose="020B0604020202020204"/>
              <a:cs typeface="Arial" panose="020B0604020202020204"/>
              <a:sym typeface="Arial" panose="020B0604020202020204"/>
            </a:endParaRPr>
          </a:p>
        </p:txBody>
      </p:sp>
      <p:pic>
        <p:nvPicPr>
          <p:cNvPr id="4" name="图片 3"/>
          <p:cNvPicPr>
            <a:picLocks noChangeAspect="1"/>
          </p:cNvPicPr>
          <p:nvPr/>
        </p:nvPicPr>
        <p:blipFill>
          <a:blip r:embed="rId1"/>
          <a:stretch>
            <a:fillRect/>
          </a:stretch>
        </p:blipFill>
        <p:spPr>
          <a:xfrm>
            <a:off x="252443" y="1559819"/>
            <a:ext cx="6373363" cy="4780021"/>
          </a:xfrm>
          <a:prstGeom prst="rect">
            <a:avLst/>
          </a:prstGeom>
        </p:spPr>
      </p:pic>
      <p:sp>
        <p:nvSpPr>
          <p:cNvPr id="8" name="文本框 7"/>
          <p:cNvSpPr txBox="1"/>
          <p:nvPr/>
        </p:nvSpPr>
        <p:spPr>
          <a:xfrm>
            <a:off x="6382881" y="1922352"/>
            <a:ext cx="5493812" cy="1159228"/>
          </a:xfrm>
          <a:prstGeom prst="rect">
            <a:avLst/>
          </a:prstGeom>
          <a:noFill/>
        </p:spPr>
        <p:txBody>
          <a:bodyPr wrap="none" rtlCol="0">
            <a:spAutoFit/>
          </a:bodyPr>
          <a:lstStyle/>
          <a:p>
            <a:pPr defTabSz="1219200">
              <a:buClr>
                <a:srgbClr val="000000"/>
              </a:buClr>
            </a:pPr>
            <a:r>
              <a:rPr lang="en-US" altLang="zh-CN" sz="2400" b="1" kern="0" dirty="0">
                <a:solidFill>
                  <a:srgbClr val="00505C">
                    <a:lumMod val="75000"/>
                    <a:lumOff val="25000"/>
                  </a:srgbClr>
                </a:solidFill>
                <a:latin typeface="Arial" panose="020B0604020202020204"/>
                <a:cs typeface="Arial" panose="020B0604020202020204"/>
                <a:sym typeface="Arial" panose="020B0604020202020204"/>
              </a:rPr>
              <a:t>►</a:t>
            </a:r>
            <a:r>
              <a:rPr lang="en-US" altLang="zh-CN" sz="2135" kern="0" dirty="0">
                <a:solidFill>
                  <a:srgbClr val="000000"/>
                </a:solidFill>
                <a:latin typeface="Arial" panose="020B0604020202020204"/>
                <a:cs typeface="Arial" panose="020B0604020202020204"/>
                <a:sym typeface="Arial" panose="020B0604020202020204"/>
              </a:rPr>
              <a:t>Blue line: proposed method based on SSA</a:t>
            </a:r>
            <a:endParaRPr lang="en-US" altLang="zh-CN" sz="2135" kern="0" dirty="0">
              <a:solidFill>
                <a:srgbClr val="000000"/>
              </a:solidFill>
              <a:latin typeface="Arial" panose="020B0604020202020204"/>
              <a:cs typeface="Arial" panose="020B0604020202020204"/>
              <a:sym typeface="Arial" panose="020B0604020202020204"/>
            </a:endParaRPr>
          </a:p>
          <a:p>
            <a:pPr defTabSz="1219200">
              <a:buClr>
                <a:srgbClr val="000000"/>
              </a:buClr>
            </a:pPr>
            <a:endParaRPr lang="en-US" altLang="zh-CN" sz="2135" kern="0" dirty="0">
              <a:solidFill>
                <a:srgbClr val="000000"/>
              </a:solidFill>
              <a:latin typeface="Arial" panose="020B0604020202020204"/>
              <a:cs typeface="Arial" panose="020B0604020202020204"/>
              <a:sym typeface="Arial" panose="020B0604020202020204"/>
            </a:endParaRPr>
          </a:p>
          <a:p>
            <a:pPr defTabSz="1219200">
              <a:buClr>
                <a:srgbClr val="000000"/>
              </a:buClr>
            </a:pPr>
            <a:r>
              <a:rPr lang="en-US" altLang="zh-CN" sz="2400" b="1" kern="0" dirty="0">
                <a:solidFill>
                  <a:srgbClr val="8D3C1E">
                    <a:lumMod val="60000"/>
                    <a:lumOff val="40000"/>
                  </a:srgbClr>
                </a:solidFill>
                <a:latin typeface="Arial" panose="020B0604020202020204"/>
                <a:cs typeface="Arial" panose="020B0604020202020204"/>
                <a:sym typeface="Arial" panose="020B0604020202020204"/>
              </a:rPr>
              <a:t>►</a:t>
            </a:r>
            <a:r>
              <a:rPr lang="en-US" altLang="zh-CN" sz="2135" kern="0" dirty="0">
                <a:solidFill>
                  <a:srgbClr val="000000"/>
                </a:solidFill>
                <a:latin typeface="Arial" panose="020B0604020202020204"/>
                <a:cs typeface="Arial" panose="020B0604020202020204"/>
                <a:sym typeface="Arial" panose="020B0604020202020204"/>
              </a:rPr>
              <a:t>Orange line: traditional filtering method</a:t>
            </a:r>
            <a:endParaRPr lang="zh-CN" altLang="en-US" sz="2135" kern="0" dirty="0">
              <a:solidFill>
                <a:srgbClr val="000000"/>
              </a:solidFill>
              <a:latin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ctr" defTabSz="609600">
              <a:spcBef>
                <a:spcPts val="0"/>
              </a:spcBef>
              <a:spcAft>
                <a:spcPts val="0"/>
              </a:spcAft>
              <a:buSzPts val="1400"/>
              <a:defRPr/>
            </a:pPr>
            <a:r>
              <a:rPr lang="en-US" sz="4665" dirty="0">
                <a:solidFill>
                  <a:srgbClr val="000000"/>
                </a:solidFill>
                <a:ea typeface="Arial" panose="020B0604020202020204"/>
                <a:cs typeface="Arial" panose="020B0604020202020204"/>
                <a:sym typeface="Arial" panose="020B0604020202020204"/>
              </a:rPr>
              <a:t>Thank You for Listening</a:t>
            </a:r>
            <a:r>
              <a:rPr lang="en-US" altLang="zh-CN" sz="4665" dirty="0">
                <a:solidFill>
                  <a:srgbClr val="000000"/>
                </a:solidFill>
                <a:ea typeface="Arial" panose="020B0604020202020204"/>
                <a:cs typeface="Arial" panose="020B0604020202020204"/>
                <a:sym typeface="Arial" panose="020B0604020202020204"/>
              </a:rPr>
              <a:t>!</a:t>
            </a:r>
            <a:br>
              <a:rPr lang="en-US" sz="4665" dirty="0">
                <a:solidFill>
                  <a:srgbClr val="000000"/>
                </a:solidFill>
                <a:ea typeface="Arial" panose="020B0604020202020204"/>
                <a:cs typeface="Arial" panose="020B0604020202020204"/>
                <a:sym typeface="Arial" panose="020B0604020202020204"/>
              </a:rPr>
            </a:br>
            <a:r>
              <a:rPr lang="en-US" sz="4665" dirty="0">
                <a:solidFill>
                  <a:srgbClr val="000000"/>
                </a:solidFill>
                <a:ea typeface="Arial" panose="020B0604020202020204"/>
                <a:cs typeface="Arial" panose="020B0604020202020204"/>
                <a:sym typeface="Arial" panose="020B0604020202020204"/>
              </a:rPr>
              <a:t>Welcome to </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Breakout Room </a:t>
            </a:r>
            <a:r>
              <a:rPr lang="en-US" altLang="zh-CN" sz="6600" dirty="0">
                <a:solidFill>
                  <a:srgbClr val="8C1515"/>
                </a:solidFill>
                <a:latin typeface="Source Sans Pro" charset="0"/>
                <a:ea typeface="MS PGothic" panose="020B0600070205080204" pitchFamily="34" charset="-128"/>
                <a:cs typeface="Arial" panose="020B0604020202020204"/>
                <a:sym typeface="Arial" panose="020B0604020202020204"/>
              </a:rPr>
              <a:t>3</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 </a:t>
            </a:r>
            <a:endPar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endParaRPr>
          </a:p>
          <a:p>
            <a:pPr algn="ctr" defTabSz="609600">
              <a:spcBef>
                <a:spcPts val="0"/>
              </a:spcBef>
              <a:spcAft>
                <a:spcPts val="0"/>
              </a:spcAft>
              <a:buSzPts val="1400"/>
              <a:defRPr/>
            </a:pPr>
            <a:endParaRPr lang="en-US" sz="4665" dirty="0">
              <a:solidFill>
                <a:srgbClr val="000000"/>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609600" y="2238587"/>
            <a:ext cx="10972800" cy="825500"/>
          </a:xfrm>
        </p:spPr>
        <p:txBody>
          <a:bodyPr/>
          <a:lstStyle/>
          <a:p>
            <a:pPr eaLnBrk="1" hangingPunct="1"/>
            <a:r>
              <a:rPr lang="en-US" altLang="zh-CN" b="1" dirty="0">
                <a:latin typeface="Arial" panose="020B0604020202020204" pitchFamily="34" charset="0"/>
              </a:rPr>
              <a:t>Side Effect Analysis of Drugs </a:t>
            </a:r>
            <a:br>
              <a:rPr lang="en-US" altLang="zh-CN" b="1" dirty="0">
                <a:latin typeface="Arial" panose="020B0604020202020204" pitchFamily="34" charset="0"/>
              </a:rPr>
            </a:br>
            <a:r>
              <a:rPr lang="en-US" altLang="zh-CN" b="1" dirty="0">
                <a:latin typeface="Arial" panose="020B0604020202020204" pitchFamily="34" charset="0"/>
              </a:rPr>
              <a:t>Related to Anticommensal Activity</a:t>
            </a:r>
            <a:endParaRPr lang="en-US" altLang="zh-CN" b="1" dirty="0">
              <a:latin typeface="Arial" panose="020B0604020202020204" pitchFamily="34" charset="0"/>
            </a:endParaRPr>
          </a:p>
        </p:txBody>
      </p:sp>
      <p:sp>
        <p:nvSpPr>
          <p:cNvPr id="11266" name="Text Placeholder 2"/>
          <p:cNvSpPr>
            <a:spLocks noGrp="1"/>
          </p:cNvSpPr>
          <p:nvPr>
            <p:ph type="body" sz="quarter" idx="18"/>
          </p:nvPr>
        </p:nvSpPr>
        <p:spPr bwMode="auto">
          <a:xfrm>
            <a:off x="2010880" y="5154167"/>
            <a:ext cx="8079317" cy="783167"/>
          </a:xfrm>
        </p:spPr>
        <p:txBody>
          <a:bodyPr numCol="1" compatLnSpc="1"/>
          <a:lstStyle/>
          <a:p>
            <a:pPr marL="0" indent="0" eaLnBrk="1" hangingPunct="1"/>
            <a:r>
              <a:rPr lang="en-US" altLang="zh-CN" dirty="0">
                <a:solidFill>
                  <a:srgbClr val="595959"/>
                </a:solidFill>
                <a:latin typeface="Arial" panose="020B0604020202020204" pitchFamily="34" charset="0"/>
              </a:rPr>
              <a:t>Advisor: Prof. KC Huang</a:t>
            </a:r>
            <a:endParaRPr lang="en-US" altLang="zh-CN" dirty="0">
              <a:solidFill>
                <a:srgbClr val="595959"/>
              </a:solidFill>
              <a:latin typeface="Arial" panose="020B0604020202020204" pitchFamily="34" charset="0"/>
            </a:endParaRPr>
          </a:p>
          <a:p>
            <a:pPr marL="0" indent="0" eaLnBrk="1" hangingPunct="1"/>
            <a:r>
              <a:rPr lang="en-US" altLang="zh-CN" dirty="0">
                <a:solidFill>
                  <a:srgbClr val="595959"/>
                </a:solidFill>
                <a:latin typeface="Arial" panose="020B0604020202020204" pitchFamily="34" charset="0"/>
              </a:rPr>
              <a:t>Co-author: Handuo Shi</a:t>
            </a:r>
            <a:endParaRPr lang="en-US" altLang="zh-CN" dirty="0">
              <a:solidFill>
                <a:srgbClr val="595959"/>
              </a:solidFill>
              <a:latin typeface="Arial" panose="020B0604020202020204" pitchFamily="34" charset="0"/>
            </a:endParaRPr>
          </a:p>
        </p:txBody>
      </p:sp>
      <p:sp>
        <p:nvSpPr>
          <p:cNvPr id="4" name="Subtitle 3"/>
          <p:cNvSpPr>
            <a:spLocks noGrp="1"/>
          </p:cNvSpPr>
          <p:nvPr>
            <p:ph type="subTitle" idx="1"/>
          </p:nvPr>
        </p:nvSpPr>
        <p:spPr>
          <a:xfrm>
            <a:off x="564139" y="3551684"/>
            <a:ext cx="10972800" cy="615951"/>
          </a:xfrm>
        </p:spPr>
        <p:txBody>
          <a:bodyPr/>
          <a:lstStyle/>
          <a:p>
            <a:pPr eaLnBrk="1" fontAlgn="auto" hangingPunct="1">
              <a:spcAft>
                <a:spcPts val="0"/>
              </a:spcAft>
              <a:buFont typeface="Wingdings" panose="05000000000000000000" charset="0"/>
              <a:buNone/>
              <a:defRPr/>
            </a:pPr>
            <a:r>
              <a:rPr lang="en-US" dirty="0">
                <a:ea typeface="MS PGothic" panose="020B0600070205080204" pitchFamily="34" charset="-128"/>
              </a:rPr>
              <a:t>QingLin Zeng</a:t>
            </a:r>
            <a:endParaRPr lang="en-US" dirty="0">
              <a:solidFill>
                <a:schemeClr val="bg2"/>
              </a:solidFill>
              <a:ea typeface="+mn-ea"/>
              <a:cs typeface="+mn-cs"/>
            </a:endParaRPr>
          </a:p>
        </p:txBody>
      </p:sp>
      <p:sp>
        <p:nvSpPr>
          <p:cNvPr id="6" name="文本框 5"/>
          <p:cNvSpPr txBox="1"/>
          <p:nvPr/>
        </p:nvSpPr>
        <p:spPr>
          <a:xfrm>
            <a:off x="2194896" y="4132304"/>
            <a:ext cx="7711285" cy="460375"/>
          </a:xfrm>
          <a:prstGeom prst="rect">
            <a:avLst/>
          </a:prstGeom>
          <a:noFill/>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defRPr/>
            </a:pPr>
            <a:r>
              <a:rPr lang="en-US" sz="2400" kern="1200" spc="20" noProof="0" dirty="0">
                <a:ln>
                  <a:noFill/>
                </a:ln>
                <a:solidFill>
                  <a:srgbClr val="595959"/>
                </a:solidFill>
                <a:effectLst/>
                <a:uLnTx/>
                <a:uFillTx/>
                <a:sym typeface="Arial" panose="020B0604020202020204"/>
              </a:rPr>
              <a:t>School of Life Sciences</a:t>
            </a:r>
            <a:r>
              <a:rPr kumimoji="0" lang="en-US" altLang="zh-CN" sz="2400" b="0" i="0" u="none" strike="noStrike" kern="1200" cap="none" spc="0" normalizeH="0" baseline="0" noProof="0" dirty="0">
                <a:ln>
                  <a:noFill/>
                </a:ln>
                <a:solidFill>
                  <a:srgbClr val="595959"/>
                </a:solidFill>
                <a:effectLst/>
                <a:uLnTx/>
                <a:uFillTx/>
                <a:latin typeface="Arial" panose="020B0604020202020204" pitchFamily="34" charset="0"/>
                <a:ea typeface="MS PGothic" panose="020B0600070205080204" pitchFamily="34" charset="-128"/>
                <a:cs typeface="+mn-cs"/>
              </a:rPr>
              <a:t>, Tsinghua University</a:t>
            </a:r>
            <a:endParaRPr kumimoji="0" lang="zh-CN" altLang="en-US" sz="2400" b="0"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386927" y="153247"/>
            <a:ext cx="11418993" cy="651087"/>
          </a:xfrm>
        </p:spPr>
        <p:txBody>
          <a:bodyPr/>
          <a:lstStyle/>
          <a:p>
            <a:pPr algn="l"/>
            <a:r>
              <a:rPr kumimoji="0" lang="en-US" altLang="zh-CN" b="0" i="0" u="none" strike="noStrike" kern="1200" cap="none" spc="0" normalizeH="0" baseline="0" noProof="0" dirty="0">
                <a:ln>
                  <a:noFill/>
                </a:ln>
                <a:solidFill>
                  <a:srgbClr val="981B1E"/>
                </a:solidFill>
                <a:effectLst/>
                <a:uLnTx/>
                <a:uFillTx/>
                <a:latin typeface="Arial" panose="020B0604020202020204" pitchFamily="34" charset="0"/>
                <a:cs typeface="Arial" panose="020B0604020202020204" pitchFamily="34" charset="0"/>
              </a:rPr>
              <a:t>Gut Flora is an Essential Component in Human Gastrointestinal Tract </a:t>
            </a:r>
            <a:endParaRPr kumimoji="0" lang="en-US" altLang="zh-CN" b="0" i="0" u="none" strike="noStrike" kern="1200" cap="none" spc="0" normalizeH="0" baseline="0" noProof="0" dirty="0">
              <a:ln>
                <a:noFill/>
              </a:ln>
              <a:solidFill>
                <a:srgbClr val="981B1E"/>
              </a:solidFill>
              <a:effectLst/>
              <a:uLnTx/>
              <a:uFillTx/>
              <a:latin typeface="Arial" panose="020B0604020202020204" pitchFamily="34" charset="0"/>
              <a:cs typeface="Arial" panose="020B0604020202020204" pitchFamily="34" charset="0"/>
            </a:endParaRPr>
          </a:p>
        </p:txBody>
      </p:sp>
      <p:pic>
        <p:nvPicPr>
          <p:cNvPr id="3" name="图片 2"/>
          <p:cNvPicPr>
            <a:picLocks noChangeAspect="1"/>
          </p:cNvPicPr>
          <p:nvPr>
            <p:custDataLst>
              <p:tags r:id="rId1"/>
            </p:custDataLst>
          </p:nvPr>
        </p:nvPicPr>
        <p:blipFill>
          <a:blip r:embed="rId2"/>
          <a:stretch>
            <a:fillRect/>
          </a:stretch>
        </p:blipFill>
        <p:spPr>
          <a:xfrm>
            <a:off x="3366347" y="1354667"/>
            <a:ext cx="5701453" cy="454152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500">
        <p:fade/>
      </p:transition>
    </mc:Choice>
    <mc:Fallback>
      <p:transition>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478367" y="348827"/>
            <a:ext cx="8833273" cy="651087"/>
          </a:xfrm>
        </p:spPr>
        <p:txBody>
          <a:bodyPr/>
          <a:lstStyle/>
          <a:p>
            <a:pPr algn="l"/>
            <a:r>
              <a:rPr kumimoji="0" lang="en-US" altLang="zh-CN" b="0" i="0" u="none" strike="noStrike" kern="1200" cap="none" spc="0" normalizeH="0" baseline="0" noProof="0" dirty="0">
                <a:ln>
                  <a:noFill/>
                </a:ln>
                <a:solidFill>
                  <a:srgbClr val="981B1E"/>
                </a:solidFill>
                <a:effectLst/>
                <a:uLnTx/>
                <a:uFillTx/>
                <a:latin typeface="Arial" panose="020B0604020202020204" pitchFamily="34" charset="0"/>
                <a:cs typeface="Arial" panose="020B0604020202020204" pitchFamily="34" charset="0"/>
              </a:rPr>
              <a:t>Drugs with anticommensal activity have effect on gut flora, inducing many side effects</a:t>
            </a:r>
            <a:endParaRPr kumimoji="0" lang="en-US" altLang="zh-CN" b="0" i="0" u="none" strike="noStrike" kern="1200" cap="none" spc="0" normalizeH="0" baseline="0" noProof="0" dirty="0">
              <a:ln>
                <a:noFill/>
              </a:ln>
              <a:solidFill>
                <a:srgbClr val="981B1E"/>
              </a:solidFill>
              <a:effectLst/>
              <a:uLnTx/>
              <a:uFillTx/>
              <a:latin typeface="Arial" panose="020B0604020202020204" pitchFamily="34" charset="0"/>
              <a:cs typeface="Arial" panose="020B0604020202020204" pitchFamily="34" charset="0"/>
            </a:endParaRPr>
          </a:p>
        </p:txBody>
      </p:sp>
      <p:pic>
        <p:nvPicPr>
          <p:cNvPr id="3" name="图片 2"/>
          <p:cNvPicPr>
            <a:picLocks noChangeAspect="1"/>
          </p:cNvPicPr>
          <p:nvPr>
            <p:custDataLst>
              <p:tags r:id="rId1"/>
            </p:custDataLst>
          </p:nvPr>
        </p:nvPicPr>
        <p:blipFill>
          <a:blip r:embed="rId2"/>
          <a:stretch>
            <a:fillRect/>
          </a:stretch>
        </p:blipFill>
        <p:spPr>
          <a:xfrm>
            <a:off x="7266093" y="1585807"/>
            <a:ext cx="4629573" cy="3687233"/>
          </a:xfrm>
          <a:prstGeom prst="rect">
            <a:avLst/>
          </a:prstGeom>
        </p:spPr>
      </p:pic>
      <p:pic>
        <p:nvPicPr>
          <p:cNvPr id="5" name="图片 4"/>
          <p:cNvPicPr>
            <a:picLocks noChangeAspect="1"/>
          </p:cNvPicPr>
          <p:nvPr/>
        </p:nvPicPr>
        <p:blipFill>
          <a:blip r:embed="rId3"/>
          <a:stretch>
            <a:fillRect/>
          </a:stretch>
        </p:blipFill>
        <p:spPr>
          <a:xfrm rot="1380000">
            <a:off x="4178300" y="1419013"/>
            <a:ext cx="1794087" cy="1407160"/>
          </a:xfrm>
          <a:prstGeom prst="rect">
            <a:avLst/>
          </a:prstGeom>
        </p:spPr>
      </p:pic>
      <p:sp>
        <p:nvSpPr>
          <p:cNvPr id="10" name="文本框 9"/>
          <p:cNvSpPr txBox="1"/>
          <p:nvPr/>
        </p:nvSpPr>
        <p:spPr>
          <a:xfrm>
            <a:off x="4324773" y="2711873"/>
            <a:ext cx="1744133" cy="368300"/>
          </a:xfrm>
          <a:prstGeom prst="rect">
            <a:avLst/>
          </a:prstGeom>
          <a:noFill/>
        </p:spPr>
        <p:txBody>
          <a:bodyPr wrap="square" rtlCol="0">
            <a:spAutoFit/>
          </a:bodyPr>
          <a:p>
            <a:r>
              <a:rPr lang="en-US" altLang="zh-CN" b="1">
                <a:solidFill>
                  <a:schemeClr val="tx1"/>
                </a:solidFill>
              </a:rPr>
              <a:t>Antibiotics</a:t>
            </a:r>
            <a:endParaRPr lang="en-US" altLang="zh-CN" b="1">
              <a:solidFill>
                <a:schemeClr val="tx1"/>
              </a:solidFill>
            </a:endParaRPr>
          </a:p>
        </p:txBody>
      </p:sp>
      <p:sp>
        <p:nvSpPr>
          <p:cNvPr id="11" name="上箭头 10"/>
          <p:cNvSpPr/>
          <p:nvPr/>
        </p:nvSpPr>
        <p:spPr>
          <a:xfrm rot="5400000">
            <a:off x="6474460" y="1699260"/>
            <a:ext cx="210820" cy="809413"/>
          </a:xfrm>
          <a:prstGeom prst="upArrow">
            <a:avLst/>
          </a:prstGeom>
        </p:spPr>
        <p:style>
          <a:lnRef idx="1">
            <a:schemeClr val="accent1"/>
          </a:lnRef>
          <a:fillRef idx="3">
            <a:schemeClr val="accent1"/>
          </a:fillRef>
          <a:effectRef idx="2">
            <a:schemeClr val="accent1"/>
          </a:effectRef>
          <a:fontRef idx="minor">
            <a:schemeClr val="lt1"/>
          </a:fontRef>
        </p:style>
        <p:txBody>
          <a:bodyPr/>
          <a:p>
            <a:endParaRPr lang="zh-CN" altLang="en-US" sz="2400"/>
          </a:p>
        </p:txBody>
      </p:sp>
      <p:pic>
        <p:nvPicPr>
          <p:cNvPr id="13" name="图片 12"/>
          <p:cNvPicPr>
            <a:picLocks noChangeAspect="1"/>
          </p:cNvPicPr>
          <p:nvPr/>
        </p:nvPicPr>
        <p:blipFill>
          <a:blip r:embed="rId4"/>
          <a:stretch>
            <a:fillRect/>
          </a:stretch>
        </p:blipFill>
        <p:spPr>
          <a:xfrm rot="1500000">
            <a:off x="4583853" y="3386667"/>
            <a:ext cx="1777153" cy="1192107"/>
          </a:xfrm>
          <a:prstGeom prst="rect">
            <a:avLst/>
          </a:prstGeom>
        </p:spPr>
      </p:pic>
      <p:sp>
        <p:nvSpPr>
          <p:cNvPr id="15" name="文本框 14"/>
          <p:cNvSpPr txBox="1"/>
          <p:nvPr/>
        </p:nvSpPr>
        <p:spPr>
          <a:xfrm>
            <a:off x="4246880" y="4898813"/>
            <a:ext cx="3368040" cy="645160"/>
          </a:xfrm>
          <a:prstGeom prst="rect">
            <a:avLst/>
          </a:prstGeom>
          <a:noFill/>
        </p:spPr>
        <p:txBody>
          <a:bodyPr wrap="square" rtlCol="0">
            <a:spAutoFit/>
          </a:bodyPr>
          <a:p>
            <a:r>
              <a:rPr lang="en-US" altLang="zh-CN" b="1">
                <a:solidFill>
                  <a:schemeClr val="tx1"/>
                </a:solidFill>
              </a:rPr>
              <a:t>Human-Targeted Drugs</a:t>
            </a:r>
            <a:endParaRPr lang="en-US" altLang="zh-CN" b="1">
              <a:solidFill>
                <a:schemeClr val="tx1"/>
              </a:solidFill>
            </a:endParaRPr>
          </a:p>
          <a:p>
            <a:endParaRPr lang="en-US" altLang="zh-CN" b="1">
              <a:solidFill>
                <a:schemeClr val="tx1"/>
              </a:solidFill>
            </a:endParaRPr>
          </a:p>
        </p:txBody>
      </p:sp>
      <p:sp>
        <p:nvSpPr>
          <p:cNvPr id="16" name="上箭头 15"/>
          <p:cNvSpPr/>
          <p:nvPr/>
        </p:nvSpPr>
        <p:spPr>
          <a:xfrm rot="5400000">
            <a:off x="6685280" y="3710093"/>
            <a:ext cx="210820" cy="809413"/>
          </a:xfrm>
          <a:prstGeom prst="upArrow">
            <a:avLst/>
          </a:prstGeom>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20" name="文本框 19"/>
          <p:cNvSpPr txBox="1"/>
          <p:nvPr/>
        </p:nvSpPr>
        <p:spPr>
          <a:xfrm>
            <a:off x="616373" y="4009813"/>
            <a:ext cx="1987127" cy="829945"/>
          </a:xfrm>
          <a:prstGeom prst="rect">
            <a:avLst/>
          </a:prstGeom>
          <a:noFill/>
        </p:spPr>
        <p:txBody>
          <a:bodyPr wrap="square" rtlCol="0">
            <a:spAutoFit/>
          </a:bodyPr>
          <a:p>
            <a:pPr algn="l"/>
            <a:r>
              <a:rPr lang="en-US" altLang="zh-CN" sz="1600" b="1" kern="1200" noProof="0" dirty="0">
                <a:ln>
                  <a:noFill/>
                </a:ln>
                <a:solidFill>
                  <a:schemeClr val="tx1"/>
                </a:solidFill>
                <a:effectLst/>
                <a:uLnTx/>
                <a:uFillTx/>
                <a:latin typeface="Helvetica" charset="0"/>
                <a:sym typeface="+mn-ea"/>
              </a:rPr>
              <a:t>Drugs with Anticommensal Activity</a:t>
            </a:r>
            <a:r>
              <a:rPr lang="en-US" altLang="zh-CN" sz="1600" b="1" kern="1200" noProof="0" dirty="0">
                <a:ln>
                  <a:noFill/>
                </a:ln>
                <a:solidFill>
                  <a:srgbClr val="981B1E"/>
                </a:solidFill>
                <a:effectLst/>
                <a:uLnTx/>
                <a:uFillTx/>
                <a:latin typeface="Helvetica" charset="0"/>
                <a:sym typeface="+mn-ea"/>
              </a:rPr>
              <a:t> </a:t>
            </a:r>
            <a:r>
              <a:rPr lang="en-US" altLang="zh-CN" sz="1600" b="1">
                <a:solidFill>
                  <a:srgbClr val="8C1515"/>
                </a:solidFill>
              </a:rPr>
              <a:t>(ABX)</a:t>
            </a:r>
            <a:endParaRPr lang="en-US" altLang="zh-CN" sz="1600" b="1">
              <a:solidFill>
                <a:srgbClr val="8C1515"/>
              </a:solidFill>
            </a:endParaRPr>
          </a:p>
        </p:txBody>
      </p:sp>
      <p:sp>
        <p:nvSpPr>
          <p:cNvPr id="26" name="上箭头 25"/>
          <p:cNvSpPr/>
          <p:nvPr/>
        </p:nvSpPr>
        <p:spPr>
          <a:xfrm rot="4200000">
            <a:off x="3376507" y="1797473"/>
            <a:ext cx="342053" cy="1100667"/>
          </a:xfrm>
          <a:prstGeom prst="upArrow">
            <a:avLst/>
          </a:prstGeom>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27" name="上箭头 26"/>
          <p:cNvSpPr/>
          <p:nvPr/>
        </p:nvSpPr>
        <p:spPr>
          <a:xfrm rot="6780000">
            <a:off x="3604260" y="2755053"/>
            <a:ext cx="204047" cy="1508760"/>
          </a:xfrm>
          <a:prstGeom prst="upArrow">
            <a:avLst/>
          </a:prstGeom>
        </p:spPr>
        <p:style>
          <a:lnRef idx="1">
            <a:schemeClr val="accent1"/>
          </a:lnRef>
          <a:fillRef idx="3">
            <a:schemeClr val="accent1"/>
          </a:fillRef>
          <a:effectRef idx="2">
            <a:schemeClr val="accent1"/>
          </a:effectRef>
          <a:fontRef idx="minor">
            <a:schemeClr val="lt1"/>
          </a:fontRef>
        </p:style>
        <p:txBody>
          <a:bodyPr/>
          <a:p>
            <a:endParaRPr lang="zh-CN" altLang="en-US" sz="2400"/>
          </a:p>
        </p:txBody>
      </p:sp>
      <p:pic>
        <p:nvPicPr>
          <p:cNvPr id="28" name="图片 27"/>
          <p:cNvPicPr>
            <a:picLocks noChangeAspect="1"/>
          </p:cNvPicPr>
          <p:nvPr/>
        </p:nvPicPr>
        <p:blipFill>
          <a:blip r:embed="rId5"/>
          <a:stretch>
            <a:fillRect/>
          </a:stretch>
        </p:blipFill>
        <p:spPr>
          <a:xfrm>
            <a:off x="703580" y="1663700"/>
            <a:ext cx="2181013" cy="2374900"/>
          </a:xfrm>
          <a:prstGeom prst="rect">
            <a:avLst/>
          </a:prstGeom>
        </p:spPr>
      </p:pic>
      <p:sp>
        <p:nvSpPr>
          <p:cNvPr id="29" name="圆角矩形 28"/>
          <p:cNvSpPr/>
          <p:nvPr/>
        </p:nvSpPr>
        <p:spPr>
          <a:xfrm>
            <a:off x="4129193" y="4784513"/>
            <a:ext cx="3048000" cy="581660"/>
          </a:xfrm>
          <a:prstGeom prst="roundRect">
            <a:avLst/>
          </a:prstGeom>
          <a:noFill/>
          <a:ln w="28575">
            <a:solidFill>
              <a:srgbClr val="FF0000"/>
            </a:solidFill>
          </a:ln>
          <a:extLst>
            <a:ext uri="{909E8E84-426E-40DD-AFC4-6F175D3DCCD1}">
              <a14:hiddenFill xmlns:a14="http://schemas.microsoft.com/office/drawing/2010/main">
                <a:gradFill rotWithShape="1">
                  <a:gsLst>
                    <a:gs pos="0">
                      <a:schemeClr val="accent1">
                        <a:shade val="70000"/>
                        <a:satMod val="150000"/>
                      </a:schemeClr>
                    </a:gs>
                    <a:gs pos="34000">
                      <a:schemeClr val="accent1">
                        <a:shade val="70000"/>
                        <a:satMod val="140000"/>
                      </a:schemeClr>
                    </a:gs>
                    <a:gs pos="70000">
                      <a:schemeClr val="accent1">
                        <a:tint val="100000"/>
                        <a:shade val="90000"/>
                        <a:satMod val="140000"/>
                      </a:schemeClr>
                    </a:gs>
                    <a:gs pos="100000">
                      <a:schemeClr val="accent1">
                        <a:tint val="100000"/>
                        <a:shade val="100000"/>
                        <a:satMod val="100000"/>
                      </a:schemeClr>
                    </a:gs>
                  </a:gsLst>
                  <a:path path="circle">
                    <a:fillToRect l="100000" t="100000" r="100000" b="100000"/>
                  </a:path>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30" name="文本框 29"/>
          <p:cNvSpPr txBox="1"/>
          <p:nvPr/>
        </p:nvSpPr>
        <p:spPr>
          <a:xfrm>
            <a:off x="7195820" y="4784513"/>
            <a:ext cx="969433" cy="666115"/>
          </a:xfrm>
          <a:prstGeom prst="rect">
            <a:avLst/>
          </a:prstGeom>
          <a:noFill/>
        </p:spPr>
        <p:txBody>
          <a:bodyPr wrap="square" rtlCol="0">
            <a:spAutoFit/>
          </a:bodyPr>
          <a:p>
            <a:r>
              <a:rPr lang="en-US" altLang="zh-CN" sz="3735" b="1">
                <a:solidFill>
                  <a:srgbClr val="FF0000"/>
                </a:solidFill>
                <a:effectLst>
                  <a:outerShdw blurRad="38100" dist="38100" dir="2700000" algn="tl">
                    <a:srgbClr val="000000">
                      <a:alpha val="43137"/>
                    </a:srgbClr>
                  </a:outerShdw>
                </a:effectLst>
              </a:rPr>
              <a:t>?</a:t>
            </a:r>
            <a:endParaRPr lang="en-US" altLang="zh-CN" sz="3735" b="1">
              <a:solidFill>
                <a:srgbClr val="FF0000"/>
              </a:solidFill>
              <a:effectLst>
                <a:outerShdw blurRad="38100" dist="38100" dir="2700000" algn="tl">
                  <a:srgbClr val="000000">
                    <a:alpha val="43137"/>
                  </a:srgbClr>
                </a:outerShdw>
              </a:effectLst>
            </a:endParaRPr>
          </a:p>
        </p:txBody>
      </p:sp>
      <p:sp>
        <p:nvSpPr>
          <p:cNvPr id="31" name="椭圆 30"/>
          <p:cNvSpPr/>
          <p:nvPr/>
        </p:nvSpPr>
        <p:spPr>
          <a:xfrm rot="1860000">
            <a:off x="10552007" y="3517900"/>
            <a:ext cx="558800" cy="425873"/>
          </a:xfrm>
          <a:prstGeom prst="ellipse">
            <a:avLst/>
          </a:prstGeom>
          <a:solidFill>
            <a:srgbClr val="FFFCF4"/>
          </a:solidFill>
          <a:ln>
            <a:noFill/>
          </a:ln>
          <a:effectLst/>
        </p:spPr>
        <p:style>
          <a:lnRef idx="1">
            <a:schemeClr val="accent1"/>
          </a:lnRef>
          <a:fillRef idx="3">
            <a:schemeClr val="accent1"/>
          </a:fillRef>
          <a:effectRef idx="2">
            <a:schemeClr val="accent1"/>
          </a:effectRef>
          <a:fontRef idx="minor">
            <a:schemeClr val="lt1"/>
          </a:fontRef>
        </p:style>
        <p:txBody>
          <a:bodyPr/>
          <a:p>
            <a:endParaRPr lang="zh-CN" altLang="en-US" sz="2400" baseline="30000">
              <a:solidFill>
                <a:srgbClr val="FFFCF4"/>
              </a:solidFill>
            </a:endParaRPr>
          </a:p>
        </p:txBody>
      </p:sp>
      <p:sp>
        <p:nvSpPr>
          <p:cNvPr id="32" name="椭圆 31"/>
          <p:cNvSpPr/>
          <p:nvPr/>
        </p:nvSpPr>
        <p:spPr>
          <a:xfrm rot="3900000">
            <a:off x="9975427" y="4184227"/>
            <a:ext cx="552027" cy="361527"/>
          </a:xfrm>
          <a:prstGeom prst="ellipse">
            <a:avLst/>
          </a:prstGeom>
          <a:solidFill>
            <a:srgbClr val="FFFCF4"/>
          </a:solidFill>
          <a:ln>
            <a:noFill/>
          </a:ln>
          <a:effectLst/>
        </p:spPr>
        <p:style>
          <a:lnRef idx="1">
            <a:schemeClr val="accent1"/>
          </a:lnRef>
          <a:fillRef idx="3">
            <a:schemeClr val="accent1"/>
          </a:fillRef>
          <a:effectRef idx="2">
            <a:schemeClr val="accent1"/>
          </a:effectRef>
          <a:fontRef idx="minor">
            <a:schemeClr val="lt1"/>
          </a:fontRef>
        </p:style>
        <p:txBody>
          <a:bodyPr/>
          <a:p>
            <a:endParaRPr lang="zh-CN" altLang="en-US" sz="2400" baseline="30000">
              <a:solidFill>
                <a:srgbClr val="FFFCF4"/>
              </a:solidFill>
            </a:endParaRPr>
          </a:p>
        </p:txBody>
      </p:sp>
      <p:sp>
        <p:nvSpPr>
          <p:cNvPr id="33" name="椭圆 32"/>
          <p:cNvSpPr/>
          <p:nvPr/>
        </p:nvSpPr>
        <p:spPr>
          <a:xfrm rot="1860000">
            <a:off x="10038080" y="2715260"/>
            <a:ext cx="794173" cy="425873"/>
          </a:xfrm>
          <a:prstGeom prst="ellipse">
            <a:avLst/>
          </a:prstGeom>
          <a:solidFill>
            <a:srgbClr val="FFFCF4"/>
          </a:solidFill>
          <a:ln>
            <a:noFill/>
          </a:ln>
          <a:effectLst/>
        </p:spPr>
        <p:style>
          <a:lnRef idx="1">
            <a:schemeClr val="accent1"/>
          </a:lnRef>
          <a:fillRef idx="3">
            <a:schemeClr val="accent1"/>
          </a:fillRef>
          <a:effectRef idx="2">
            <a:schemeClr val="accent1"/>
          </a:effectRef>
          <a:fontRef idx="minor">
            <a:schemeClr val="lt1"/>
          </a:fontRef>
        </p:style>
        <p:txBody>
          <a:bodyPr/>
          <a:p>
            <a:endParaRPr lang="zh-CN" altLang="en-US" sz="2400" baseline="30000">
              <a:solidFill>
                <a:srgbClr val="FFFCF4"/>
              </a:solidFill>
            </a:endParaRPr>
          </a:p>
        </p:txBody>
      </p:sp>
      <p:sp>
        <p:nvSpPr>
          <p:cNvPr id="36" name="上箭头 35"/>
          <p:cNvSpPr/>
          <p:nvPr/>
        </p:nvSpPr>
        <p:spPr>
          <a:xfrm rot="10800000">
            <a:off x="10482580" y="4890347"/>
            <a:ext cx="259927" cy="463127"/>
          </a:xfrm>
          <a:prstGeom prst="upArrow">
            <a:avLst/>
          </a:prstGeom>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37" name="文本框 36"/>
          <p:cNvSpPr txBox="1"/>
          <p:nvPr/>
        </p:nvSpPr>
        <p:spPr>
          <a:xfrm>
            <a:off x="9852660" y="5461000"/>
            <a:ext cx="3368040" cy="460375"/>
          </a:xfrm>
          <a:prstGeom prst="rect">
            <a:avLst/>
          </a:prstGeom>
          <a:noFill/>
        </p:spPr>
        <p:txBody>
          <a:bodyPr wrap="square" rtlCol="0">
            <a:spAutoFit/>
          </a:bodyPr>
          <a:p>
            <a:r>
              <a:rPr lang="en-US" altLang="zh-CN" sz="2400" b="1">
                <a:solidFill>
                  <a:schemeClr val="bg2"/>
                </a:solidFill>
              </a:rPr>
              <a:t>Side Effects</a:t>
            </a:r>
            <a:endParaRPr lang="en-US" altLang="zh-CN" sz="2400" b="1">
              <a:solidFill>
                <a:schemeClr val="bg2"/>
              </a:solidFill>
            </a:endParaRPr>
          </a:p>
        </p:txBody>
      </p:sp>
      <p:sp>
        <p:nvSpPr>
          <p:cNvPr id="2" name="文本框 1"/>
          <p:cNvSpPr txBox="1"/>
          <p:nvPr/>
        </p:nvSpPr>
        <p:spPr>
          <a:xfrm rot="1500000">
            <a:off x="2676313" y="3901440"/>
            <a:ext cx="2927773" cy="645160"/>
          </a:xfrm>
          <a:prstGeom prst="rect">
            <a:avLst/>
          </a:prstGeom>
          <a:noFill/>
        </p:spPr>
        <p:txBody>
          <a:bodyPr wrap="square" rtlCol="0">
            <a:spAutoFit/>
          </a:bodyPr>
          <a:p>
            <a:r>
              <a:rPr lang="en-US" altLang="zh-CN">
                <a:latin typeface="Arial" panose="020B0604020202020204" pitchFamily="34" charset="0"/>
                <a:cs typeface="Arial" panose="020B0604020202020204" pitchFamily="34" charset="0"/>
              </a:rPr>
              <a:t>in-vitro </a:t>
            </a:r>
            <a:endParaRPr lang="en-US" altLang="zh-CN">
              <a:latin typeface="Arial" panose="020B0604020202020204" pitchFamily="34" charset="0"/>
              <a:cs typeface="Arial" panose="020B0604020202020204" pitchFamily="34" charset="0"/>
            </a:endParaRPr>
          </a:p>
          <a:p>
            <a:r>
              <a:rPr lang="en-US" altLang="zh-CN">
                <a:latin typeface="Arial" panose="020B0604020202020204" pitchFamily="34" charset="0"/>
                <a:cs typeface="Arial" panose="020B0604020202020204" pitchFamily="34" charset="0"/>
              </a:rPr>
              <a:t>drug screening</a:t>
            </a:r>
            <a:endParaRPr lang="en-US" altLang="zh-CN">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fade">
                                      <p:cBhvr>
                                        <p:cTn id="28" dur="500"/>
                                        <p:tgtEl>
                                          <p:spTgt spid="3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fade">
                                      <p:cBhvr>
                                        <p:cTn id="53" dur="500"/>
                                        <p:tgtEl>
                                          <p:spTgt spid="2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500"/>
                                        <p:tgtEl>
                                          <p:spTgt spid="1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
                                        </p:tgtEl>
                                        <p:attrNameLst>
                                          <p:attrName>style.visibility</p:attrName>
                                        </p:attrNameLst>
                                      </p:cBhvr>
                                      <p:to>
                                        <p:strVal val="visible"/>
                                      </p:to>
                                    </p:set>
                                    <p:animEffect transition="in" filter="fade">
                                      <p:cBhvr>
                                        <p:cTn id="6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0" grpId="0"/>
      <p:bldP spid="11" grpId="1" animBg="1"/>
      <p:bldP spid="10" grpId="1"/>
      <p:bldP spid="33" grpId="0" bldLvl="0" animBg="1"/>
      <p:bldP spid="31" grpId="0" bldLvl="0" animBg="1"/>
      <p:bldP spid="32" grpId="0" bldLvl="0" animBg="1"/>
      <p:bldP spid="33" grpId="1" animBg="1"/>
      <p:bldP spid="31" grpId="1" animBg="1"/>
      <p:bldP spid="32" grpId="1" animBg="1"/>
      <p:bldP spid="20" grpId="0"/>
      <p:bldP spid="26" grpId="0" bldLvl="0" animBg="1"/>
      <p:bldP spid="20" grpId="1"/>
      <p:bldP spid="26" grpId="1" animBg="1"/>
      <p:bldP spid="36" grpId="0" bldLvl="0" animBg="1"/>
      <p:bldP spid="37" grpId="0"/>
      <p:bldP spid="36" grpId="1" animBg="1"/>
      <p:bldP spid="37" grpId="1"/>
      <p:bldP spid="27" grpId="0" bldLvl="0" animBg="1"/>
      <p:bldP spid="29" grpId="0" bldLvl="0" animBg="1"/>
      <p:bldP spid="16" grpId="0" bldLvl="0" animBg="1"/>
      <p:bldP spid="15" grpId="0"/>
      <p:bldP spid="30" grpId="0"/>
      <p:bldP spid="2" grpId="0"/>
      <p:bldP spid="2"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nvSpPr>
        <p:spPr>
          <a:xfrm>
            <a:off x="478367" y="338667"/>
            <a:ext cx="8833273" cy="651087"/>
          </a:xfrm>
          <a:prstGeom prst="rect">
            <a:avLst/>
          </a:prstGeom>
          <a:noFill/>
          <a:ln>
            <a:noFill/>
          </a:ln>
        </p:spPr>
        <p:txBody>
          <a:bodyPr vert="horz" wrap="square" lIns="0" tIns="60960" rIns="121920" bIns="60960" numCol="1" anchor="b" anchorCtr="0" compatLnSpc="1"/>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l"/>
            <a:r>
              <a:rPr kumimoji="0" lang="en-US" altLang="zh-CN" sz="2665" b="0" i="0" u="none" strike="noStrike" kern="1200" cap="none" spc="0" normalizeH="0" baseline="0" noProof="0" dirty="0">
                <a:ln>
                  <a:noFill/>
                </a:ln>
                <a:solidFill>
                  <a:srgbClr val="981B1E"/>
                </a:solidFill>
                <a:effectLst/>
                <a:uLnTx/>
                <a:uFillTx/>
                <a:latin typeface="Helvetica" charset="0"/>
              </a:rPr>
              <a:t> </a:t>
            </a:r>
            <a:endParaRPr kumimoji="0" lang="en-US" altLang="zh-CN" sz="2665" b="0" i="0" u="none" strike="noStrike" kern="1200" cap="none" spc="0" normalizeH="0" baseline="0" noProof="0" dirty="0">
              <a:ln>
                <a:noFill/>
              </a:ln>
              <a:solidFill>
                <a:srgbClr val="981B1E"/>
              </a:solidFill>
              <a:effectLst/>
              <a:uLnTx/>
              <a:uFillTx/>
              <a:latin typeface="Helvetica" charset="0"/>
            </a:endParaRPr>
          </a:p>
        </p:txBody>
      </p:sp>
      <p:pic>
        <p:nvPicPr>
          <p:cNvPr id="29" name="图片 28" descr="343435333332343b333635393039313bcafdbedd"/>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181860" y="3092873"/>
            <a:ext cx="1219200" cy="1219200"/>
          </a:xfrm>
          <a:prstGeom prst="rect">
            <a:avLst/>
          </a:prstGeom>
        </p:spPr>
      </p:pic>
      <p:sp>
        <p:nvSpPr>
          <p:cNvPr id="31" name="文本框 30"/>
          <p:cNvSpPr txBox="1"/>
          <p:nvPr/>
        </p:nvSpPr>
        <p:spPr>
          <a:xfrm>
            <a:off x="3528060" y="3412913"/>
            <a:ext cx="3036147" cy="749300"/>
          </a:xfrm>
          <a:prstGeom prst="rect">
            <a:avLst/>
          </a:prstGeom>
          <a:noFill/>
        </p:spPr>
        <p:txBody>
          <a:bodyPr wrap="square" rtlCol="0">
            <a:spAutoFit/>
          </a:bodyPr>
          <a:p>
            <a:pPr algn="ctr"/>
            <a:r>
              <a:rPr lang="en-US" altLang="zh-CN" sz="2135" b="1"/>
              <a:t>ADReCS </a:t>
            </a:r>
            <a:endParaRPr lang="en-US" altLang="zh-CN" sz="2135" b="1"/>
          </a:p>
          <a:p>
            <a:pPr algn="ctr"/>
            <a:r>
              <a:rPr lang="en-US" altLang="zh-CN" sz="2135" b="1">
                <a:solidFill>
                  <a:schemeClr val="bg2"/>
                </a:solidFill>
              </a:rPr>
              <a:t>Side Effect Database</a:t>
            </a:r>
            <a:endParaRPr lang="en-US" altLang="zh-CN" sz="2135" b="1">
              <a:solidFill>
                <a:schemeClr val="bg2"/>
              </a:solidFill>
            </a:endParaRPr>
          </a:p>
        </p:txBody>
      </p:sp>
      <p:sp>
        <p:nvSpPr>
          <p:cNvPr id="33" name="文本框 32"/>
          <p:cNvSpPr txBox="1"/>
          <p:nvPr/>
        </p:nvSpPr>
        <p:spPr>
          <a:xfrm>
            <a:off x="3401060" y="1596813"/>
            <a:ext cx="2894753" cy="749300"/>
          </a:xfrm>
          <a:prstGeom prst="rect">
            <a:avLst/>
          </a:prstGeom>
          <a:noFill/>
        </p:spPr>
        <p:txBody>
          <a:bodyPr wrap="square" rtlCol="0">
            <a:spAutoFit/>
          </a:bodyPr>
          <a:p>
            <a:pPr algn="ctr"/>
            <a:r>
              <a:rPr lang="en-US" altLang="zh-CN" sz="2135" b="1" kern="1200" noProof="0" dirty="0">
                <a:ln>
                  <a:noFill/>
                </a:ln>
                <a:solidFill>
                  <a:schemeClr val="tx1"/>
                </a:solidFill>
                <a:effectLst/>
                <a:uLnTx/>
                <a:uFillTx/>
                <a:latin typeface="Helvetica" charset="0"/>
                <a:sym typeface="+mn-ea"/>
              </a:rPr>
              <a:t>Drugs in</a:t>
            </a:r>
            <a:endParaRPr lang="en-US" altLang="zh-CN" sz="2135" b="1" kern="1200" noProof="0" dirty="0">
              <a:ln>
                <a:noFill/>
              </a:ln>
              <a:solidFill>
                <a:schemeClr val="tx1"/>
              </a:solidFill>
              <a:effectLst/>
              <a:uLnTx/>
              <a:uFillTx/>
              <a:latin typeface="Helvetica" charset="0"/>
              <a:sym typeface="+mn-ea"/>
            </a:endParaRPr>
          </a:p>
          <a:p>
            <a:pPr algn="ctr"/>
            <a:r>
              <a:rPr lang="en-US" altLang="zh-CN" sz="2135" b="1" kern="1200" noProof="0" dirty="0">
                <a:ln>
                  <a:noFill/>
                </a:ln>
                <a:solidFill>
                  <a:schemeClr val="tx1"/>
                </a:solidFill>
                <a:effectLst/>
                <a:uLnTx/>
                <a:uFillTx/>
                <a:latin typeface="Helvetica" charset="0"/>
                <a:sym typeface="+mn-ea"/>
              </a:rPr>
              <a:t>in-vitro screening</a:t>
            </a:r>
            <a:endParaRPr lang="en-US" altLang="zh-CN" sz="2135" b="1" kern="1200" noProof="0" dirty="0">
              <a:ln>
                <a:noFill/>
              </a:ln>
              <a:solidFill>
                <a:schemeClr val="tx1"/>
              </a:solidFill>
              <a:effectLst/>
              <a:uLnTx/>
              <a:uFillTx/>
              <a:latin typeface="Helvetica" charset="0"/>
              <a:sym typeface="+mn-ea"/>
            </a:endParaRPr>
          </a:p>
        </p:txBody>
      </p:sp>
      <p:sp>
        <p:nvSpPr>
          <p:cNvPr id="42" name="下箭头 41"/>
          <p:cNvSpPr/>
          <p:nvPr/>
        </p:nvSpPr>
        <p:spPr>
          <a:xfrm>
            <a:off x="4769273" y="2457873"/>
            <a:ext cx="177800" cy="68495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43" name="下箭头 42"/>
          <p:cNvSpPr/>
          <p:nvPr/>
        </p:nvSpPr>
        <p:spPr>
          <a:xfrm>
            <a:off x="4769273" y="4463627"/>
            <a:ext cx="177800" cy="611293"/>
          </a:xfrm>
          <a:prstGeom prst="down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47" name="左大括号 46"/>
          <p:cNvSpPr/>
          <p:nvPr/>
        </p:nvSpPr>
        <p:spPr>
          <a:xfrm>
            <a:off x="6206913" y="1518073"/>
            <a:ext cx="187960" cy="1098127"/>
          </a:xfrm>
          <a:prstGeom prst="leftBrace">
            <a:avLst/>
          </a:prstGeom>
        </p:spPr>
        <p:style>
          <a:lnRef idx="2">
            <a:schemeClr val="dk1"/>
          </a:lnRef>
          <a:fillRef idx="0">
            <a:schemeClr val="dk1"/>
          </a:fillRef>
          <a:effectRef idx="1">
            <a:schemeClr val="dk1"/>
          </a:effectRef>
          <a:fontRef idx="minor">
            <a:schemeClr val="tx1"/>
          </a:fontRef>
        </p:style>
        <p:txBody>
          <a:bodyPr/>
          <a:p>
            <a:endParaRPr lang="zh-CN" altLang="en-US" sz="2400"/>
          </a:p>
        </p:txBody>
      </p:sp>
      <p:sp>
        <p:nvSpPr>
          <p:cNvPr id="48" name="文本框 47"/>
          <p:cNvSpPr txBox="1"/>
          <p:nvPr/>
        </p:nvSpPr>
        <p:spPr>
          <a:xfrm>
            <a:off x="6413500" y="1283547"/>
            <a:ext cx="1701800" cy="368300"/>
          </a:xfrm>
          <a:prstGeom prst="rect">
            <a:avLst/>
          </a:prstGeom>
          <a:noFill/>
        </p:spPr>
        <p:txBody>
          <a:bodyPr wrap="square" rtlCol="0">
            <a:spAutoFit/>
          </a:bodyPr>
          <a:p>
            <a:r>
              <a:rPr lang="en-US" altLang="zh-CN" b="1">
                <a:latin typeface="Arial" panose="020B0604020202020204" pitchFamily="34" charset="0"/>
                <a:cs typeface="Arial" panose="020B0604020202020204" pitchFamily="34" charset="0"/>
              </a:rPr>
              <a:t>Antibiotics</a:t>
            </a:r>
            <a:endParaRPr lang="en-US" altLang="zh-CN" b="1">
              <a:latin typeface="Arial" panose="020B0604020202020204" pitchFamily="34" charset="0"/>
              <a:cs typeface="Arial" panose="020B0604020202020204" pitchFamily="34" charset="0"/>
            </a:endParaRPr>
          </a:p>
        </p:txBody>
      </p:sp>
      <p:sp>
        <p:nvSpPr>
          <p:cNvPr id="49" name="文本框 48"/>
          <p:cNvSpPr txBox="1"/>
          <p:nvPr/>
        </p:nvSpPr>
        <p:spPr>
          <a:xfrm>
            <a:off x="6413500" y="1771438"/>
            <a:ext cx="5310293" cy="645160"/>
          </a:xfrm>
          <a:prstGeom prst="rect">
            <a:avLst/>
          </a:prstGeom>
          <a:noFill/>
        </p:spPr>
        <p:txBody>
          <a:bodyPr wrap="square" rtlCol="0">
            <a:spAutoFit/>
          </a:bodyPr>
          <a:p>
            <a:r>
              <a:rPr lang="en-US" altLang="zh-CN" b="1">
                <a:latin typeface="Arial" panose="020B0604020202020204" pitchFamily="34" charset="0"/>
                <a:cs typeface="Arial" panose="020B0604020202020204" pitchFamily="34" charset="0"/>
              </a:rPr>
              <a:t>Human targeted drugs </a:t>
            </a:r>
            <a:r>
              <a:rPr lang="en-US" altLang="zh-CN" b="1">
                <a:solidFill>
                  <a:srgbClr val="8C1515"/>
                </a:solidFill>
                <a:latin typeface="Arial" panose="020B0604020202020204" pitchFamily="34" charset="0"/>
                <a:cs typeface="Arial" panose="020B0604020202020204" pitchFamily="34" charset="0"/>
              </a:rPr>
              <a:t>with no anticommensal activity</a:t>
            </a:r>
            <a:r>
              <a:rPr lang="en-US" altLang="zh-CN" b="1">
                <a:latin typeface="Arial" panose="020B0604020202020204" pitchFamily="34" charset="0"/>
                <a:cs typeface="Arial" panose="020B0604020202020204" pitchFamily="34" charset="0"/>
              </a:rPr>
              <a:t>  (HUM </a:t>
            </a:r>
            <a:r>
              <a:rPr lang="en-US" altLang="zh-CN" b="1">
                <a:solidFill>
                  <a:srgbClr val="8C1515"/>
                </a:solidFill>
                <a:latin typeface="Arial" panose="020B0604020202020204" pitchFamily="34" charset="0"/>
                <a:cs typeface="Arial" panose="020B0604020202020204" pitchFamily="34" charset="0"/>
              </a:rPr>
              <a:t>Not ABX</a:t>
            </a:r>
            <a:r>
              <a:rPr lang="en-US" altLang="zh-CN" b="1">
                <a:solidFill>
                  <a:schemeClr val="tx1"/>
                </a:solidFill>
                <a:latin typeface="Arial" panose="020B0604020202020204" pitchFamily="34" charset="0"/>
                <a:cs typeface="Arial" panose="020B0604020202020204" pitchFamily="34" charset="0"/>
              </a:rPr>
              <a:t>)</a:t>
            </a:r>
            <a:endParaRPr lang="en-US" altLang="zh-CN" b="1">
              <a:solidFill>
                <a:schemeClr val="tx1"/>
              </a:solidFill>
              <a:latin typeface="Arial" panose="020B0604020202020204" pitchFamily="34" charset="0"/>
              <a:cs typeface="Arial" panose="020B0604020202020204" pitchFamily="34" charset="0"/>
            </a:endParaRPr>
          </a:p>
        </p:txBody>
      </p:sp>
      <p:sp>
        <p:nvSpPr>
          <p:cNvPr id="50" name="文本框 49"/>
          <p:cNvSpPr txBox="1"/>
          <p:nvPr/>
        </p:nvSpPr>
        <p:spPr>
          <a:xfrm>
            <a:off x="6394873" y="2490047"/>
            <a:ext cx="4075853" cy="645160"/>
          </a:xfrm>
          <a:prstGeom prst="rect">
            <a:avLst/>
          </a:prstGeom>
          <a:noFill/>
        </p:spPr>
        <p:txBody>
          <a:bodyPr wrap="square" rtlCol="0">
            <a:spAutoFit/>
          </a:bodyPr>
          <a:p>
            <a:r>
              <a:rPr lang="en-US" altLang="zh-CN" b="1">
                <a:latin typeface="Arial" panose="020B0604020202020204" pitchFamily="34" charset="0"/>
                <a:cs typeface="Arial" panose="020B0604020202020204" pitchFamily="34" charset="0"/>
              </a:rPr>
              <a:t>Human targeted drugs </a:t>
            </a:r>
            <a:r>
              <a:rPr lang="en-US" altLang="zh-CN" b="1">
                <a:solidFill>
                  <a:srgbClr val="8C1515"/>
                </a:solidFill>
                <a:latin typeface="Arial" panose="020B0604020202020204" pitchFamily="34" charset="0"/>
                <a:cs typeface="Arial" panose="020B0604020202020204" pitchFamily="34" charset="0"/>
              </a:rPr>
              <a:t>with anticommensal activity</a:t>
            </a:r>
            <a:r>
              <a:rPr lang="en-US" altLang="zh-CN" b="1">
                <a:latin typeface="Arial" panose="020B0604020202020204" pitchFamily="34" charset="0"/>
                <a:cs typeface="Arial" panose="020B0604020202020204" pitchFamily="34" charset="0"/>
              </a:rPr>
              <a:t>(HUM </a:t>
            </a:r>
            <a:r>
              <a:rPr lang="en-US" altLang="zh-CN" b="1">
                <a:solidFill>
                  <a:srgbClr val="8C1515"/>
                </a:solidFill>
                <a:latin typeface="Arial" panose="020B0604020202020204" pitchFamily="34" charset="0"/>
                <a:cs typeface="Arial" panose="020B0604020202020204" pitchFamily="34" charset="0"/>
              </a:rPr>
              <a:t>ABX</a:t>
            </a:r>
            <a:r>
              <a:rPr lang="en-US" altLang="zh-CN" b="1">
                <a:latin typeface="Arial" panose="020B0604020202020204" pitchFamily="34" charset="0"/>
                <a:cs typeface="Arial" panose="020B0604020202020204" pitchFamily="34" charset="0"/>
              </a:rPr>
              <a:t>)</a:t>
            </a:r>
            <a:endParaRPr lang="en-US" altLang="zh-CN" b="1">
              <a:latin typeface="Arial" panose="020B0604020202020204" pitchFamily="34" charset="0"/>
              <a:cs typeface="Arial" panose="020B0604020202020204" pitchFamily="34" charset="0"/>
            </a:endParaRPr>
          </a:p>
        </p:txBody>
      </p:sp>
      <p:sp>
        <p:nvSpPr>
          <p:cNvPr id="51" name="文本框 50"/>
          <p:cNvSpPr txBox="1"/>
          <p:nvPr/>
        </p:nvSpPr>
        <p:spPr>
          <a:xfrm>
            <a:off x="3586480" y="5297593"/>
            <a:ext cx="5923280" cy="749300"/>
          </a:xfrm>
          <a:prstGeom prst="rect">
            <a:avLst/>
          </a:prstGeom>
          <a:noFill/>
        </p:spPr>
        <p:txBody>
          <a:bodyPr wrap="square" rtlCol="0">
            <a:spAutoFit/>
          </a:bodyPr>
          <a:p>
            <a:r>
              <a:rPr lang="en-US" altLang="zh-CN" sz="2135" b="1"/>
              <a:t>Side effect features</a:t>
            </a:r>
            <a:endParaRPr lang="en-US" altLang="zh-CN" sz="2135" b="1"/>
          </a:p>
          <a:p>
            <a:endParaRPr lang="en-US" altLang="zh-CN" sz="2135" b="1">
              <a:solidFill>
                <a:schemeClr val="bg2"/>
              </a:solidFill>
            </a:endParaRPr>
          </a:p>
        </p:txBody>
      </p:sp>
      <p:sp>
        <p:nvSpPr>
          <p:cNvPr id="52" name="直角上箭头 51"/>
          <p:cNvSpPr/>
          <p:nvPr/>
        </p:nvSpPr>
        <p:spPr>
          <a:xfrm rot="16200000" flipH="1">
            <a:off x="6724227" y="4280747"/>
            <a:ext cx="1975273" cy="806873"/>
          </a:xfrm>
          <a:prstGeom prst="bentUp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53" name="标题 1"/>
          <p:cNvSpPr>
            <a:spLocks noGrp="1"/>
          </p:cNvSpPr>
          <p:nvPr>
            <p:ph type="title"/>
          </p:nvPr>
        </p:nvSpPr>
        <p:spPr>
          <a:xfrm>
            <a:off x="555413" y="185420"/>
            <a:ext cx="8833273" cy="651087"/>
          </a:xfrm>
        </p:spPr>
        <p:txBody>
          <a:bodyPr/>
          <a:p>
            <a:pPr algn="l"/>
            <a:r>
              <a:rPr kumimoji="0" lang="en-US" altLang="zh-CN" b="0" i="0" u="none" strike="noStrike" kern="1200" cap="none" spc="0" normalizeH="0" baseline="0" noProof="0" dirty="0">
                <a:ln>
                  <a:noFill/>
                </a:ln>
                <a:solidFill>
                  <a:srgbClr val="981B1E"/>
                </a:solidFill>
                <a:effectLst/>
                <a:uLnTx/>
                <a:uFillTx/>
                <a:latin typeface="Arial" panose="020B0604020202020204" pitchFamily="34" charset="0"/>
                <a:cs typeface="Arial" panose="020B0604020202020204" pitchFamily="34" charset="0"/>
              </a:rPr>
              <a:t>Side effects are quantified through ADReCS database</a:t>
            </a:r>
            <a:endParaRPr kumimoji="0" lang="en-US" altLang="zh-CN" b="0" i="0" u="none" strike="noStrike" kern="1200" cap="none" spc="0" normalizeH="0" baseline="0" noProof="0" dirty="0">
              <a:ln>
                <a:noFill/>
              </a:ln>
              <a:solidFill>
                <a:srgbClr val="981B1E"/>
              </a:solidFill>
              <a:effectLst/>
              <a:uLnTx/>
              <a:uFillTx/>
              <a:latin typeface="Arial" panose="020B0604020202020204" pitchFamily="34" charset="0"/>
              <a:cs typeface="Arial" panose="020B0604020202020204" pitchFamily="34" charset="0"/>
            </a:endParaRPr>
          </a:p>
        </p:txBody>
      </p:sp>
      <p:sp>
        <p:nvSpPr>
          <p:cNvPr id="54" name="标题 1"/>
          <p:cNvSpPr>
            <a:spLocks noGrp="1"/>
          </p:cNvSpPr>
          <p:nvPr/>
        </p:nvSpPr>
        <p:spPr>
          <a:xfrm>
            <a:off x="817033" y="677333"/>
            <a:ext cx="8833273" cy="651087"/>
          </a:xfrm>
          <a:prstGeom prst="rect">
            <a:avLst/>
          </a:prstGeom>
          <a:noFill/>
          <a:ln>
            <a:noFill/>
          </a:ln>
        </p:spPr>
        <p:txBody>
          <a:bodyPr vert="horz" wrap="square" lIns="0" tIns="60960" rIns="121920" bIns="60960" numCol="1" anchor="b" anchorCtr="0" compatLnSpc="1"/>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l"/>
            <a:endParaRPr kumimoji="0" lang="en-US" altLang="zh-CN" sz="2665" b="0" i="0" u="none" strike="noStrike" kern="1200" cap="none" spc="0" normalizeH="0" baseline="0" noProof="0" dirty="0">
              <a:ln>
                <a:noFill/>
              </a:ln>
              <a:solidFill>
                <a:srgbClr val="981B1E"/>
              </a:solidFill>
              <a:effectLst/>
              <a:uLnTx/>
              <a:uFillTx/>
              <a:latin typeface="Helvetica" charset="0"/>
            </a:endParaRPr>
          </a:p>
        </p:txBody>
      </p:sp>
      <p:sp>
        <p:nvSpPr>
          <p:cNvPr id="2" name="文本框 1"/>
          <p:cNvSpPr txBox="1"/>
          <p:nvPr/>
        </p:nvSpPr>
        <p:spPr>
          <a:xfrm>
            <a:off x="75353" y="6395720"/>
            <a:ext cx="6800427" cy="420370"/>
          </a:xfrm>
          <a:prstGeom prst="rect">
            <a:avLst/>
          </a:prstGeom>
          <a:noFill/>
        </p:spPr>
        <p:txBody>
          <a:bodyPr wrap="square" rtlCol="0" anchor="t">
            <a:spAutoFit/>
          </a:bodyPr>
          <a:p>
            <a:r>
              <a:rPr lang="en-US" altLang="zh-CN" sz="2135">
                <a:solidFill>
                  <a:schemeClr val="bg1"/>
                </a:solidFill>
              </a:rPr>
              <a:t>(</a:t>
            </a:r>
            <a:r>
              <a:rPr lang="zh-CN" altLang="en-US" sz="2135">
                <a:solidFill>
                  <a:schemeClr val="bg1"/>
                </a:solidFill>
              </a:rPr>
              <a:t>Cai MC</a:t>
            </a:r>
            <a:r>
              <a:rPr lang="en-US" altLang="zh-CN" sz="2135">
                <a:solidFill>
                  <a:schemeClr val="bg1"/>
                </a:solidFill>
              </a:rPr>
              <a:t> et.,al. 2015,</a:t>
            </a:r>
            <a:r>
              <a:rPr lang="zh-CN" altLang="en-US" sz="2135">
                <a:solidFill>
                  <a:schemeClr val="bg1"/>
                </a:solidFill>
              </a:rPr>
              <a:t> </a:t>
            </a:r>
            <a:r>
              <a:rPr lang="zh-CN" altLang="en-US" sz="2135" i="1">
                <a:solidFill>
                  <a:schemeClr val="bg1"/>
                </a:solidFill>
              </a:rPr>
              <a:t>Nucleic Acids Res</a:t>
            </a:r>
            <a:r>
              <a:rPr lang="zh-CN" altLang="en-US" sz="2135">
                <a:solidFill>
                  <a:schemeClr val="bg1"/>
                </a:solidFill>
              </a:rPr>
              <a:t>. </a:t>
            </a:r>
            <a:r>
              <a:rPr lang="en-US" altLang="zh-CN" sz="2135">
                <a:solidFill>
                  <a:schemeClr val="bg1"/>
                </a:solidFill>
              </a:rPr>
              <a:t>)</a:t>
            </a:r>
            <a:endParaRPr lang="en-US" altLang="zh-CN" sz="2135">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500"/>
                                        <p:tgtEl>
                                          <p:spTgt spid="4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fade">
                                      <p:cBhvr>
                                        <p:cTn id="16" dur="500"/>
                                        <p:tgtEl>
                                          <p:spTgt spid="4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1"/>
                                        </p:tgtEl>
                                        <p:attrNameLst>
                                          <p:attrName>style.visibility</p:attrName>
                                        </p:attrNameLst>
                                      </p:cBhvr>
                                      <p:to>
                                        <p:strVal val="visible"/>
                                      </p:to>
                                    </p:set>
                                    <p:animEffect transition="in" filter="fade">
                                      <p:cBhvr>
                                        <p:cTn id="38" dur="500"/>
                                        <p:tgtEl>
                                          <p:spTgt spid="5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fade">
                                      <p:cBhvr>
                                        <p:cTn id="4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7" grpId="0" bldLvl="0" animBg="1"/>
      <p:bldP spid="48" grpId="0"/>
      <p:bldP spid="49" grpId="0"/>
      <p:bldP spid="50" grpId="0"/>
      <p:bldP spid="33" grpId="1"/>
      <p:bldP spid="47" grpId="1" animBg="1"/>
      <p:bldP spid="48" grpId="1"/>
      <p:bldP spid="49" grpId="1"/>
      <p:bldP spid="50" grpId="1"/>
      <p:bldP spid="31" grpId="0"/>
      <p:bldP spid="42" grpId="0" bldLvl="0" animBg="1"/>
      <p:bldP spid="31" grpId="1"/>
      <p:bldP spid="42" grpId="1" animBg="1"/>
      <p:bldP spid="43" grpId="0" bldLvl="0" animBg="1"/>
      <p:bldP spid="51" grpId="0"/>
      <p:bldP spid="52" grpId="0" bldLvl="0" animBg="1"/>
      <p:bldP spid="43" grpId="1" animBg="1"/>
      <p:bldP spid="51" grpId="1"/>
      <p:bldP spid="52"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686300" y="3240193"/>
            <a:ext cx="1722120" cy="19490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28" name="标题 1"/>
          <p:cNvSpPr>
            <a:spLocks noGrp="1"/>
          </p:cNvSpPr>
          <p:nvPr>
            <p:ph type="title"/>
          </p:nvPr>
        </p:nvSpPr>
        <p:spPr>
          <a:xfrm>
            <a:off x="575733" y="413173"/>
            <a:ext cx="8833273" cy="651087"/>
          </a:xfrm>
        </p:spPr>
        <p:txBody>
          <a:bodyPr/>
          <a:p>
            <a:pPr algn="l"/>
            <a:r>
              <a:rPr kumimoji="0" lang="en-US" altLang="zh-CN" b="0" i="0" u="none" strike="noStrike" kern="1200" cap="none" spc="0" normalizeH="0" baseline="0" noProof="0" dirty="0">
                <a:ln>
                  <a:noFill/>
                </a:ln>
                <a:solidFill>
                  <a:srgbClr val="981B1E"/>
                </a:solidFill>
                <a:effectLst/>
                <a:uLnTx/>
                <a:uFillTx/>
                <a:latin typeface="Arial" panose="020B0604020202020204" pitchFamily="34" charset="0"/>
                <a:cs typeface="Arial" panose="020B0604020202020204" pitchFamily="34" charset="0"/>
              </a:rPr>
              <a:t>PCA analysis shows the similarity between human targeted drugs (ABX) and antibiotics</a:t>
            </a:r>
            <a:endParaRPr kumimoji="0" lang="en-US" altLang="zh-CN" b="0" i="0" u="none" strike="noStrike" kern="1200" cap="none" spc="0" normalizeH="0" baseline="0" noProof="0" dirty="0">
              <a:ln>
                <a:noFill/>
              </a:ln>
              <a:solidFill>
                <a:srgbClr val="981B1E"/>
              </a:solidFill>
              <a:effectLst/>
              <a:uLnTx/>
              <a:uFillTx/>
              <a:latin typeface="Arial" panose="020B0604020202020204" pitchFamily="34" charset="0"/>
              <a:cs typeface="Arial" panose="020B0604020202020204" pitchFamily="34" charset="0"/>
            </a:endParaRPr>
          </a:p>
        </p:txBody>
      </p:sp>
      <p:sp>
        <p:nvSpPr>
          <p:cNvPr id="45" name="文本框 44"/>
          <p:cNvSpPr txBox="1"/>
          <p:nvPr/>
        </p:nvSpPr>
        <p:spPr>
          <a:xfrm>
            <a:off x="2877820" y="1131993"/>
            <a:ext cx="7122160" cy="337185"/>
          </a:xfrm>
          <a:prstGeom prst="rect">
            <a:avLst/>
          </a:prstGeom>
          <a:noFill/>
        </p:spPr>
        <p:txBody>
          <a:bodyPr wrap="square" rtlCol="0">
            <a:spAutoFit/>
          </a:bodyPr>
          <a:p>
            <a:pPr algn="ctr"/>
            <a:r>
              <a:rPr lang="en-US" altLang="zh-CN" sz="1600">
                <a:latin typeface="Arial" panose="020B0604020202020204" pitchFamily="34" charset="0"/>
                <a:cs typeface="Arial" panose="020B0604020202020204" pitchFamily="34" charset="0"/>
              </a:rPr>
              <a:t>Cumulative distributions of different classes of drugs</a:t>
            </a:r>
            <a:endParaRPr lang="en-US" altLang="zh-CN" sz="1600">
              <a:latin typeface="Arial" panose="020B0604020202020204" pitchFamily="34" charset="0"/>
              <a:cs typeface="Arial" panose="020B0604020202020204" pitchFamily="34" charset="0"/>
            </a:endParaRPr>
          </a:p>
        </p:txBody>
      </p:sp>
      <p:sp>
        <p:nvSpPr>
          <p:cNvPr id="57" name="文本框 56"/>
          <p:cNvSpPr txBox="1"/>
          <p:nvPr/>
        </p:nvSpPr>
        <p:spPr>
          <a:xfrm>
            <a:off x="8844280" y="938107"/>
            <a:ext cx="2567940" cy="3138170"/>
          </a:xfrm>
          <a:prstGeom prst="rect">
            <a:avLst/>
          </a:prstGeom>
          <a:noFill/>
        </p:spPr>
        <p:txBody>
          <a:bodyPr wrap="square" rtlCol="0">
            <a:spAutoFit/>
          </a:bodyPr>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endParaRPr lang="en-US" altLang="zh-CN">
              <a:latin typeface="Arial" panose="020B0604020202020204" pitchFamily="34" charset="0"/>
              <a:cs typeface="Arial" panose="020B0604020202020204" pitchFamily="34" charset="0"/>
            </a:endParaRPr>
          </a:p>
          <a:p>
            <a:r>
              <a:rPr lang="en-US" altLang="zh-CN" b="1">
                <a:solidFill>
                  <a:srgbClr val="8D3C1E"/>
                </a:solidFill>
                <a:latin typeface="Arial" panose="020B0604020202020204" pitchFamily="34" charset="0"/>
                <a:cs typeface="Arial" panose="020B0604020202020204" pitchFamily="34" charset="0"/>
              </a:rPr>
              <a:t>Human targeted drugs with anticommensal activity</a:t>
            </a:r>
            <a:r>
              <a:rPr lang="en-US" altLang="zh-CN">
                <a:solidFill>
                  <a:srgbClr val="8D3C1E"/>
                </a:solidFill>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tend to have more </a:t>
            </a:r>
            <a:r>
              <a:rPr lang="en-US" altLang="zh-CN" b="1">
                <a:solidFill>
                  <a:srgbClr val="8D3C1E"/>
                </a:solidFill>
                <a:latin typeface="Arial" panose="020B0604020202020204" pitchFamily="34" charset="0"/>
                <a:cs typeface="Arial" panose="020B0604020202020204" pitchFamily="34" charset="0"/>
              </a:rPr>
              <a:t>antibiotic related side effects</a:t>
            </a:r>
            <a:r>
              <a:rPr lang="en-US" altLang="zh-CN">
                <a:latin typeface="Arial" panose="020B0604020202020204" pitchFamily="34" charset="0"/>
                <a:cs typeface="Arial" panose="020B0604020202020204" pitchFamily="34" charset="0"/>
              </a:rPr>
              <a:t>.</a:t>
            </a:r>
            <a:endParaRPr lang="en-US" altLang="zh-CN">
              <a:latin typeface="Arial" panose="020B0604020202020204" pitchFamily="34" charset="0"/>
              <a:cs typeface="Arial" panose="020B0604020202020204" pitchFamily="34" charset="0"/>
            </a:endParaRPr>
          </a:p>
        </p:txBody>
      </p:sp>
      <p:pic>
        <p:nvPicPr>
          <p:cNvPr id="7" name="图片 6"/>
          <p:cNvPicPr>
            <a:picLocks noChangeAspect="1"/>
          </p:cNvPicPr>
          <p:nvPr/>
        </p:nvPicPr>
        <p:blipFill>
          <a:blip r:embed="rId1"/>
          <a:stretch>
            <a:fillRect/>
          </a:stretch>
        </p:blipFill>
        <p:spPr>
          <a:xfrm>
            <a:off x="3568700" y="1499447"/>
            <a:ext cx="5316220" cy="4897120"/>
          </a:xfrm>
          <a:prstGeom prst="rect">
            <a:avLst/>
          </a:prstGeom>
        </p:spPr>
      </p:pic>
      <p:grpSp>
        <p:nvGrpSpPr>
          <p:cNvPr id="26" name="组合 25"/>
          <p:cNvGrpSpPr/>
          <p:nvPr/>
        </p:nvGrpSpPr>
        <p:grpSpPr>
          <a:xfrm>
            <a:off x="1058333" y="4627033"/>
            <a:ext cx="4897967" cy="1145540"/>
            <a:chOff x="304" y="5804"/>
            <a:chExt cx="5785" cy="1353"/>
          </a:xfrm>
        </p:grpSpPr>
        <p:sp>
          <p:nvSpPr>
            <p:cNvPr id="18" name="矩形 17"/>
            <p:cNvSpPr/>
            <p:nvPr/>
          </p:nvSpPr>
          <p:spPr>
            <a:xfrm>
              <a:off x="375" y="5804"/>
              <a:ext cx="2650" cy="1353"/>
            </a:xfrm>
            <a:prstGeom prst="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4" name="左箭头 3"/>
            <p:cNvSpPr/>
            <p:nvPr/>
          </p:nvSpPr>
          <p:spPr>
            <a:xfrm>
              <a:off x="564" y="5969"/>
              <a:ext cx="718" cy="335"/>
            </a:xfrm>
            <a:prstGeom prst="leftArrow">
              <a:avLst/>
            </a:prstGeom>
            <a:solidFill>
              <a:schemeClr val="accent3">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6" name="文本框 5"/>
            <p:cNvSpPr txBox="1"/>
            <p:nvPr/>
          </p:nvSpPr>
          <p:spPr>
            <a:xfrm>
              <a:off x="304" y="6368"/>
              <a:ext cx="5785" cy="689"/>
            </a:xfrm>
            <a:prstGeom prst="rect">
              <a:avLst/>
            </a:prstGeom>
            <a:noFill/>
          </p:spPr>
          <p:txBody>
            <a:bodyPr wrap="square" rtlCol="0">
              <a:spAutoFit/>
            </a:bodyPr>
            <a:p>
              <a:r>
                <a:rPr lang="en-US" altLang="zh-CN" sz="1600" b="1">
                  <a:latin typeface="Calibri" panose="020F0502020204030204" charset="0"/>
                  <a:cs typeface="Calibri" panose="020F0502020204030204" charset="0"/>
                </a:rPr>
                <a:t>More human-targeted </a:t>
              </a:r>
              <a:endParaRPr lang="en-US" altLang="zh-CN" sz="1600" b="1">
                <a:latin typeface="Calibri" panose="020F0502020204030204" charset="0"/>
                <a:cs typeface="Calibri" panose="020F0502020204030204" charset="0"/>
              </a:endParaRPr>
            </a:p>
            <a:p>
              <a:r>
                <a:rPr lang="en-US" altLang="zh-CN" sz="1600" b="1">
                  <a:latin typeface="Calibri" panose="020F0502020204030204" charset="0"/>
                  <a:cs typeface="Calibri" panose="020F0502020204030204" charset="0"/>
                </a:rPr>
                <a:t>drug related side effects</a:t>
              </a:r>
              <a:endParaRPr lang="en-US" altLang="zh-CN" sz="1600" b="1">
                <a:latin typeface="Calibri" panose="020F0502020204030204" charset="0"/>
                <a:cs typeface="Calibri" panose="020F0502020204030204" charset="0"/>
              </a:endParaRPr>
            </a:p>
          </p:txBody>
        </p:sp>
      </p:grpSp>
      <p:grpSp>
        <p:nvGrpSpPr>
          <p:cNvPr id="25" name="组合 24"/>
          <p:cNvGrpSpPr/>
          <p:nvPr/>
        </p:nvGrpSpPr>
        <p:grpSpPr>
          <a:xfrm>
            <a:off x="8884920" y="4619413"/>
            <a:ext cx="4897967" cy="1153160"/>
            <a:chOff x="9676" y="5795"/>
            <a:chExt cx="5785" cy="1362"/>
          </a:xfrm>
        </p:grpSpPr>
        <p:sp>
          <p:nvSpPr>
            <p:cNvPr id="13" name="矩形 12"/>
            <p:cNvSpPr/>
            <p:nvPr/>
          </p:nvSpPr>
          <p:spPr>
            <a:xfrm>
              <a:off x="9676" y="5795"/>
              <a:ext cx="2696" cy="1362"/>
            </a:xfrm>
            <a:prstGeom prst="rect">
              <a:avLst/>
            </a:prstGeom>
            <a:solidFill>
              <a:schemeClr val="accent6">
                <a:lumMod val="20000"/>
                <a:lumOff val="80000"/>
              </a:schemeClr>
            </a:solidFill>
            <a:effec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8" name="左箭头 7"/>
            <p:cNvSpPr/>
            <p:nvPr/>
          </p:nvSpPr>
          <p:spPr>
            <a:xfrm rot="10800000">
              <a:off x="11483" y="5941"/>
              <a:ext cx="718" cy="363"/>
            </a:xfrm>
            <a:prstGeom prst="leftArrow">
              <a:avLst/>
            </a:prstGeom>
            <a:solidFill>
              <a:srgbClr val="FF0000"/>
            </a:solidFill>
            <a:effec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
          <p:nvSpPr>
            <p:cNvPr id="12" name="文本框 11"/>
            <p:cNvSpPr txBox="1"/>
            <p:nvPr/>
          </p:nvSpPr>
          <p:spPr>
            <a:xfrm>
              <a:off x="9676" y="6368"/>
              <a:ext cx="5785" cy="689"/>
            </a:xfrm>
            <a:prstGeom prst="rect">
              <a:avLst/>
            </a:prstGeom>
            <a:noFill/>
          </p:spPr>
          <p:txBody>
            <a:bodyPr wrap="square" rtlCol="0">
              <a:spAutoFit/>
            </a:bodyPr>
            <a:p>
              <a:r>
                <a:rPr lang="en-US" altLang="zh-CN" sz="1600" b="1">
                  <a:latin typeface="Calibri" panose="020F0502020204030204" charset="0"/>
                  <a:cs typeface="Calibri" panose="020F0502020204030204" charset="0"/>
                </a:rPr>
                <a:t>More antibiotics related </a:t>
              </a:r>
              <a:endParaRPr lang="en-US" altLang="zh-CN" sz="1600" b="1">
                <a:latin typeface="Calibri" panose="020F0502020204030204" charset="0"/>
                <a:cs typeface="Calibri" panose="020F0502020204030204" charset="0"/>
              </a:endParaRPr>
            </a:p>
            <a:p>
              <a:r>
                <a:rPr lang="en-US" altLang="zh-CN" sz="1600" b="1">
                  <a:latin typeface="Calibri" panose="020F0502020204030204" charset="0"/>
                  <a:cs typeface="Calibri" panose="020F0502020204030204" charset="0"/>
                </a:rPr>
                <a:t>side effects</a:t>
              </a:r>
              <a:endParaRPr lang="en-US" altLang="zh-CN" sz="1600" b="1">
                <a:latin typeface="Calibri" panose="020F0502020204030204" charset="0"/>
                <a:cs typeface="Calibri" panose="020F0502020204030204" charset="0"/>
              </a:endParaRPr>
            </a:p>
          </p:txBody>
        </p:sp>
      </p:grpSp>
      <p:sp>
        <p:nvSpPr>
          <p:cNvPr id="24" name="左箭头 23"/>
          <p:cNvSpPr/>
          <p:nvPr/>
        </p:nvSpPr>
        <p:spPr>
          <a:xfrm rot="2640000">
            <a:off x="7284720" y="3473873"/>
            <a:ext cx="395393" cy="160020"/>
          </a:xfrm>
          <a:prstGeom prst="leftArrow">
            <a:avLst/>
          </a:prstGeom>
          <a:solidFill>
            <a:schemeClr val="accent6">
              <a:lumMod val="75000"/>
            </a:schemeClr>
          </a:solidFill>
          <a:effectLst/>
        </p:spPr>
        <p:style>
          <a:lnRef idx="1">
            <a:schemeClr val="accent1"/>
          </a:lnRef>
          <a:fillRef idx="3">
            <a:schemeClr val="accent1"/>
          </a:fillRef>
          <a:effectRef idx="2">
            <a:schemeClr val="accent1"/>
          </a:effectRef>
          <a:fontRef idx="minor">
            <a:schemeClr val="lt1"/>
          </a:fontRef>
        </p:style>
        <p:txBody>
          <a:bodyPr/>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7" grpId="1"/>
      <p:bldP spid="24" grpId="0" bldLvl="0" animBg="1"/>
      <p:bldP spid="2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137"/>
          <p:cNvSpPr txBox="1">
            <a:spLocks noGrp="1"/>
          </p:cNvSpPr>
          <p:nvPr>
            <p:ph type="ctrTitle"/>
          </p:nvPr>
        </p:nvSpPr>
        <p:spPr>
          <a:xfrm>
            <a:off x="149955" y="0"/>
            <a:ext cx="10972800" cy="824800"/>
          </a:xfrm>
          <a:prstGeom prst="rect">
            <a:avLst/>
          </a:prstGeom>
          <a:noFill/>
          <a:ln>
            <a:noFill/>
          </a:ln>
        </p:spPr>
        <p:txBody>
          <a:bodyPr spcFirstLastPara="1" wrap="square" lIns="0" tIns="60933" rIns="121900" bIns="60933" anchor="b" anchorCtr="0">
            <a:noAutofit/>
          </a:bodyPr>
          <a:lstStyle/>
          <a:p>
            <a:pPr algn="l"/>
            <a:r>
              <a:rPr lang="en-GB" sz="3200" dirty="0">
                <a:solidFill>
                  <a:srgbClr val="A61C00"/>
                </a:solidFill>
                <a:latin typeface="Arial" panose="020B0604020202020204" pitchFamily="34" charset="0"/>
                <a:cs typeface="Arial" panose="020B0604020202020204" pitchFamily="34" charset="0"/>
              </a:rPr>
              <a:t>Using LSTM model in seizure detection</a:t>
            </a:r>
            <a:endParaRPr sz="3200" dirty="0">
              <a:solidFill>
                <a:srgbClr val="A61C00"/>
              </a:solidFill>
              <a:latin typeface="Arial" panose="020B0604020202020204" pitchFamily="34" charset="0"/>
              <a:cs typeface="Arial" panose="020B0604020202020204" pitchFamily="34" charset="0"/>
            </a:endParaRPr>
          </a:p>
        </p:txBody>
      </p:sp>
      <p:grpSp>
        <p:nvGrpSpPr>
          <p:cNvPr id="2" name="组合 1"/>
          <p:cNvGrpSpPr/>
          <p:nvPr/>
        </p:nvGrpSpPr>
        <p:grpSpPr>
          <a:xfrm>
            <a:off x="68865" y="841734"/>
            <a:ext cx="3154993" cy="5042755"/>
            <a:chOff x="68865" y="841734"/>
            <a:chExt cx="3154993" cy="5042755"/>
          </a:xfrm>
        </p:grpSpPr>
        <p:pic>
          <p:nvPicPr>
            <p:cNvPr id="2050" name="Picture 2"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865" y="841734"/>
              <a:ext cx="3154993" cy="335918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353404" y="4555067"/>
              <a:ext cx="2633388" cy="1329422"/>
              <a:chOff x="0" y="1434693"/>
              <a:chExt cx="2633388" cy="1608978"/>
            </a:xfrm>
          </p:grpSpPr>
          <p:sp>
            <p:nvSpPr>
              <p:cNvPr id="10" name="圆角矩形 9"/>
              <p:cNvSpPr/>
              <p:nvPr/>
            </p:nvSpPr>
            <p:spPr>
              <a:xfrm>
                <a:off x="0" y="1434693"/>
                <a:ext cx="2633388" cy="1608978"/>
              </a:xfrm>
              <a:prstGeom prst="roundRect">
                <a:avLst>
                  <a:gd name="adj" fmla="val 10000"/>
                </a:avLst>
              </a:prstGeom>
              <a:solidFill>
                <a:schemeClr val="bg2"/>
              </a:solidFill>
              <a:ln w="3810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圆角矩形 4"/>
              <p:cNvSpPr txBox="1"/>
              <p:nvPr/>
            </p:nvSpPr>
            <p:spPr>
              <a:xfrm>
                <a:off x="47125" y="1481818"/>
                <a:ext cx="2539138" cy="15147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Train the model</a:t>
                </a:r>
                <a:endPar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grpSp>
        <p:nvGrpSpPr>
          <p:cNvPr id="5" name="组合 4"/>
          <p:cNvGrpSpPr/>
          <p:nvPr/>
        </p:nvGrpSpPr>
        <p:grpSpPr>
          <a:xfrm>
            <a:off x="3412435" y="1667421"/>
            <a:ext cx="3973824" cy="4217068"/>
            <a:chOff x="3412435" y="1667421"/>
            <a:chExt cx="3973824" cy="4217068"/>
          </a:xfrm>
        </p:grpSpPr>
        <p:grpSp>
          <p:nvGrpSpPr>
            <p:cNvPr id="19" name="组合 18"/>
            <p:cNvGrpSpPr/>
            <p:nvPr/>
          </p:nvGrpSpPr>
          <p:grpSpPr>
            <a:xfrm>
              <a:off x="3886450" y="1667421"/>
              <a:ext cx="3499809" cy="1929374"/>
              <a:chOff x="4198252" y="4354662"/>
              <a:chExt cx="2992448" cy="2005749"/>
            </a:xfrm>
          </p:grpSpPr>
          <p:pic>
            <p:nvPicPr>
              <p:cNvPr id="30" name="图片 29"/>
              <p:cNvPicPr>
                <a:picLocks noChangeAspect="1"/>
              </p:cNvPicPr>
              <p:nvPr/>
            </p:nvPicPr>
            <p:blipFill>
              <a:blip r:embed="rId2"/>
              <a:stretch>
                <a:fillRect/>
              </a:stretch>
            </p:blipFill>
            <p:spPr>
              <a:xfrm>
                <a:off x="4198252" y="4354662"/>
                <a:ext cx="2992448" cy="2005749"/>
              </a:xfrm>
              <a:prstGeom prst="rect">
                <a:avLst/>
              </a:prstGeom>
            </p:spPr>
          </p:pic>
          <p:pic>
            <p:nvPicPr>
              <p:cNvPr id="4" name="图片 3"/>
              <p:cNvPicPr>
                <a:picLocks noChangeAspect="1"/>
              </p:cNvPicPr>
              <p:nvPr/>
            </p:nvPicPr>
            <p:blipFill>
              <a:blip r:embed="rId3"/>
              <a:stretch>
                <a:fillRect/>
              </a:stretch>
            </p:blipFill>
            <p:spPr>
              <a:xfrm>
                <a:off x="4645605" y="5739225"/>
                <a:ext cx="800100" cy="323850"/>
              </a:xfrm>
              <a:prstGeom prst="rect">
                <a:avLst/>
              </a:prstGeom>
            </p:spPr>
          </p:pic>
        </p:grpSp>
        <p:grpSp>
          <p:nvGrpSpPr>
            <p:cNvPr id="12" name="组合 11"/>
            <p:cNvGrpSpPr/>
            <p:nvPr/>
          </p:nvGrpSpPr>
          <p:grpSpPr>
            <a:xfrm>
              <a:off x="4423260" y="4555066"/>
              <a:ext cx="2681630" cy="1329423"/>
              <a:chOff x="3737463" y="1466889"/>
              <a:chExt cx="2681630" cy="1608978"/>
            </a:xfrm>
          </p:grpSpPr>
          <p:sp>
            <p:nvSpPr>
              <p:cNvPr id="13" name="圆角矩形 12"/>
              <p:cNvSpPr/>
              <p:nvPr/>
            </p:nvSpPr>
            <p:spPr>
              <a:xfrm>
                <a:off x="3737463" y="1466889"/>
                <a:ext cx="2681630" cy="1608978"/>
              </a:xfrm>
              <a:prstGeom prst="roundRect">
                <a:avLst>
                  <a:gd name="adj" fmla="val 10000"/>
                </a:avLst>
              </a:prstGeom>
              <a:solidFill>
                <a:schemeClr val="bg2"/>
              </a:solidFill>
              <a:ln w="3810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4" name="圆角矩形 4"/>
              <p:cNvSpPr txBox="1"/>
              <p:nvPr/>
            </p:nvSpPr>
            <p:spPr>
              <a:xfrm>
                <a:off x="3784588" y="1514014"/>
                <a:ext cx="2587380" cy="15147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Predict the future</a:t>
                </a:r>
                <a:endPar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nvGrpSpPr>
            <p:cNvPr id="18" name="组合 17"/>
            <p:cNvGrpSpPr/>
            <p:nvPr/>
          </p:nvGrpSpPr>
          <p:grpSpPr>
            <a:xfrm>
              <a:off x="3412435" y="4887254"/>
              <a:ext cx="585181" cy="665044"/>
              <a:chOff x="2909396" y="1922796"/>
              <a:chExt cx="585181" cy="665044"/>
            </a:xfrm>
          </p:grpSpPr>
          <p:sp>
            <p:nvSpPr>
              <p:cNvPr id="20" name="右箭头 19"/>
              <p:cNvSpPr/>
              <p:nvPr/>
            </p:nvSpPr>
            <p:spPr>
              <a:xfrm rot="29423">
                <a:off x="2909396" y="1922796"/>
                <a:ext cx="585181" cy="665044"/>
              </a:xfrm>
              <a:prstGeom prst="rightArrow">
                <a:avLst>
                  <a:gd name="adj1" fmla="val 60000"/>
                  <a:gd name="adj2" fmla="val 50000"/>
                </a:avLst>
              </a:prstGeom>
              <a:solidFill>
                <a:srgbClr val="C0000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1" name="右箭头 4"/>
              <p:cNvSpPr txBox="1"/>
              <p:nvPr/>
            </p:nvSpPr>
            <p:spPr>
              <a:xfrm rot="29423">
                <a:off x="2909399" y="2055054"/>
                <a:ext cx="409627" cy="3990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defRPr/>
                </a:pPr>
                <a:endParaRPr kumimoji="0" lang="zh-CN" altLang="en-US" sz="26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grpSp>
        <p:nvGrpSpPr>
          <p:cNvPr id="6" name="组合 5"/>
          <p:cNvGrpSpPr/>
          <p:nvPr/>
        </p:nvGrpSpPr>
        <p:grpSpPr>
          <a:xfrm>
            <a:off x="7544539" y="1564095"/>
            <a:ext cx="4366843" cy="4320393"/>
            <a:chOff x="7544539" y="1564095"/>
            <a:chExt cx="4366843" cy="4320393"/>
          </a:xfrm>
        </p:grpSpPr>
        <p:pic>
          <p:nvPicPr>
            <p:cNvPr id="45" name="内容占位符 3"/>
            <p:cNvPicPr>
              <a:picLocks noChangeAspect="1"/>
            </p:cNvPicPr>
            <p:nvPr/>
          </p:nvPicPr>
          <p:blipFill rotWithShape="1">
            <a:blip r:embed="rId4">
              <a:extLst>
                <a:ext uri="{28A0092B-C50C-407E-A947-70E740481C1C}">
                  <a14:useLocalDpi xmlns:a14="http://schemas.microsoft.com/office/drawing/2010/main" val="0"/>
                </a:ext>
              </a:extLst>
            </a:blip>
            <a:srcRect l="6606" t="6036" r="6587"/>
            <a:stretch>
              <a:fillRect/>
            </a:stretch>
          </p:blipFill>
          <p:spPr>
            <a:xfrm>
              <a:off x="8048851" y="1564095"/>
              <a:ext cx="3862531" cy="2136025"/>
            </a:xfrm>
            <a:prstGeom prst="rect">
              <a:avLst/>
            </a:prstGeom>
            <a:noFill/>
            <a:ln>
              <a:noFill/>
            </a:ln>
          </p:spPr>
        </p:pic>
        <p:grpSp>
          <p:nvGrpSpPr>
            <p:cNvPr id="15" name="组合 14"/>
            <p:cNvGrpSpPr/>
            <p:nvPr/>
          </p:nvGrpSpPr>
          <p:grpSpPr>
            <a:xfrm>
              <a:off x="8541358" y="4555065"/>
              <a:ext cx="3008749" cy="1329423"/>
              <a:chOff x="7469902" y="1356963"/>
              <a:chExt cx="2681630" cy="1608978"/>
            </a:xfrm>
          </p:grpSpPr>
          <p:sp>
            <p:nvSpPr>
              <p:cNvPr id="16" name="圆角矩形 15"/>
              <p:cNvSpPr/>
              <p:nvPr/>
            </p:nvSpPr>
            <p:spPr>
              <a:xfrm>
                <a:off x="7469902" y="1356963"/>
                <a:ext cx="2681630" cy="1608978"/>
              </a:xfrm>
              <a:prstGeom prst="roundRect">
                <a:avLst>
                  <a:gd name="adj" fmla="val 10000"/>
                </a:avLst>
              </a:prstGeom>
              <a:solidFill>
                <a:schemeClr val="bg2"/>
              </a:solidFill>
              <a:ln w="38100">
                <a:solidFill>
                  <a:srgbClr val="C00000"/>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7" name="圆角矩形 4"/>
              <p:cNvSpPr txBox="1"/>
              <p:nvPr/>
            </p:nvSpPr>
            <p:spPr>
              <a:xfrm>
                <a:off x="7517027" y="1404088"/>
                <a:ext cx="2587380" cy="151472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121920" rIns="121920" bIns="121920" numCol="1" spcCol="1270" anchor="ctr" anchorCtr="0">
                <a:noAutofit/>
              </a:bodyPr>
              <a:lstStyle/>
              <a:p>
                <a:pPr marL="0" marR="0" lvl="0" indent="0" algn="ctr" defTabSz="1422400" rtl="0" eaLnBrk="1" fontAlgn="auto" latinLnBrk="0" hangingPunct="1">
                  <a:lnSpc>
                    <a:spcPct val="90000"/>
                  </a:lnSpc>
                  <a:spcBef>
                    <a:spcPct val="0"/>
                  </a:spcBef>
                  <a:spcAft>
                    <a:spcPct val="35000"/>
                  </a:spcAft>
                  <a:buClrTx/>
                  <a:buSzTx/>
                  <a:buFontTx/>
                  <a:buNone/>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Calculate the difference</a:t>
                </a:r>
                <a:endPar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grpSp>
          <p:nvGrpSpPr>
            <p:cNvPr id="22" name="组合 21"/>
            <p:cNvGrpSpPr/>
            <p:nvPr/>
          </p:nvGrpSpPr>
          <p:grpSpPr>
            <a:xfrm>
              <a:off x="7544539" y="4884761"/>
              <a:ext cx="557169" cy="665044"/>
              <a:chOff x="6681675" y="1883429"/>
              <a:chExt cx="557169" cy="665044"/>
            </a:xfrm>
          </p:grpSpPr>
          <p:sp>
            <p:nvSpPr>
              <p:cNvPr id="23" name="右箭头 22"/>
              <p:cNvSpPr/>
              <p:nvPr/>
            </p:nvSpPr>
            <p:spPr>
              <a:xfrm rot="21498783">
                <a:off x="6681675" y="1883429"/>
                <a:ext cx="557169" cy="665044"/>
              </a:xfrm>
              <a:prstGeom prst="rightArrow">
                <a:avLst>
                  <a:gd name="adj1" fmla="val 60000"/>
                  <a:gd name="adj2" fmla="val 50000"/>
                </a:avLst>
              </a:prstGeom>
              <a:solidFill>
                <a:srgbClr val="C00000"/>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sp>
          <p:sp>
            <p:nvSpPr>
              <p:cNvPr id="24" name="右箭头 4"/>
              <p:cNvSpPr txBox="1"/>
              <p:nvPr/>
            </p:nvSpPr>
            <p:spPr>
              <a:xfrm rot="21498783">
                <a:off x="6681711" y="2018898"/>
                <a:ext cx="390018" cy="39902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marR="0" lvl="0" indent="0" algn="ctr" defTabSz="1155700" rtl="0" eaLnBrk="1" fontAlgn="auto" latinLnBrk="0" hangingPunct="1">
                  <a:lnSpc>
                    <a:spcPct val="90000"/>
                  </a:lnSpc>
                  <a:spcBef>
                    <a:spcPct val="0"/>
                  </a:spcBef>
                  <a:spcAft>
                    <a:spcPct val="35000"/>
                  </a:spcAft>
                  <a:buClrTx/>
                  <a:buSzTx/>
                  <a:buFontTx/>
                  <a:buNone/>
                  <a:defRPr/>
                </a:pPr>
                <a:endParaRPr kumimoji="0" lang="zh-CN" altLang="en-US" sz="26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2" rIns="121900" bIns="60932"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ctr" defTabSz="609600" rtl="0" eaLnBrk="1" fontAlgn="base" latinLnBrk="0" hangingPunct="1">
              <a:lnSpc>
                <a:spcPct val="85000"/>
              </a:lnSpc>
              <a:spcBef>
                <a:spcPts val="0"/>
              </a:spcBef>
              <a:spcAft>
                <a:spcPts val="0"/>
              </a:spcAft>
              <a:buClrTx/>
              <a:buSzPts val="1400"/>
              <a:buFontTx/>
              <a:buNone/>
              <a:defRPr/>
            </a:pP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Thank You for Listening</a:t>
            </a:r>
            <a:r>
              <a:rPr kumimoji="0" lang="en-US" altLang="zh-CN"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a:t>
            </a:r>
            <a:b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b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Welcome to </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Breakout Room </a:t>
            </a:r>
            <a:r>
              <a:rPr kumimoji="0" lang="en-US" altLang="zh-CN" sz="6600" b="1" i="0" u="none" strike="noStrike" kern="1200" cap="none" spc="0" normalizeH="0" baseline="0" noProof="0" dirty="0">
                <a:ln>
                  <a:noFill/>
                </a:ln>
                <a:solidFill>
                  <a:srgbClr val="8C1515"/>
                </a:solidFill>
                <a:effectLst/>
                <a:uLnTx/>
                <a:uFillTx/>
                <a:latin typeface="Source Sans Pro" charset="0"/>
                <a:ea typeface="MS PGothic" panose="020B0600070205080204" pitchFamily="34" charset="-128"/>
                <a:cs typeface="Arial" panose="020B0604020202020204"/>
                <a:sym typeface="Arial" panose="020B0604020202020204"/>
              </a:rPr>
              <a:t>4</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 </a:t>
            </a:r>
            <a:endPar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endParaRPr>
          </a:p>
          <a:p>
            <a:pPr marL="0" marR="0" lvl="0" indent="0" algn="ctr" defTabSz="609600" rtl="0" eaLnBrk="1" fontAlgn="base" latinLnBrk="0" hangingPunct="1">
              <a:lnSpc>
                <a:spcPct val="85000"/>
              </a:lnSpc>
              <a:spcBef>
                <a:spcPts val="0"/>
              </a:spcBef>
              <a:spcAft>
                <a:spcPts val="0"/>
              </a:spcAft>
              <a:buClrTx/>
              <a:buSzPts val="1400"/>
              <a:buFontTx/>
              <a:buNone/>
              <a:defRPr/>
            </a:pPr>
            <a:endParaRPr kumimoji="0" lang="en-US" sz="4665" b="1" i="0" u="none" strike="noStrike" kern="1200" cap="none" spc="0" normalizeH="0" baseline="0" noProof="0" dirty="0">
              <a:ln>
                <a:noFill/>
              </a:ln>
              <a:solidFill>
                <a:srgbClr val="000000"/>
              </a:solidFill>
              <a:effectLst/>
              <a:uLnTx/>
              <a:uFillTx/>
              <a:latin typeface="Arial" panose="020B0604020202020204"/>
              <a:ea typeface="MS PGothic" panose="020B0600070205080204" pitchFamily="34" charset="-128"/>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34"/>
          <p:cNvSpPr txBox="1">
            <a:spLocks noGrp="1"/>
          </p:cNvSpPr>
          <p:nvPr>
            <p:ph type="ctrTitle"/>
          </p:nvPr>
        </p:nvSpPr>
        <p:spPr>
          <a:xfrm>
            <a:off x="691091" y="1037353"/>
            <a:ext cx="10972800" cy="1566147"/>
          </a:xfrm>
          <a:prstGeom prst="rect">
            <a:avLst/>
          </a:prstGeom>
          <a:noFill/>
          <a:ln>
            <a:noFill/>
          </a:ln>
        </p:spPr>
        <p:txBody>
          <a:bodyPr spcFirstLastPara="1" wrap="square" lIns="0" tIns="60933" rIns="121900" bIns="60933" anchor="b" anchorCtr="0">
            <a:noAutofit/>
          </a:bodyPr>
          <a:lstStyle/>
          <a:p>
            <a:pPr lvl="0" algn="l"/>
            <a:r>
              <a:rPr lang="en-GB" b="1" dirty="0"/>
              <a:t>Comparative analysis of different ASAP family voltage sensors</a:t>
            </a:r>
            <a:endParaRPr dirty="0"/>
          </a:p>
        </p:txBody>
      </p:sp>
      <p:sp>
        <p:nvSpPr>
          <p:cNvPr id="664" name="Google Shape;664;p134"/>
          <p:cNvSpPr txBox="1">
            <a:spLocks noGrp="1"/>
          </p:cNvSpPr>
          <p:nvPr>
            <p:ph type="subTitle" idx="2"/>
          </p:nvPr>
        </p:nvSpPr>
        <p:spPr>
          <a:xfrm>
            <a:off x="1975393" y="2972489"/>
            <a:ext cx="8404195" cy="616000"/>
          </a:xfrm>
          <a:prstGeom prst="rect">
            <a:avLst/>
          </a:prstGeom>
          <a:noFill/>
          <a:ln>
            <a:noFill/>
          </a:ln>
        </p:spPr>
        <p:txBody>
          <a:bodyPr spcFirstLastPara="1" wrap="square" lIns="0" tIns="60933" rIns="0" bIns="60933" anchor="t" anchorCtr="0">
            <a:noAutofit/>
          </a:bodyPr>
          <a:lstStyle/>
          <a:p>
            <a:pPr marL="0" indent="0">
              <a:spcBef>
                <a:spcPts val="0"/>
              </a:spcBef>
              <a:buSzPts val="2100"/>
            </a:pPr>
            <a:r>
              <a:rPr lang="en-US" altLang="zh-CN" dirty="0"/>
              <a:t>R</a:t>
            </a:r>
            <a:r>
              <a:rPr lang="en-GB" dirty="0"/>
              <a:t>u</a:t>
            </a:r>
            <a:r>
              <a:rPr lang="en-US" altLang="zh-CN" dirty="0" err="1"/>
              <a:t>i</a:t>
            </a:r>
            <a:r>
              <a:rPr lang="en-GB" dirty="0"/>
              <a:t> </a:t>
            </a:r>
            <a:r>
              <a:rPr lang="en-US" altLang="zh-CN" dirty="0"/>
              <a:t>Qu</a:t>
            </a:r>
            <a:endParaRPr dirty="0"/>
          </a:p>
        </p:txBody>
      </p:sp>
      <p:sp>
        <p:nvSpPr>
          <p:cNvPr id="665" name="Google Shape;665;p134"/>
          <p:cNvSpPr txBox="1">
            <a:spLocks noGrp="1"/>
          </p:cNvSpPr>
          <p:nvPr>
            <p:ph type="body" idx="1"/>
          </p:nvPr>
        </p:nvSpPr>
        <p:spPr>
          <a:xfrm>
            <a:off x="1508381" y="3957479"/>
            <a:ext cx="9338223" cy="1171408"/>
          </a:xfrm>
          <a:prstGeom prst="rect">
            <a:avLst/>
          </a:prstGeom>
          <a:noFill/>
          <a:ln>
            <a:noFill/>
          </a:ln>
        </p:spPr>
        <p:txBody>
          <a:bodyPr spcFirstLastPara="1" wrap="square" lIns="0" tIns="60933" rIns="0" bIns="60933" anchor="ctr" anchorCtr="1">
            <a:noAutofit/>
          </a:bodyPr>
          <a:lstStyle/>
          <a:p>
            <a:pPr marL="0" indent="0">
              <a:spcBef>
                <a:spcPts val="0"/>
              </a:spcBef>
              <a:buSzPts val="1800"/>
            </a:pPr>
            <a:endParaRPr lang="en-US" altLang="zh-CN" dirty="0"/>
          </a:p>
          <a:p>
            <a:pPr marL="0" indent="0">
              <a:spcBef>
                <a:spcPts val="0"/>
              </a:spcBef>
              <a:buSzPts val="1800"/>
            </a:pPr>
            <a:r>
              <a:rPr lang="en-US" altLang="zh-CN" dirty="0"/>
              <a:t>Dept. of Life Science Campus, USTC</a:t>
            </a:r>
            <a:endParaRPr lang="en-US" altLang="zh-CN" dirty="0"/>
          </a:p>
          <a:p>
            <a:pPr marL="0" indent="0">
              <a:spcBef>
                <a:spcPts val="0"/>
              </a:spcBef>
              <a:buSzPts val="1800"/>
            </a:pPr>
            <a:endParaRPr dirty="0"/>
          </a:p>
          <a:p>
            <a:pPr marL="0" indent="0">
              <a:spcBef>
                <a:spcPts val="0"/>
              </a:spcBef>
              <a:buSzPts val="1800"/>
            </a:pPr>
            <a:endParaRPr dirty="0"/>
          </a:p>
          <a:p>
            <a:pPr marL="0" indent="0">
              <a:buSzPts val="1800"/>
            </a:pPr>
            <a:r>
              <a:rPr lang="en-US" dirty="0">
                <a:solidFill>
                  <a:srgbClr val="A61C00"/>
                </a:solidFill>
              </a:rPr>
              <a:t>Supervisors: Prof.</a:t>
            </a:r>
            <a:r>
              <a:rPr lang="en-GB" dirty="0">
                <a:solidFill>
                  <a:srgbClr val="A61C00"/>
                </a:solidFill>
              </a:rPr>
              <a:t> </a:t>
            </a:r>
            <a:r>
              <a:rPr lang="en-US" dirty="0">
                <a:solidFill>
                  <a:srgbClr val="A61C00"/>
                </a:solidFill>
              </a:rPr>
              <a:t>Michael Lin</a:t>
            </a:r>
            <a:r>
              <a:rPr lang="en-GB" dirty="0">
                <a:solidFill>
                  <a:srgbClr val="A61C00"/>
                </a:solidFill>
              </a:rPr>
              <a:t>, Prof. </a:t>
            </a:r>
            <a:r>
              <a:rPr lang="en-US" dirty="0" err="1">
                <a:solidFill>
                  <a:srgbClr val="A61C00"/>
                </a:solidFill>
              </a:rPr>
              <a:t>Guoqiang</a:t>
            </a:r>
            <a:r>
              <a:rPr lang="en-US" dirty="0">
                <a:solidFill>
                  <a:srgbClr val="A61C00"/>
                </a:solidFill>
              </a:rPr>
              <a:t> Bi, </a:t>
            </a:r>
            <a:r>
              <a:rPr lang="en-US" dirty="0" err="1">
                <a:solidFill>
                  <a:srgbClr val="A61C00"/>
                </a:solidFill>
              </a:rPr>
              <a:t>Dongqing</a:t>
            </a:r>
            <a:r>
              <a:rPr lang="en-US" dirty="0">
                <a:solidFill>
                  <a:srgbClr val="A61C00"/>
                </a:solidFill>
              </a:rPr>
              <a:t> Shi</a:t>
            </a:r>
            <a:endParaRPr dirty="0">
              <a:solidFill>
                <a:srgbClr val="A61C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649516" y="1136343"/>
            <a:ext cx="4935491" cy="3749052"/>
          </a:xfrm>
          <a:prstGeom prst="rect">
            <a:avLst/>
          </a:prstGeom>
        </p:spPr>
      </p:pic>
      <p:pic>
        <p:nvPicPr>
          <p:cNvPr id="6" name="图片 5"/>
          <p:cNvPicPr>
            <a:picLocks noChangeAspect="1"/>
          </p:cNvPicPr>
          <p:nvPr/>
        </p:nvPicPr>
        <p:blipFill rotWithShape="1">
          <a:blip r:embed="rId2">
            <a:grayscl/>
            <a:extLst>
              <a:ext uri="{28A0092B-C50C-407E-A947-70E740481C1C}">
                <a14:useLocalDpi xmlns:a14="http://schemas.microsoft.com/office/drawing/2010/main" val="0"/>
              </a:ext>
            </a:extLst>
          </a:blip>
          <a:srcRect l="1" r="15801" b="4334"/>
          <a:stretch>
            <a:fillRect/>
          </a:stretch>
        </p:blipFill>
        <p:spPr>
          <a:xfrm>
            <a:off x="6470139" y="1136343"/>
            <a:ext cx="5102576" cy="3749052"/>
          </a:xfrm>
          <a:prstGeom prst="rect">
            <a:avLst/>
          </a:prstGeom>
          <a:noFill/>
          <a:ln>
            <a:noFill/>
          </a:ln>
        </p:spPr>
      </p:pic>
      <p:sp>
        <p:nvSpPr>
          <p:cNvPr id="9" name="任意形状 8"/>
          <p:cNvSpPr/>
          <p:nvPr/>
        </p:nvSpPr>
        <p:spPr>
          <a:xfrm>
            <a:off x="8698287" y="2928311"/>
            <a:ext cx="495991" cy="388459"/>
          </a:xfrm>
          <a:custGeom>
            <a:avLst/>
            <a:gdLst>
              <a:gd name="connsiteX0" fmla="*/ 85 w 920425"/>
              <a:gd name="connsiteY0" fmla="*/ 617674 h 861173"/>
              <a:gd name="connsiteX1" fmla="*/ 356345 w 920425"/>
              <a:gd name="connsiteY1" fmla="*/ 492983 h 861173"/>
              <a:gd name="connsiteX2" fmla="*/ 350407 w 920425"/>
              <a:gd name="connsiteY2" fmla="*/ 861119 h 861173"/>
              <a:gd name="connsiteX3" fmla="*/ 510724 w 920425"/>
              <a:gd name="connsiteY3" fmla="*/ 522672 h 861173"/>
              <a:gd name="connsiteX4" fmla="*/ 688854 w 920425"/>
              <a:gd name="connsiteY4" fmla="*/ 807680 h 861173"/>
              <a:gd name="connsiteX5" fmla="*/ 617602 w 920425"/>
              <a:gd name="connsiteY5" fmla="*/ 445482 h 861173"/>
              <a:gd name="connsiteX6" fmla="*/ 920423 w 920425"/>
              <a:gd name="connsiteY6" fmla="*/ 409856 h 861173"/>
              <a:gd name="connsiteX7" fmla="*/ 611664 w 920425"/>
              <a:gd name="connsiteY7" fmla="*/ 338604 h 861173"/>
              <a:gd name="connsiteX8" fmla="*/ 700729 w 920425"/>
              <a:gd name="connsiteY8" fmla="*/ 65472 h 861173"/>
              <a:gd name="connsiteX9" fmla="*/ 522599 w 920425"/>
              <a:gd name="connsiteY9" fmla="*/ 297041 h 861173"/>
              <a:gd name="connsiteX10" fmla="*/ 362282 w 920425"/>
              <a:gd name="connsiteY10" fmla="*/ 157 h 861173"/>
              <a:gd name="connsiteX11" fmla="*/ 469160 w 920425"/>
              <a:gd name="connsiteY11" fmla="*/ 344542 h 861173"/>
              <a:gd name="connsiteX12" fmla="*/ 148527 w 920425"/>
              <a:gd name="connsiteY12" fmla="*/ 148599 h 861173"/>
              <a:gd name="connsiteX13" fmla="*/ 391971 w 920425"/>
              <a:gd name="connsiteY13" fmla="*/ 409856 h 861173"/>
              <a:gd name="connsiteX14" fmla="*/ 85 w 920425"/>
              <a:gd name="connsiteY14" fmla="*/ 617674 h 861173"/>
              <a:gd name="connsiteX0-1" fmla="*/ 85 w 920497"/>
              <a:gd name="connsiteY0-2" fmla="*/ 617674 h 861173"/>
              <a:gd name="connsiteX1-3" fmla="*/ 356345 w 920497"/>
              <a:gd name="connsiteY1-4" fmla="*/ 492983 h 861173"/>
              <a:gd name="connsiteX2-5" fmla="*/ 350407 w 920497"/>
              <a:gd name="connsiteY2-6" fmla="*/ 861119 h 861173"/>
              <a:gd name="connsiteX3-7" fmla="*/ 510724 w 920497"/>
              <a:gd name="connsiteY3-8" fmla="*/ 522672 h 861173"/>
              <a:gd name="connsiteX4-9" fmla="*/ 688854 w 920497"/>
              <a:gd name="connsiteY4-10" fmla="*/ 807680 h 861173"/>
              <a:gd name="connsiteX5-11" fmla="*/ 617602 w 920497"/>
              <a:gd name="connsiteY5-12" fmla="*/ 445482 h 861173"/>
              <a:gd name="connsiteX6-13" fmla="*/ 920423 w 920497"/>
              <a:gd name="connsiteY6-14" fmla="*/ 409856 h 861173"/>
              <a:gd name="connsiteX7-15" fmla="*/ 647290 w 920497"/>
              <a:gd name="connsiteY7-16" fmla="*/ 344542 h 861173"/>
              <a:gd name="connsiteX8-17" fmla="*/ 700729 w 920497"/>
              <a:gd name="connsiteY8-18" fmla="*/ 65472 h 861173"/>
              <a:gd name="connsiteX9-19" fmla="*/ 522599 w 920497"/>
              <a:gd name="connsiteY9-20" fmla="*/ 297041 h 861173"/>
              <a:gd name="connsiteX10-21" fmla="*/ 362282 w 920497"/>
              <a:gd name="connsiteY10-22" fmla="*/ 157 h 861173"/>
              <a:gd name="connsiteX11-23" fmla="*/ 469160 w 920497"/>
              <a:gd name="connsiteY11-24" fmla="*/ 344542 h 861173"/>
              <a:gd name="connsiteX12-25" fmla="*/ 148527 w 920497"/>
              <a:gd name="connsiteY12-26" fmla="*/ 148599 h 861173"/>
              <a:gd name="connsiteX13-27" fmla="*/ 391971 w 920497"/>
              <a:gd name="connsiteY13-28" fmla="*/ 409856 h 861173"/>
              <a:gd name="connsiteX14-29" fmla="*/ 85 w 920497"/>
              <a:gd name="connsiteY14-30" fmla="*/ 617674 h 861173"/>
              <a:gd name="connsiteX0-31" fmla="*/ 202 w 920614"/>
              <a:gd name="connsiteY0-32" fmla="*/ 617674 h 861173"/>
              <a:gd name="connsiteX1-33" fmla="*/ 356462 w 920614"/>
              <a:gd name="connsiteY1-34" fmla="*/ 492983 h 861173"/>
              <a:gd name="connsiteX2-35" fmla="*/ 350524 w 920614"/>
              <a:gd name="connsiteY2-36" fmla="*/ 861119 h 861173"/>
              <a:gd name="connsiteX3-37" fmla="*/ 510841 w 920614"/>
              <a:gd name="connsiteY3-38" fmla="*/ 522672 h 861173"/>
              <a:gd name="connsiteX4-39" fmla="*/ 688971 w 920614"/>
              <a:gd name="connsiteY4-40" fmla="*/ 807680 h 861173"/>
              <a:gd name="connsiteX5-41" fmla="*/ 617719 w 920614"/>
              <a:gd name="connsiteY5-42" fmla="*/ 445482 h 861173"/>
              <a:gd name="connsiteX6-43" fmla="*/ 920540 w 920614"/>
              <a:gd name="connsiteY6-44" fmla="*/ 409856 h 861173"/>
              <a:gd name="connsiteX7-45" fmla="*/ 647407 w 920614"/>
              <a:gd name="connsiteY7-46" fmla="*/ 344542 h 861173"/>
              <a:gd name="connsiteX8-47" fmla="*/ 700846 w 920614"/>
              <a:gd name="connsiteY8-48" fmla="*/ 65472 h 861173"/>
              <a:gd name="connsiteX9-49" fmla="*/ 522716 w 920614"/>
              <a:gd name="connsiteY9-50" fmla="*/ 297041 h 861173"/>
              <a:gd name="connsiteX10-51" fmla="*/ 362399 w 920614"/>
              <a:gd name="connsiteY10-52" fmla="*/ 157 h 861173"/>
              <a:gd name="connsiteX11-53" fmla="*/ 469277 w 920614"/>
              <a:gd name="connsiteY11-54" fmla="*/ 344542 h 861173"/>
              <a:gd name="connsiteX12-55" fmla="*/ 148644 w 920614"/>
              <a:gd name="connsiteY12-56" fmla="*/ 148599 h 861173"/>
              <a:gd name="connsiteX13-57" fmla="*/ 303023 w 920614"/>
              <a:gd name="connsiteY13-58" fmla="*/ 415794 h 861173"/>
              <a:gd name="connsiteX14-59" fmla="*/ 202 w 920614"/>
              <a:gd name="connsiteY14-60" fmla="*/ 617674 h 861173"/>
              <a:gd name="connsiteX0-61" fmla="*/ 202 w 920614"/>
              <a:gd name="connsiteY0-62" fmla="*/ 617674 h 861253"/>
              <a:gd name="connsiteX1-63" fmla="*/ 356462 w 920614"/>
              <a:gd name="connsiteY1-64" fmla="*/ 564235 h 861253"/>
              <a:gd name="connsiteX2-65" fmla="*/ 350524 w 920614"/>
              <a:gd name="connsiteY2-66" fmla="*/ 861119 h 861253"/>
              <a:gd name="connsiteX3-67" fmla="*/ 510841 w 920614"/>
              <a:gd name="connsiteY3-68" fmla="*/ 522672 h 861253"/>
              <a:gd name="connsiteX4-69" fmla="*/ 688971 w 920614"/>
              <a:gd name="connsiteY4-70" fmla="*/ 807680 h 861253"/>
              <a:gd name="connsiteX5-71" fmla="*/ 617719 w 920614"/>
              <a:gd name="connsiteY5-72" fmla="*/ 445482 h 861253"/>
              <a:gd name="connsiteX6-73" fmla="*/ 920540 w 920614"/>
              <a:gd name="connsiteY6-74" fmla="*/ 409856 h 861253"/>
              <a:gd name="connsiteX7-75" fmla="*/ 647407 w 920614"/>
              <a:gd name="connsiteY7-76" fmla="*/ 344542 h 861253"/>
              <a:gd name="connsiteX8-77" fmla="*/ 700846 w 920614"/>
              <a:gd name="connsiteY8-78" fmla="*/ 65472 h 861253"/>
              <a:gd name="connsiteX9-79" fmla="*/ 522716 w 920614"/>
              <a:gd name="connsiteY9-80" fmla="*/ 297041 h 861253"/>
              <a:gd name="connsiteX10-81" fmla="*/ 362399 w 920614"/>
              <a:gd name="connsiteY10-82" fmla="*/ 157 h 861253"/>
              <a:gd name="connsiteX11-83" fmla="*/ 469277 w 920614"/>
              <a:gd name="connsiteY11-84" fmla="*/ 344542 h 861253"/>
              <a:gd name="connsiteX12-85" fmla="*/ 148644 w 920614"/>
              <a:gd name="connsiteY12-86" fmla="*/ 148599 h 861253"/>
              <a:gd name="connsiteX13-87" fmla="*/ 303023 w 920614"/>
              <a:gd name="connsiteY13-88" fmla="*/ 415794 h 861253"/>
              <a:gd name="connsiteX14-89" fmla="*/ 202 w 920614"/>
              <a:gd name="connsiteY14-90" fmla="*/ 617674 h 861253"/>
              <a:gd name="connsiteX0-91" fmla="*/ 202 w 920614"/>
              <a:gd name="connsiteY0-92" fmla="*/ 617520 h 861099"/>
              <a:gd name="connsiteX1-93" fmla="*/ 356462 w 920614"/>
              <a:gd name="connsiteY1-94" fmla="*/ 564081 h 861099"/>
              <a:gd name="connsiteX2-95" fmla="*/ 350524 w 920614"/>
              <a:gd name="connsiteY2-96" fmla="*/ 860965 h 861099"/>
              <a:gd name="connsiteX3-97" fmla="*/ 510841 w 920614"/>
              <a:gd name="connsiteY3-98" fmla="*/ 522518 h 861099"/>
              <a:gd name="connsiteX4-99" fmla="*/ 688971 w 920614"/>
              <a:gd name="connsiteY4-100" fmla="*/ 807526 h 861099"/>
              <a:gd name="connsiteX5-101" fmla="*/ 617719 w 920614"/>
              <a:gd name="connsiteY5-102" fmla="*/ 445328 h 861099"/>
              <a:gd name="connsiteX6-103" fmla="*/ 920540 w 920614"/>
              <a:gd name="connsiteY6-104" fmla="*/ 409702 h 861099"/>
              <a:gd name="connsiteX7-105" fmla="*/ 647407 w 920614"/>
              <a:gd name="connsiteY7-106" fmla="*/ 344388 h 861099"/>
              <a:gd name="connsiteX8-107" fmla="*/ 700846 w 920614"/>
              <a:gd name="connsiteY8-108" fmla="*/ 65318 h 861099"/>
              <a:gd name="connsiteX9-109" fmla="*/ 522716 w 920614"/>
              <a:gd name="connsiteY9-110" fmla="*/ 296887 h 861099"/>
              <a:gd name="connsiteX10-111" fmla="*/ 362399 w 920614"/>
              <a:gd name="connsiteY10-112" fmla="*/ 3 h 861099"/>
              <a:gd name="connsiteX11-113" fmla="*/ 398025 w 920614"/>
              <a:gd name="connsiteY11-114" fmla="*/ 290949 h 861099"/>
              <a:gd name="connsiteX12-115" fmla="*/ 148644 w 920614"/>
              <a:gd name="connsiteY12-116" fmla="*/ 148445 h 861099"/>
              <a:gd name="connsiteX13-117" fmla="*/ 303023 w 920614"/>
              <a:gd name="connsiteY13-118" fmla="*/ 415640 h 861099"/>
              <a:gd name="connsiteX14-119" fmla="*/ 202 w 920614"/>
              <a:gd name="connsiteY14-120" fmla="*/ 617520 h 861099"/>
              <a:gd name="connsiteX0-121" fmla="*/ 202 w 920614"/>
              <a:gd name="connsiteY0-122" fmla="*/ 617527 h 861106"/>
              <a:gd name="connsiteX1-123" fmla="*/ 356462 w 920614"/>
              <a:gd name="connsiteY1-124" fmla="*/ 564088 h 861106"/>
              <a:gd name="connsiteX2-125" fmla="*/ 350524 w 920614"/>
              <a:gd name="connsiteY2-126" fmla="*/ 860972 h 861106"/>
              <a:gd name="connsiteX3-127" fmla="*/ 510841 w 920614"/>
              <a:gd name="connsiteY3-128" fmla="*/ 522525 h 861106"/>
              <a:gd name="connsiteX4-129" fmla="*/ 688971 w 920614"/>
              <a:gd name="connsiteY4-130" fmla="*/ 807533 h 861106"/>
              <a:gd name="connsiteX5-131" fmla="*/ 617719 w 920614"/>
              <a:gd name="connsiteY5-132" fmla="*/ 445335 h 861106"/>
              <a:gd name="connsiteX6-133" fmla="*/ 920540 w 920614"/>
              <a:gd name="connsiteY6-134" fmla="*/ 409709 h 861106"/>
              <a:gd name="connsiteX7-135" fmla="*/ 647407 w 920614"/>
              <a:gd name="connsiteY7-136" fmla="*/ 344395 h 861106"/>
              <a:gd name="connsiteX8-137" fmla="*/ 700846 w 920614"/>
              <a:gd name="connsiteY8-138" fmla="*/ 65325 h 861106"/>
              <a:gd name="connsiteX9-139" fmla="*/ 522716 w 920614"/>
              <a:gd name="connsiteY9-140" fmla="*/ 279081 h 861106"/>
              <a:gd name="connsiteX10-141" fmla="*/ 362399 w 920614"/>
              <a:gd name="connsiteY10-142" fmla="*/ 10 h 861106"/>
              <a:gd name="connsiteX11-143" fmla="*/ 398025 w 920614"/>
              <a:gd name="connsiteY11-144" fmla="*/ 290956 h 861106"/>
              <a:gd name="connsiteX12-145" fmla="*/ 148644 w 920614"/>
              <a:gd name="connsiteY12-146" fmla="*/ 148452 h 861106"/>
              <a:gd name="connsiteX13-147" fmla="*/ 303023 w 920614"/>
              <a:gd name="connsiteY13-148" fmla="*/ 415647 h 861106"/>
              <a:gd name="connsiteX14-149" fmla="*/ 202 w 920614"/>
              <a:gd name="connsiteY14-150" fmla="*/ 617527 h 861106"/>
              <a:gd name="connsiteX0-151" fmla="*/ 615 w 921027"/>
              <a:gd name="connsiteY0-152" fmla="*/ 617527 h 861006"/>
              <a:gd name="connsiteX1-153" fmla="*/ 398438 w 921027"/>
              <a:gd name="connsiteY1-154" fmla="*/ 498774 h 861006"/>
              <a:gd name="connsiteX2-155" fmla="*/ 350937 w 921027"/>
              <a:gd name="connsiteY2-156" fmla="*/ 860972 h 861006"/>
              <a:gd name="connsiteX3-157" fmla="*/ 511254 w 921027"/>
              <a:gd name="connsiteY3-158" fmla="*/ 522525 h 861006"/>
              <a:gd name="connsiteX4-159" fmla="*/ 689384 w 921027"/>
              <a:gd name="connsiteY4-160" fmla="*/ 807533 h 861006"/>
              <a:gd name="connsiteX5-161" fmla="*/ 618132 w 921027"/>
              <a:gd name="connsiteY5-162" fmla="*/ 445335 h 861006"/>
              <a:gd name="connsiteX6-163" fmla="*/ 920953 w 921027"/>
              <a:gd name="connsiteY6-164" fmla="*/ 409709 h 861006"/>
              <a:gd name="connsiteX7-165" fmla="*/ 647820 w 921027"/>
              <a:gd name="connsiteY7-166" fmla="*/ 344395 h 861006"/>
              <a:gd name="connsiteX8-167" fmla="*/ 701259 w 921027"/>
              <a:gd name="connsiteY8-168" fmla="*/ 65325 h 861006"/>
              <a:gd name="connsiteX9-169" fmla="*/ 523129 w 921027"/>
              <a:gd name="connsiteY9-170" fmla="*/ 279081 h 861006"/>
              <a:gd name="connsiteX10-171" fmla="*/ 362812 w 921027"/>
              <a:gd name="connsiteY10-172" fmla="*/ 10 h 861006"/>
              <a:gd name="connsiteX11-173" fmla="*/ 398438 w 921027"/>
              <a:gd name="connsiteY11-174" fmla="*/ 290956 h 861006"/>
              <a:gd name="connsiteX12-175" fmla="*/ 149057 w 921027"/>
              <a:gd name="connsiteY12-176" fmla="*/ 148452 h 861006"/>
              <a:gd name="connsiteX13-177" fmla="*/ 303436 w 921027"/>
              <a:gd name="connsiteY13-178" fmla="*/ 415647 h 861006"/>
              <a:gd name="connsiteX14-179" fmla="*/ 615 w 921027"/>
              <a:gd name="connsiteY14-180" fmla="*/ 617527 h 861006"/>
              <a:gd name="connsiteX0-181" fmla="*/ 178 w 920590"/>
              <a:gd name="connsiteY0-182" fmla="*/ 617527 h 861006"/>
              <a:gd name="connsiteX1-183" fmla="*/ 398001 w 920590"/>
              <a:gd name="connsiteY1-184" fmla="*/ 498774 h 861006"/>
              <a:gd name="connsiteX2-185" fmla="*/ 350500 w 920590"/>
              <a:gd name="connsiteY2-186" fmla="*/ 860972 h 861006"/>
              <a:gd name="connsiteX3-187" fmla="*/ 510817 w 920590"/>
              <a:gd name="connsiteY3-188" fmla="*/ 522525 h 861006"/>
              <a:gd name="connsiteX4-189" fmla="*/ 688947 w 920590"/>
              <a:gd name="connsiteY4-190" fmla="*/ 807533 h 861006"/>
              <a:gd name="connsiteX5-191" fmla="*/ 617695 w 920590"/>
              <a:gd name="connsiteY5-192" fmla="*/ 445335 h 861006"/>
              <a:gd name="connsiteX6-193" fmla="*/ 920516 w 920590"/>
              <a:gd name="connsiteY6-194" fmla="*/ 409709 h 861006"/>
              <a:gd name="connsiteX7-195" fmla="*/ 647383 w 920590"/>
              <a:gd name="connsiteY7-196" fmla="*/ 344395 h 861006"/>
              <a:gd name="connsiteX8-197" fmla="*/ 700822 w 920590"/>
              <a:gd name="connsiteY8-198" fmla="*/ 65325 h 861006"/>
              <a:gd name="connsiteX9-199" fmla="*/ 522692 w 920590"/>
              <a:gd name="connsiteY9-200" fmla="*/ 279081 h 861006"/>
              <a:gd name="connsiteX10-201" fmla="*/ 362375 w 920590"/>
              <a:gd name="connsiteY10-202" fmla="*/ 10 h 861006"/>
              <a:gd name="connsiteX11-203" fmla="*/ 398001 w 920590"/>
              <a:gd name="connsiteY11-204" fmla="*/ 290956 h 861006"/>
              <a:gd name="connsiteX12-205" fmla="*/ 148620 w 920590"/>
              <a:gd name="connsiteY12-206" fmla="*/ 148452 h 861006"/>
              <a:gd name="connsiteX13-207" fmla="*/ 344563 w 920590"/>
              <a:gd name="connsiteY13-208" fmla="*/ 421585 h 861006"/>
              <a:gd name="connsiteX14-209" fmla="*/ 178 w 920590"/>
              <a:gd name="connsiteY14-210" fmla="*/ 617527 h 861006"/>
              <a:gd name="connsiteX0-211" fmla="*/ 178 w 920623"/>
              <a:gd name="connsiteY0-212" fmla="*/ 617527 h 861006"/>
              <a:gd name="connsiteX1-213" fmla="*/ 398001 w 920623"/>
              <a:gd name="connsiteY1-214" fmla="*/ 498774 h 861006"/>
              <a:gd name="connsiteX2-215" fmla="*/ 350500 w 920623"/>
              <a:gd name="connsiteY2-216" fmla="*/ 860972 h 861006"/>
              <a:gd name="connsiteX3-217" fmla="*/ 510817 w 920623"/>
              <a:gd name="connsiteY3-218" fmla="*/ 522525 h 861006"/>
              <a:gd name="connsiteX4-219" fmla="*/ 688947 w 920623"/>
              <a:gd name="connsiteY4-220" fmla="*/ 807533 h 861006"/>
              <a:gd name="connsiteX5-221" fmla="*/ 611757 w 920623"/>
              <a:gd name="connsiteY5-222" fmla="*/ 469086 h 861006"/>
              <a:gd name="connsiteX6-223" fmla="*/ 920516 w 920623"/>
              <a:gd name="connsiteY6-224" fmla="*/ 409709 h 861006"/>
              <a:gd name="connsiteX7-225" fmla="*/ 647383 w 920623"/>
              <a:gd name="connsiteY7-226" fmla="*/ 344395 h 861006"/>
              <a:gd name="connsiteX8-227" fmla="*/ 700822 w 920623"/>
              <a:gd name="connsiteY8-228" fmla="*/ 65325 h 861006"/>
              <a:gd name="connsiteX9-229" fmla="*/ 522692 w 920623"/>
              <a:gd name="connsiteY9-230" fmla="*/ 279081 h 861006"/>
              <a:gd name="connsiteX10-231" fmla="*/ 362375 w 920623"/>
              <a:gd name="connsiteY10-232" fmla="*/ 10 h 861006"/>
              <a:gd name="connsiteX11-233" fmla="*/ 398001 w 920623"/>
              <a:gd name="connsiteY11-234" fmla="*/ 290956 h 861006"/>
              <a:gd name="connsiteX12-235" fmla="*/ 148620 w 920623"/>
              <a:gd name="connsiteY12-236" fmla="*/ 148452 h 861006"/>
              <a:gd name="connsiteX13-237" fmla="*/ 344563 w 920623"/>
              <a:gd name="connsiteY13-238" fmla="*/ 421585 h 861006"/>
              <a:gd name="connsiteX14-239" fmla="*/ 178 w 920623"/>
              <a:gd name="connsiteY14-240" fmla="*/ 617527 h 861006"/>
              <a:gd name="connsiteX0-241" fmla="*/ 178 w 920623"/>
              <a:gd name="connsiteY0-242" fmla="*/ 617527 h 861006"/>
              <a:gd name="connsiteX1-243" fmla="*/ 398001 w 920623"/>
              <a:gd name="connsiteY1-244" fmla="*/ 498774 h 861006"/>
              <a:gd name="connsiteX2-245" fmla="*/ 350500 w 920623"/>
              <a:gd name="connsiteY2-246" fmla="*/ 860972 h 861006"/>
              <a:gd name="connsiteX3-247" fmla="*/ 510817 w 920623"/>
              <a:gd name="connsiteY3-248" fmla="*/ 522525 h 861006"/>
              <a:gd name="connsiteX4-249" fmla="*/ 706760 w 920623"/>
              <a:gd name="connsiteY4-250" fmla="*/ 843159 h 861006"/>
              <a:gd name="connsiteX5-251" fmla="*/ 611757 w 920623"/>
              <a:gd name="connsiteY5-252" fmla="*/ 469086 h 861006"/>
              <a:gd name="connsiteX6-253" fmla="*/ 920516 w 920623"/>
              <a:gd name="connsiteY6-254" fmla="*/ 409709 h 861006"/>
              <a:gd name="connsiteX7-255" fmla="*/ 647383 w 920623"/>
              <a:gd name="connsiteY7-256" fmla="*/ 344395 h 861006"/>
              <a:gd name="connsiteX8-257" fmla="*/ 700822 w 920623"/>
              <a:gd name="connsiteY8-258" fmla="*/ 65325 h 861006"/>
              <a:gd name="connsiteX9-259" fmla="*/ 522692 w 920623"/>
              <a:gd name="connsiteY9-260" fmla="*/ 279081 h 861006"/>
              <a:gd name="connsiteX10-261" fmla="*/ 362375 w 920623"/>
              <a:gd name="connsiteY10-262" fmla="*/ 10 h 861006"/>
              <a:gd name="connsiteX11-263" fmla="*/ 398001 w 920623"/>
              <a:gd name="connsiteY11-264" fmla="*/ 290956 h 861006"/>
              <a:gd name="connsiteX12-265" fmla="*/ 148620 w 920623"/>
              <a:gd name="connsiteY12-266" fmla="*/ 148452 h 861006"/>
              <a:gd name="connsiteX13-267" fmla="*/ 344563 w 920623"/>
              <a:gd name="connsiteY13-268" fmla="*/ 421585 h 861006"/>
              <a:gd name="connsiteX14-269" fmla="*/ 178 w 920623"/>
              <a:gd name="connsiteY14-270" fmla="*/ 617527 h 861006"/>
              <a:gd name="connsiteX0-271" fmla="*/ 181 w 914688"/>
              <a:gd name="connsiteY0-272" fmla="*/ 504712 h 861006"/>
              <a:gd name="connsiteX1-273" fmla="*/ 392066 w 914688"/>
              <a:gd name="connsiteY1-274" fmla="*/ 498774 h 861006"/>
              <a:gd name="connsiteX2-275" fmla="*/ 344565 w 914688"/>
              <a:gd name="connsiteY2-276" fmla="*/ 860972 h 861006"/>
              <a:gd name="connsiteX3-277" fmla="*/ 504882 w 914688"/>
              <a:gd name="connsiteY3-278" fmla="*/ 522525 h 861006"/>
              <a:gd name="connsiteX4-279" fmla="*/ 700825 w 914688"/>
              <a:gd name="connsiteY4-280" fmla="*/ 843159 h 861006"/>
              <a:gd name="connsiteX5-281" fmla="*/ 605822 w 914688"/>
              <a:gd name="connsiteY5-282" fmla="*/ 469086 h 861006"/>
              <a:gd name="connsiteX6-283" fmla="*/ 914581 w 914688"/>
              <a:gd name="connsiteY6-284" fmla="*/ 409709 h 861006"/>
              <a:gd name="connsiteX7-285" fmla="*/ 641448 w 914688"/>
              <a:gd name="connsiteY7-286" fmla="*/ 344395 h 861006"/>
              <a:gd name="connsiteX8-287" fmla="*/ 694887 w 914688"/>
              <a:gd name="connsiteY8-288" fmla="*/ 65325 h 861006"/>
              <a:gd name="connsiteX9-289" fmla="*/ 516757 w 914688"/>
              <a:gd name="connsiteY9-290" fmla="*/ 279081 h 861006"/>
              <a:gd name="connsiteX10-291" fmla="*/ 356440 w 914688"/>
              <a:gd name="connsiteY10-292" fmla="*/ 10 h 861006"/>
              <a:gd name="connsiteX11-293" fmla="*/ 392066 w 914688"/>
              <a:gd name="connsiteY11-294" fmla="*/ 290956 h 861006"/>
              <a:gd name="connsiteX12-295" fmla="*/ 142685 w 914688"/>
              <a:gd name="connsiteY12-296" fmla="*/ 148452 h 861006"/>
              <a:gd name="connsiteX13-297" fmla="*/ 338628 w 914688"/>
              <a:gd name="connsiteY13-298" fmla="*/ 421585 h 861006"/>
              <a:gd name="connsiteX14-299" fmla="*/ 181 w 914688"/>
              <a:gd name="connsiteY14-300" fmla="*/ 504712 h 861006"/>
              <a:gd name="connsiteX0-301" fmla="*/ 189 w 896883"/>
              <a:gd name="connsiteY0-302" fmla="*/ 558151 h 861006"/>
              <a:gd name="connsiteX1-303" fmla="*/ 374261 w 896883"/>
              <a:gd name="connsiteY1-304" fmla="*/ 498774 h 861006"/>
              <a:gd name="connsiteX2-305" fmla="*/ 326760 w 896883"/>
              <a:gd name="connsiteY2-306" fmla="*/ 860972 h 861006"/>
              <a:gd name="connsiteX3-307" fmla="*/ 487077 w 896883"/>
              <a:gd name="connsiteY3-308" fmla="*/ 522525 h 861006"/>
              <a:gd name="connsiteX4-309" fmla="*/ 683020 w 896883"/>
              <a:gd name="connsiteY4-310" fmla="*/ 843159 h 861006"/>
              <a:gd name="connsiteX5-311" fmla="*/ 588017 w 896883"/>
              <a:gd name="connsiteY5-312" fmla="*/ 469086 h 861006"/>
              <a:gd name="connsiteX6-313" fmla="*/ 896776 w 896883"/>
              <a:gd name="connsiteY6-314" fmla="*/ 409709 h 861006"/>
              <a:gd name="connsiteX7-315" fmla="*/ 623643 w 896883"/>
              <a:gd name="connsiteY7-316" fmla="*/ 344395 h 861006"/>
              <a:gd name="connsiteX8-317" fmla="*/ 677082 w 896883"/>
              <a:gd name="connsiteY8-318" fmla="*/ 65325 h 861006"/>
              <a:gd name="connsiteX9-319" fmla="*/ 498952 w 896883"/>
              <a:gd name="connsiteY9-320" fmla="*/ 279081 h 861006"/>
              <a:gd name="connsiteX10-321" fmla="*/ 338635 w 896883"/>
              <a:gd name="connsiteY10-322" fmla="*/ 10 h 861006"/>
              <a:gd name="connsiteX11-323" fmla="*/ 374261 w 896883"/>
              <a:gd name="connsiteY11-324" fmla="*/ 290956 h 861006"/>
              <a:gd name="connsiteX12-325" fmla="*/ 124880 w 896883"/>
              <a:gd name="connsiteY12-326" fmla="*/ 148452 h 861006"/>
              <a:gd name="connsiteX13-327" fmla="*/ 320823 w 896883"/>
              <a:gd name="connsiteY13-328" fmla="*/ 421585 h 861006"/>
              <a:gd name="connsiteX14-329" fmla="*/ 189 w 896883"/>
              <a:gd name="connsiteY14-330" fmla="*/ 558151 h 861006"/>
              <a:gd name="connsiteX0-331" fmla="*/ 187 w 896881"/>
              <a:gd name="connsiteY0-332" fmla="*/ 558151 h 861006"/>
              <a:gd name="connsiteX1-333" fmla="*/ 374259 w 896881"/>
              <a:gd name="connsiteY1-334" fmla="*/ 498774 h 861006"/>
              <a:gd name="connsiteX2-335" fmla="*/ 326758 w 896881"/>
              <a:gd name="connsiteY2-336" fmla="*/ 860972 h 861006"/>
              <a:gd name="connsiteX3-337" fmla="*/ 487075 w 896881"/>
              <a:gd name="connsiteY3-338" fmla="*/ 522525 h 861006"/>
              <a:gd name="connsiteX4-339" fmla="*/ 683018 w 896881"/>
              <a:gd name="connsiteY4-340" fmla="*/ 843159 h 861006"/>
              <a:gd name="connsiteX5-341" fmla="*/ 588015 w 896881"/>
              <a:gd name="connsiteY5-342" fmla="*/ 469086 h 861006"/>
              <a:gd name="connsiteX6-343" fmla="*/ 896774 w 896881"/>
              <a:gd name="connsiteY6-344" fmla="*/ 409709 h 861006"/>
              <a:gd name="connsiteX7-345" fmla="*/ 623641 w 896881"/>
              <a:gd name="connsiteY7-346" fmla="*/ 344395 h 861006"/>
              <a:gd name="connsiteX8-347" fmla="*/ 677080 w 896881"/>
              <a:gd name="connsiteY8-348" fmla="*/ 65325 h 861006"/>
              <a:gd name="connsiteX9-349" fmla="*/ 498950 w 896881"/>
              <a:gd name="connsiteY9-350" fmla="*/ 279081 h 861006"/>
              <a:gd name="connsiteX10-351" fmla="*/ 338633 w 896881"/>
              <a:gd name="connsiteY10-352" fmla="*/ 10 h 861006"/>
              <a:gd name="connsiteX11-353" fmla="*/ 374259 w 896881"/>
              <a:gd name="connsiteY11-354" fmla="*/ 290956 h 861006"/>
              <a:gd name="connsiteX12-355" fmla="*/ 95190 w 896881"/>
              <a:gd name="connsiteY12-356" fmla="*/ 237517 h 861006"/>
              <a:gd name="connsiteX13-357" fmla="*/ 320821 w 896881"/>
              <a:gd name="connsiteY13-358" fmla="*/ 421585 h 861006"/>
              <a:gd name="connsiteX14-359" fmla="*/ 187 w 896881"/>
              <a:gd name="connsiteY14-360" fmla="*/ 558151 h 861006"/>
              <a:gd name="connsiteX0-361" fmla="*/ 187 w 896881"/>
              <a:gd name="connsiteY0-362" fmla="*/ 617527 h 920382"/>
              <a:gd name="connsiteX1-363" fmla="*/ 374259 w 896881"/>
              <a:gd name="connsiteY1-364" fmla="*/ 558150 h 920382"/>
              <a:gd name="connsiteX2-365" fmla="*/ 326758 w 896881"/>
              <a:gd name="connsiteY2-366" fmla="*/ 920348 h 920382"/>
              <a:gd name="connsiteX3-367" fmla="*/ 487075 w 896881"/>
              <a:gd name="connsiteY3-368" fmla="*/ 581901 h 920382"/>
              <a:gd name="connsiteX4-369" fmla="*/ 683018 w 896881"/>
              <a:gd name="connsiteY4-370" fmla="*/ 902535 h 920382"/>
              <a:gd name="connsiteX5-371" fmla="*/ 588015 w 896881"/>
              <a:gd name="connsiteY5-372" fmla="*/ 528462 h 920382"/>
              <a:gd name="connsiteX6-373" fmla="*/ 896774 w 896881"/>
              <a:gd name="connsiteY6-374" fmla="*/ 469085 h 920382"/>
              <a:gd name="connsiteX7-375" fmla="*/ 623641 w 896881"/>
              <a:gd name="connsiteY7-376" fmla="*/ 403771 h 920382"/>
              <a:gd name="connsiteX8-377" fmla="*/ 677080 w 896881"/>
              <a:gd name="connsiteY8-378" fmla="*/ 124701 h 920382"/>
              <a:gd name="connsiteX9-379" fmla="*/ 498950 w 896881"/>
              <a:gd name="connsiteY9-380" fmla="*/ 338457 h 920382"/>
              <a:gd name="connsiteX10-381" fmla="*/ 409885 w 896881"/>
              <a:gd name="connsiteY10-382" fmla="*/ 9 h 920382"/>
              <a:gd name="connsiteX11-383" fmla="*/ 374259 w 896881"/>
              <a:gd name="connsiteY11-384" fmla="*/ 350332 h 920382"/>
              <a:gd name="connsiteX12-385" fmla="*/ 95190 w 896881"/>
              <a:gd name="connsiteY12-386" fmla="*/ 296893 h 920382"/>
              <a:gd name="connsiteX13-387" fmla="*/ 320821 w 896881"/>
              <a:gd name="connsiteY13-388" fmla="*/ 480961 h 920382"/>
              <a:gd name="connsiteX14-389" fmla="*/ 187 w 896881"/>
              <a:gd name="connsiteY14-390" fmla="*/ 617527 h 920382"/>
              <a:gd name="connsiteX0-391" fmla="*/ 187 w 896875"/>
              <a:gd name="connsiteY0-392" fmla="*/ 617527 h 920382"/>
              <a:gd name="connsiteX1-393" fmla="*/ 374259 w 896875"/>
              <a:gd name="connsiteY1-394" fmla="*/ 558150 h 920382"/>
              <a:gd name="connsiteX2-395" fmla="*/ 326758 w 896875"/>
              <a:gd name="connsiteY2-396" fmla="*/ 920348 h 920382"/>
              <a:gd name="connsiteX3-397" fmla="*/ 487075 w 896875"/>
              <a:gd name="connsiteY3-398" fmla="*/ 581901 h 920382"/>
              <a:gd name="connsiteX4-399" fmla="*/ 683018 w 896875"/>
              <a:gd name="connsiteY4-400" fmla="*/ 902535 h 920382"/>
              <a:gd name="connsiteX5-401" fmla="*/ 588015 w 896875"/>
              <a:gd name="connsiteY5-402" fmla="*/ 528462 h 920382"/>
              <a:gd name="connsiteX6-403" fmla="*/ 896774 w 896875"/>
              <a:gd name="connsiteY6-404" fmla="*/ 469085 h 920382"/>
              <a:gd name="connsiteX7-405" fmla="*/ 623641 w 896875"/>
              <a:gd name="connsiteY7-406" fmla="*/ 403771 h 920382"/>
              <a:gd name="connsiteX8-407" fmla="*/ 760207 w 896875"/>
              <a:gd name="connsiteY8-408" fmla="*/ 71262 h 920382"/>
              <a:gd name="connsiteX9-409" fmla="*/ 498950 w 896875"/>
              <a:gd name="connsiteY9-410" fmla="*/ 338457 h 920382"/>
              <a:gd name="connsiteX10-411" fmla="*/ 409885 w 896875"/>
              <a:gd name="connsiteY10-412" fmla="*/ 9 h 920382"/>
              <a:gd name="connsiteX11-413" fmla="*/ 374259 w 896875"/>
              <a:gd name="connsiteY11-414" fmla="*/ 350332 h 920382"/>
              <a:gd name="connsiteX12-415" fmla="*/ 95190 w 896875"/>
              <a:gd name="connsiteY12-416" fmla="*/ 296893 h 920382"/>
              <a:gd name="connsiteX13-417" fmla="*/ 320821 w 896875"/>
              <a:gd name="connsiteY13-418" fmla="*/ 480961 h 920382"/>
              <a:gd name="connsiteX14-419" fmla="*/ 187 w 896875"/>
              <a:gd name="connsiteY14-420" fmla="*/ 617527 h 920382"/>
              <a:gd name="connsiteX0-421" fmla="*/ 187 w 950299"/>
              <a:gd name="connsiteY0-422" fmla="*/ 617527 h 920382"/>
              <a:gd name="connsiteX1-423" fmla="*/ 374259 w 950299"/>
              <a:gd name="connsiteY1-424" fmla="*/ 558150 h 920382"/>
              <a:gd name="connsiteX2-425" fmla="*/ 326758 w 950299"/>
              <a:gd name="connsiteY2-426" fmla="*/ 920348 h 920382"/>
              <a:gd name="connsiteX3-427" fmla="*/ 487075 w 950299"/>
              <a:gd name="connsiteY3-428" fmla="*/ 581901 h 920382"/>
              <a:gd name="connsiteX4-429" fmla="*/ 683018 w 950299"/>
              <a:gd name="connsiteY4-430" fmla="*/ 902535 h 920382"/>
              <a:gd name="connsiteX5-431" fmla="*/ 588015 w 950299"/>
              <a:gd name="connsiteY5-432" fmla="*/ 528462 h 920382"/>
              <a:gd name="connsiteX6-433" fmla="*/ 950213 w 950299"/>
              <a:gd name="connsiteY6-434" fmla="*/ 475023 h 920382"/>
              <a:gd name="connsiteX7-435" fmla="*/ 623641 w 950299"/>
              <a:gd name="connsiteY7-436" fmla="*/ 403771 h 920382"/>
              <a:gd name="connsiteX8-437" fmla="*/ 760207 w 950299"/>
              <a:gd name="connsiteY8-438" fmla="*/ 71262 h 920382"/>
              <a:gd name="connsiteX9-439" fmla="*/ 498950 w 950299"/>
              <a:gd name="connsiteY9-440" fmla="*/ 338457 h 920382"/>
              <a:gd name="connsiteX10-441" fmla="*/ 409885 w 950299"/>
              <a:gd name="connsiteY10-442" fmla="*/ 9 h 920382"/>
              <a:gd name="connsiteX11-443" fmla="*/ 374259 w 950299"/>
              <a:gd name="connsiteY11-444" fmla="*/ 350332 h 920382"/>
              <a:gd name="connsiteX12-445" fmla="*/ 95190 w 950299"/>
              <a:gd name="connsiteY12-446" fmla="*/ 296893 h 920382"/>
              <a:gd name="connsiteX13-447" fmla="*/ 320821 w 950299"/>
              <a:gd name="connsiteY13-448" fmla="*/ 480961 h 920382"/>
              <a:gd name="connsiteX14-449" fmla="*/ 187 w 950299"/>
              <a:gd name="connsiteY14-450" fmla="*/ 617527 h 920382"/>
              <a:gd name="connsiteX0-451" fmla="*/ 182 w 950294"/>
              <a:gd name="connsiteY0-452" fmla="*/ 617527 h 920382"/>
              <a:gd name="connsiteX1-453" fmla="*/ 374254 w 950294"/>
              <a:gd name="connsiteY1-454" fmla="*/ 558150 h 920382"/>
              <a:gd name="connsiteX2-455" fmla="*/ 326753 w 950294"/>
              <a:gd name="connsiteY2-456" fmla="*/ 920348 h 920382"/>
              <a:gd name="connsiteX3-457" fmla="*/ 487070 w 950294"/>
              <a:gd name="connsiteY3-458" fmla="*/ 581901 h 920382"/>
              <a:gd name="connsiteX4-459" fmla="*/ 683013 w 950294"/>
              <a:gd name="connsiteY4-460" fmla="*/ 902535 h 920382"/>
              <a:gd name="connsiteX5-461" fmla="*/ 588010 w 950294"/>
              <a:gd name="connsiteY5-462" fmla="*/ 528462 h 920382"/>
              <a:gd name="connsiteX6-463" fmla="*/ 950208 w 950294"/>
              <a:gd name="connsiteY6-464" fmla="*/ 475023 h 920382"/>
              <a:gd name="connsiteX7-465" fmla="*/ 623636 w 950294"/>
              <a:gd name="connsiteY7-466" fmla="*/ 403771 h 920382"/>
              <a:gd name="connsiteX8-467" fmla="*/ 760202 w 950294"/>
              <a:gd name="connsiteY8-468" fmla="*/ 71262 h 920382"/>
              <a:gd name="connsiteX9-469" fmla="*/ 498945 w 950294"/>
              <a:gd name="connsiteY9-470" fmla="*/ 338457 h 920382"/>
              <a:gd name="connsiteX10-471" fmla="*/ 409880 w 950294"/>
              <a:gd name="connsiteY10-472" fmla="*/ 9 h 920382"/>
              <a:gd name="connsiteX11-473" fmla="*/ 374254 w 950294"/>
              <a:gd name="connsiteY11-474" fmla="*/ 350332 h 920382"/>
              <a:gd name="connsiteX12-475" fmla="*/ 41746 w 950294"/>
              <a:gd name="connsiteY12-476" fmla="*/ 285018 h 920382"/>
              <a:gd name="connsiteX13-477" fmla="*/ 320816 w 950294"/>
              <a:gd name="connsiteY13-478" fmla="*/ 480961 h 920382"/>
              <a:gd name="connsiteX14-479" fmla="*/ 182 w 950294"/>
              <a:gd name="connsiteY14-480" fmla="*/ 617527 h 92038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950294" h="920382">
                <a:moveTo>
                  <a:pt x="182" y="617527"/>
                </a:moveTo>
                <a:cubicBezTo>
                  <a:pt x="9088" y="630392"/>
                  <a:pt x="319826" y="507680"/>
                  <a:pt x="374254" y="558150"/>
                </a:cubicBezTo>
                <a:cubicBezTo>
                  <a:pt x="428682" y="608620"/>
                  <a:pt x="307950" y="916390"/>
                  <a:pt x="326753" y="920348"/>
                </a:cubicBezTo>
                <a:cubicBezTo>
                  <a:pt x="345556" y="924307"/>
                  <a:pt x="427693" y="584870"/>
                  <a:pt x="487070" y="581901"/>
                </a:cubicBezTo>
                <a:cubicBezTo>
                  <a:pt x="546447" y="578932"/>
                  <a:pt x="666190" y="911442"/>
                  <a:pt x="683013" y="902535"/>
                </a:cubicBezTo>
                <a:cubicBezTo>
                  <a:pt x="699836" y="893629"/>
                  <a:pt x="543478" y="599714"/>
                  <a:pt x="588010" y="528462"/>
                </a:cubicBezTo>
                <a:cubicBezTo>
                  <a:pt x="632542" y="457210"/>
                  <a:pt x="944270" y="495805"/>
                  <a:pt x="950208" y="475023"/>
                </a:cubicBezTo>
                <a:cubicBezTo>
                  <a:pt x="956146" y="454241"/>
                  <a:pt x="655304" y="471065"/>
                  <a:pt x="623636" y="403771"/>
                </a:cubicBezTo>
                <a:cubicBezTo>
                  <a:pt x="591968" y="336477"/>
                  <a:pt x="780984" y="82148"/>
                  <a:pt x="760202" y="71262"/>
                </a:cubicBezTo>
                <a:cubicBezTo>
                  <a:pt x="739420" y="60376"/>
                  <a:pt x="557332" y="350332"/>
                  <a:pt x="498945" y="338457"/>
                </a:cubicBezTo>
                <a:cubicBezTo>
                  <a:pt x="440558" y="326582"/>
                  <a:pt x="430662" y="-1970"/>
                  <a:pt x="409880" y="9"/>
                </a:cubicBezTo>
                <a:cubicBezTo>
                  <a:pt x="389098" y="1988"/>
                  <a:pt x="435610" y="302831"/>
                  <a:pt x="374254" y="350332"/>
                </a:cubicBezTo>
                <a:cubicBezTo>
                  <a:pt x="312898" y="397833"/>
                  <a:pt x="54611" y="274132"/>
                  <a:pt x="41746" y="285018"/>
                </a:cubicBezTo>
                <a:cubicBezTo>
                  <a:pt x="28881" y="295904"/>
                  <a:pt x="327743" y="425543"/>
                  <a:pt x="320816" y="480961"/>
                </a:cubicBezTo>
                <a:cubicBezTo>
                  <a:pt x="313889" y="536379"/>
                  <a:pt x="-8724" y="604662"/>
                  <a:pt x="182" y="617527"/>
                </a:cubicBezTo>
                <a:close/>
              </a:path>
            </a:pathLst>
          </a:custGeom>
          <a:solidFill>
            <a:srgbClr val="FF9C00"/>
          </a:solidFill>
          <a:ln>
            <a:solidFill>
              <a:srgbClr val="FFFF00"/>
            </a:solidFill>
          </a:ln>
          <a:effectLst>
            <a:outerShdw blurRad="571500" dist="50800" dir="5400000" algn="ctr" rotWithShape="0">
              <a:srgbClr val="000000">
                <a:alpha val="43137"/>
              </a:srgbClr>
            </a:outerShdw>
            <a:reflection blurRad="952500" stA="45000" endPos="65000" dist="50800" dir="5400000" sy="-100000" algn="bl" rotWithShape="0"/>
            <a:softEdge rad="6350"/>
          </a:effectLst>
          <a:scene3d>
            <a:camera prst="orthographicFront"/>
            <a:lightRig rig="flood" dir="t"/>
          </a:scene3d>
          <a:sp3d prstMaterial="powde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kumimoji="1"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7" name="任意形状 6"/>
          <p:cNvSpPr/>
          <p:nvPr/>
        </p:nvSpPr>
        <p:spPr>
          <a:xfrm rot="2230960">
            <a:off x="9893995" y="109557"/>
            <a:ext cx="419176" cy="3429091"/>
          </a:xfrm>
          <a:custGeom>
            <a:avLst/>
            <a:gdLst>
              <a:gd name="connsiteX0" fmla="*/ 71065 w 355150"/>
              <a:gd name="connsiteY0" fmla="*/ 8878 h 2876633"/>
              <a:gd name="connsiteX1" fmla="*/ 43 w 355150"/>
              <a:gd name="connsiteY1" fmla="*/ 1012055 h 2876633"/>
              <a:gd name="connsiteX2" fmla="*/ 79942 w 355150"/>
              <a:gd name="connsiteY2" fmla="*/ 1225119 h 2876633"/>
              <a:gd name="connsiteX3" fmla="*/ 35554 w 355150"/>
              <a:gd name="connsiteY3" fmla="*/ 2876365 h 2876633"/>
              <a:gd name="connsiteX4" fmla="*/ 150964 w 355150"/>
              <a:gd name="connsiteY4" fmla="*/ 1091954 h 2876633"/>
              <a:gd name="connsiteX5" fmla="*/ 284129 w 355150"/>
              <a:gd name="connsiteY5" fmla="*/ 1118587 h 2876633"/>
              <a:gd name="connsiteX6" fmla="*/ 355150 w 355150"/>
              <a:gd name="connsiteY6" fmla="*/ 0 h 2876633"/>
              <a:gd name="connsiteX0-1" fmla="*/ 71065 w 355150"/>
              <a:gd name="connsiteY0-2" fmla="*/ 8878 h 2876549"/>
              <a:gd name="connsiteX1-3" fmla="*/ 43 w 355150"/>
              <a:gd name="connsiteY1-4" fmla="*/ 1012055 h 2876549"/>
              <a:gd name="connsiteX2-5" fmla="*/ 79942 w 355150"/>
              <a:gd name="connsiteY2-6" fmla="*/ 1225119 h 2876549"/>
              <a:gd name="connsiteX3-7" fmla="*/ 35554 w 355150"/>
              <a:gd name="connsiteY3-8" fmla="*/ 2876365 h 2876549"/>
              <a:gd name="connsiteX4-9" fmla="*/ 168720 w 355150"/>
              <a:gd name="connsiteY4-10" fmla="*/ 1331651 h 2876549"/>
              <a:gd name="connsiteX5-11" fmla="*/ 284129 w 355150"/>
              <a:gd name="connsiteY5-12" fmla="*/ 1118587 h 2876549"/>
              <a:gd name="connsiteX6-13" fmla="*/ 355150 w 355150"/>
              <a:gd name="connsiteY6-14" fmla="*/ 0 h 2876549"/>
              <a:gd name="connsiteX0-15" fmla="*/ 71065 w 355150"/>
              <a:gd name="connsiteY0-16" fmla="*/ 8878 h 2876552"/>
              <a:gd name="connsiteX1-17" fmla="*/ 43 w 355150"/>
              <a:gd name="connsiteY1-18" fmla="*/ 1012055 h 2876552"/>
              <a:gd name="connsiteX2-19" fmla="*/ 79942 w 355150"/>
              <a:gd name="connsiteY2-20" fmla="*/ 1225119 h 2876552"/>
              <a:gd name="connsiteX3-21" fmla="*/ 35554 w 355150"/>
              <a:gd name="connsiteY3-22" fmla="*/ 2876365 h 2876552"/>
              <a:gd name="connsiteX4-23" fmla="*/ 168720 w 355150"/>
              <a:gd name="connsiteY4-24" fmla="*/ 1331651 h 2876552"/>
              <a:gd name="connsiteX5-25" fmla="*/ 319640 w 355150"/>
              <a:gd name="connsiteY5-26" fmla="*/ 994300 h 2876552"/>
              <a:gd name="connsiteX6-27" fmla="*/ 355150 w 355150"/>
              <a:gd name="connsiteY6-28" fmla="*/ 0 h 2876552"/>
              <a:gd name="connsiteX0-29" fmla="*/ 71065 w 381783"/>
              <a:gd name="connsiteY0-30" fmla="*/ 0 h 2867674"/>
              <a:gd name="connsiteX1-31" fmla="*/ 43 w 381783"/>
              <a:gd name="connsiteY1-32" fmla="*/ 1003177 h 2867674"/>
              <a:gd name="connsiteX2-33" fmla="*/ 79942 w 381783"/>
              <a:gd name="connsiteY2-34" fmla="*/ 1216241 h 2867674"/>
              <a:gd name="connsiteX3-35" fmla="*/ 35554 w 381783"/>
              <a:gd name="connsiteY3-36" fmla="*/ 2867487 h 2867674"/>
              <a:gd name="connsiteX4-37" fmla="*/ 168720 w 381783"/>
              <a:gd name="connsiteY4-38" fmla="*/ 1322773 h 2867674"/>
              <a:gd name="connsiteX5-39" fmla="*/ 319640 w 381783"/>
              <a:gd name="connsiteY5-40" fmla="*/ 985422 h 2867674"/>
              <a:gd name="connsiteX6-41" fmla="*/ 381783 w 381783"/>
              <a:gd name="connsiteY6-42" fmla="*/ 17755 h 2867674"/>
              <a:gd name="connsiteX0-43" fmla="*/ 19495 w 401235"/>
              <a:gd name="connsiteY0-44" fmla="*/ 0 h 2858796"/>
              <a:gd name="connsiteX1-45" fmla="*/ 19495 w 401235"/>
              <a:gd name="connsiteY1-46" fmla="*/ 994299 h 2858796"/>
              <a:gd name="connsiteX2-47" fmla="*/ 99394 w 401235"/>
              <a:gd name="connsiteY2-48" fmla="*/ 1207363 h 2858796"/>
              <a:gd name="connsiteX3-49" fmla="*/ 55006 w 401235"/>
              <a:gd name="connsiteY3-50" fmla="*/ 2858609 h 2858796"/>
              <a:gd name="connsiteX4-51" fmla="*/ 188172 w 401235"/>
              <a:gd name="connsiteY4-52" fmla="*/ 1313895 h 2858796"/>
              <a:gd name="connsiteX5-53" fmla="*/ 339092 w 401235"/>
              <a:gd name="connsiteY5-54" fmla="*/ 976544 h 2858796"/>
              <a:gd name="connsiteX6-55" fmla="*/ 401235 w 401235"/>
              <a:gd name="connsiteY6-56" fmla="*/ 8877 h 2858796"/>
              <a:gd name="connsiteX0-57" fmla="*/ 53844 w 382318"/>
              <a:gd name="connsiteY0-58" fmla="*/ 0 h 2867674"/>
              <a:gd name="connsiteX1-59" fmla="*/ 578 w 382318"/>
              <a:gd name="connsiteY1-60" fmla="*/ 1003177 h 2867674"/>
              <a:gd name="connsiteX2-61" fmla="*/ 80477 w 382318"/>
              <a:gd name="connsiteY2-62" fmla="*/ 1216241 h 2867674"/>
              <a:gd name="connsiteX3-63" fmla="*/ 36089 w 382318"/>
              <a:gd name="connsiteY3-64" fmla="*/ 2867487 h 2867674"/>
              <a:gd name="connsiteX4-65" fmla="*/ 169255 w 382318"/>
              <a:gd name="connsiteY4-66" fmla="*/ 1322773 h 2867674"/>
              <a:gd name="connsiteX5-67" fmla="*/ 320175 w 382318"/>
              <a:gd name="connsiteY5-68" fmla="*/ 985422 h 2867674"/>
              <a:gd name="connsiteX6-69" fmla="*/ 382318 w 382318"/>
              <a:gd name="connsiteY6-70" fmla="*/ 17755 h 2867674"/>
              <a:gd name="connsiteX0-71" fmla="*/ 53349 w 381823"/>
              <a:gd name="connsiteY0-72" fmla="*/ 0 h 2867536"/>
              <a:gd name="connsiteX1-73" fmla="*/ 83 w 381823"/>
              <a:gd name="connsiteY1-74" fmla="*/ 1003177 h 2867536"/>
              <a:gd name="connsiteX2-75" fmla="*/ 62226 w 381823"/>
              <a:gd name="connsiteY2-76" fmla="*/ 1376039 h 2867536"/>
              <a:gd name="connsiteX3-77" fmla="*/ 35594 w 381823"/>
              <a:gd name="connsiteY3-78" fmla="*/ 2867487 h 2867536"/>
              <a:gd name="connsiteX4-79" fmla="*/ 168760 w 381823"/>
              <a:gd name="connsiteY4-80" fmla="*/ 1322773 h 2867536"/>
              <a:gd name="connsiteX5-81" fmla="*/ 319680 w 381823"/>
              <a:gd name="connsiteY5-82" fmla="*/ 985422 h 2867536"/>
              <a:gd name="connsiteX6-83" fmla="*/ 381823 w 381823"/>
              <a:gd name="connsiteY6-84" fmla="*/ 17755 h 2867536"/>
              <a:gd name="connsiteX0-85" fmla="*/ 53554 w 382028"/>
              <a:gd name="connsiteY0-86" fmla="*/ 0 h 2867492"/>
              <a:gd name="connsiteX1-87" fmla="*/ 288 w 382028"/>
              <a:gd name="connsiteY1-88" fmla="*/ 1003177 h 2867492"/>
              <a:gd name="connsiteX2-89" fmla="*/ 71308 w 382028"/>
              <a:gd name="connsiteY2-90" fmla="*/ 1305017 h 2867492"/>
              <a:gd name="connsiteX3-91" fmla="*/ 35799 w 382028"/>
              <a:gd name="connsiteY3-92" fmla="*/ 2867487 h 2867492"/>
              <a:gd name="connsiteX4-93" fmla="*/ 168965 w 382028"/>
              <a:gd name="connsiteY4-94" fmla="*/ 1322773 h 2867492"/>
              <a:gd name="connsiteX5-95" fmla="*/ 319885 w 382028"/>
              <a:gd name="connsiteY5-96" fmla="*/ 985422 h 2867492"/>
              <a:gd name="connsiteX6-97" fmla="*/ 382028 w 382028"/>
              <a:gd name="connsiteY6-98" fmla="*/ 17755 h 286749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382028" h="2867492">
                <a:moveTo>
                  <a:pt x="53554" y="0"/>
                </a:moveTo>
                <a:cubicBezTo>
                  <a:pt x="17303" y="400235"/>
                  <a:pt x="-2671" y="785674"/>
                  <a:pt x="288" y="1003177"/>
                </a:cubicBezTo>
                <a:cubicBezTo>
                  <a:pt x="3247" y="1220680"/>
                  <a:pt x="65390" y="994299"/>
                  <a:pt x="71308" y="1305017"/>
                </a:cubicBezTo>
                <a:cubicBezTo>
                  <a:pt x="77227" y="1615735"/>
                  <a:pt x="19523" y="2864528"/>
                  <a:pt x="35799" y="2867487"/>
                </a:cubicBezTo>
                <a:cubicBezTo>
                  <a:pt x="52075" y="2870446"/>
                  <a:pt x="121617" y="1636450"/>
                  <a:pt x="168965" y="1322773"/>
                </a:cubicBezTo>
                <a:cubicBezTo>
                  <a:pt x="216313" y="1009096"/>
                  <a:pt x="284375" y="1202925"/>
                  <a:pt x="319885" y="985422"/>
                </a:cubicBezTo>
                <a:cubicBezTo>
                  <a:pt x="355396" y="767919"/>
                  <a:pt x="382028" y="17755"/>
                  <a:pt x="382028" y="17755"/>
                </a:cubicBezTo>
              </a:path>
            </a:pathLst>
          </a:custGeom>
          <a:solidFill>
            <a:srgbClr val="4386FF"/>
          </a:solidFill>
          <a:ln>
            <a:solidFill>
              <a:srgbClr val="57CDE0"/>
            </a:solidFill>
          </a:ln>
          <a:effectLst>
            <a:innerShdw blurRad="63500" dist="101600" dir="2700000">
              <a:schemeClr val="accent2">
                <a:lumMod val="90000"/>
                <a:lumOff val="1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kumimoji="1" lang="zh-CN" altLang="en-US" sz="1865" kern="0">
              <a:solidFill>
                <a:srgbClr val="FFFFFF"/>
              </a:solidFill>
              <a:latin typeface="Arial" panose="020B0604020202020204"/>
              <a:ea typeface="宋体" panose="02010600030101010101" pitchFamily="2"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656970" y="233208"/>
            <a:ext cx="10770028" cy="5554133"/>
            <a:chOff x="502534" y="174906"/>
            <a:chExt cx="8077521" cy="4165600"/>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2534" y="174906"/>
              <a:ext cx="3797300" cy="4165600"/>
            </a:xfrm>
            <a:prstGeom prst="rect">
              <a:avLst/>
            </a:prstGeom>
          </p:spPr>
        </p:pic>
        <p:grpSp>
          <p:nvGrpSpPr>
            <p:cNvPr id="6" name="组 5"/>
            <p:cNvGrpSpPr/>
            <p:nvPr/>
          </p:nvGrpSpPr>
          <p:grpSpPr>
            <a:xfrm>
              <a:off x="4782755" y="174906"/>
              <a:ext cx="3797300" cy="4165600"/>
              <a:chOff x="5002352" y="174906"/>
              <a:chExt cx="3797300" cy="416560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2352" y="619406"/>
                <a:ext cx="3517900" cy="3721100"/>
              </a:xfrm>
              <a:prstGeom prst="rect">
                <a:avLst/>
              </a:prstGeom>
            </p:spPr>
          </p:pic>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b="92251"/>
              <a:stretch>
                <a:fillRect/>
              </a:stretch>
            </p:blipFill>
            <p:spPr>
              <a:xfrm>
                <a:off x="5002352" y="174906"/>
                <a:ext cx="3797300" cy="322805"/>
              </a:xfrm>
              <a:prstGeom prst="rect">
                <a:avLst/>
              </a:prstGeom>
            </p:spPr>
          </p:pic>
        </p:grpSp>
      </p:grpSp>
      <p:sp>
        <p:nvSpPr>
          <p:cNvPr id="9" name="文本占位符 2"/>
          <p:cNvSpPr>
            <a:spLocks noGrp="1"/>
          </p:cNvSpPr>
          <p:nvPr>
            <p:ph type="body" idx="1"/>
          </p:nvPr>
        </p:nvSpPr>
        <p:spPr>
          <a:xfrm>
            <a:off x="3948419" y="6420784"/>
            <a:ext cx="4172124" cy="437217"/>
          </a:xfrm>
        </p:spPr>
        <p:txBody>
          <a:bodyPr/>
          <a:lstStyle/>
          <a:p>
            <a:r>
              <a:rPr lang="en-US" altLang="zh-CN" sz="1465" dirty="0">
                <a:solidFill>
                  <a:schemeClr val="accent6">
                    <a:lumMod val="20000"/>
                    <a:lumOff val="80000"/>
                  </a:schemeClr>
                </a:solidFill>
                <a:latin typeface="+mn-lt"/>
                <a:ea typeface="Apple Chancery" charset="0"/>
                <a:cs typeface="Apple Chancery" charset="0"/>
              </a:rPr>
              <a:t>St-Pierre F et al.  </a:t>
            </a:r>
            <a:r>
              <a:rPr lang="en-US" altLang="zh-CN" sz="1465" dirty="0" err="1">
                <a:solidFill>
                  <a:schemeClr val="accent6">
                    <a:lumMod val="20000"/>
                    <a:lumOff val="80000"/>
                  </a:schemeClr>
                </a:solidFill>
                <a:latin typeface="+mn-lt"/>
                <a:ea typeface="Apple Chancery" charset="0"/>
                <a:cs typeface="Apple Chancery" charset="0"/>
              </a:rPr>
              <a:t>Curr</a:t>
            </a:r>
            <a:r>
              <a:rPr lang="en-US" altLang="zh-CN" sz="1465" dirty="0">
                <a:solidFill>
                  <a:schemeClr val="accent6">
                    <a:lumMod val="20000"/>
                    <a:lumOff val="80000"/>
                  </a:schemeClr>
                </a:solidFill>
                <a:latin typeface="+mn-lt"/>
                <a:ea typeface="Apple Chancery" charset="0"/>
                <a:cs typeface="Apple Chancery" charset="0"/>
              </a:rPr>
              <a:t> </a:t>
            </a:r>
            <a:r>
              <a:rPr lang="en-US" altLang="zh-CN" sz="1465" dirty="0" err="1">
                <a:solidFill>
                  <a:schemeClr val="accent6">
                    <a:lumMod val="20000"/>
                    <a:lumOff val="80000"/>
                  </a:schemeClr>
                </a:solidFill>
                <a:latin typeface="+mn-lt"/>
                <a:ea typeface="Apple Chancery" charset="0"/>
                <a:cs typeface="Apple Chancery" charset="0"/>
              </a:rPr>
              <a:t>Opin</a:t>
            </a:r>
            <a:r>
              <a:rPr lang="en-US" altLang="zh-CN" sz="1465" dirty="0">
                <a:solidFill>
                  <a:schemeClr val="accent6">
                    <a:lumMod val="20000"/>
                    <a:lumOff val="80000"/>
                  </a:schemeClr>
                </a:solidFill>
                <a:latin typeface="+mn-lt"/>
                <a:ea typeface="Apple Chancery" charset="0"/>
                <a:cs typeface="Apple Chancery" charset="0"/>
              </a:rPr>
              <a:t> </a:t>
            </a:r>
            <a:r>
              <a:rPr lang="en-US" altLang="zh-CN" sz="1465" dirty="0" err="1">
                <a:solidFill>
                  <a:schemeClr val="accent6">
                    <a:lumMod val="20000"/>
                    <a:lumOff val="80000"/>
                  </a:schemeClr>
                </a:solidFill>
                <a:latin typeface="+mn-lt"/>
                <a:ea typeface="Apple Chancery" charset="0"/>
                <a:cs typeface="Apple Chancery" charset="0"/>
              </a:rPr>
              <a:t>Chem</a:t>
            </a:r>
            <a:r>
              <a:rPr lang="en-US" altLang="zh-CN" sz="1465" dirty="0">
                <a:solidFill>
                  <a:schemeClr val="accent6">
                    <a:lumMod val="20000"/>
                    <a:lumOff val="80000"/>
                  </a:schemeClr>
                </a:solidFill>
                <a:latin typeface="+mn-lt"/>
                <a:ea typeface="Apple Chancery" charset="0"/>
                <a:cs typeface="Apple Chancery" charset="0"/>
              </a:rPr>
              <a:t> Biol. 2015</a:t>
            </a:r>
            <a:endParaRPr kumimoji="1" lang="zh-CN" altLang="en-US" sz="1465" dirty="0">
              <a:solidFill>
                <a:schemeClr val="accent6">
                  <a:lumMod val="20000"/>
                  <a:lumOff val="80000"/>
                </a:schemeClr>
              </a:solidFill>
              <a:latin typeface="+mn-lt"/>
              <a:ea typeface="Apple Chancery" charset="0"/>
              <a:cs typeface="Apple Chancery"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2"/>
          <p:cNvSpPr>
            <a:spLocks noGrp="1"/>
          </p:cNvSpPr>
          <p:nvPr>
            <p:ph type="body" idx="1"/>
          </p:nvPr>
        </p:nvSpPr>
        <p:spPr>
          <a:xfrm>
            <a:off x="4300834" y="6431560"/>
            <a:ext cx="2592729" cy="426440"/>
          </a:xfrm>
        </p:spPr>
        <p:txBody>
          <a:bodyPr/>
          <a:lstStyle/>
          <a:p>
            <a:r>
              <a:rPr lang="en-US" altLang="zh-CN" sz="1465" dirty="0" err="1">
                <a:solidFill>
                  <a:schemeClr val="accent6">
                    <a:lumMod val="20000"/>
                    <a:lumOff val="80000"/>
                  </a:schemeClr>
                </a:solidFill>
                <a:latin typeface="+mn-lt"/>
                <a:ea typeface="Apple Chancery" charset="0"/>
                <a:cs typeface="Apple Chancery" charset="0"/>
              </a:rPr>
              <a:t>Villette</a:t>
            </a:r>
            <a:r>
              <a:rPr lang="en-US" altLang="zh-CN" sz="1465" dirty="0">
                <a:solidFill>
                  <a:schemeClr val="accent6">
                    <a:lumMod val="20000"/>
                    <a:lumOff val="80000"/>
                  </a:schemeClr>
                </a:solidFill>
                <a:latin typeface="+mn-lt"/>
                <a:ea typeface="Apple Chancery" charset="0"/>
                <a:cs typeface="Apple Chancery" charset="0"/>
              </a:rPr>
              <a:t> V et al.  Cell. 2019</a:t>
            </a:r>
            <a:endParaRPr kumimoji="1" lang="zh-CN" altLang="en-US" sz="1465" dirty="0">
              <a:solidFill>
                <a:schemeClr val="accent6">
                  <a:lumMod val="20000"/>
                  <a:lumOff val="80000"/>
                </a:schemeClr>
              </a:solidFill>
              <a:latin typeface="+mn-lt"/>
              <a:ea typeface="Apple Chancery" charset="0"/>
              <a:cs typeface="Apple Chancery" charset="0"/>
            </a:endParaRPr>
          </a:p>
        </p:txBody>
      </p:sp>
      <p:grpSp>
        <p:nvGrpSpPr>
          <p:cNvPr id="2" name="组 1"/>
          <p:cNvGrpSpPr/>
          <p:nvPr/>
        </p:nvGrpSpPr>
        <p:grpSpPr>
          <a:xfrm>
            <a:off x="671121" y="1403405"/>
            <a:ext cx="10743323" cy="3676051"/>
            <a:chOff x="687898" y="725384"/>
            <a:chExt cx="8057492" cy="2757038"/>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02593" y="725384"/>
              <a:ext cx="4842797" cy="2757038"/>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898" y="725384"/>
              <a:ext cx="2722284" cy="275703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ctr" defTabSz="609600">
              <a:spcBef>
                <a:spcPts val="0"/>
              </a:spcBef>
              <a:spcAft>
                <a:spcPts val="0"/>
              </a:spcAft>
              <a:buSzPts val="1400"/>
              <a:defRPr/>
            </a:pPr>
            <a:r>
              <a:rPr lang="en-US" sz="4665" dirty="0">
                <a:solidFill>
                  <a:srgbClr val="000000"/>
                </a:solidFill>
                <a:ea typeface="Arial" panose="020B0604020202020204"/>
                <a:cs typeface="Arial" panose="020B0604020202020204"/>
                <a:sym typeface="Arial" panose="020B0604020202020204"/>
              </a:rPr>
              <a:t>Thank You for Listening</a:t>
            </a:r>
            <a:r>
              <a:rPr lang="en-US" altLang="zh-CN" sz="4665" dirty="0">
                <a:solidFill>
                  <a:srgbClr val="000000"/>
                </a:solidFill>
                <a:ea typeface="Arial" panose="020B0604020202020204"/>
                <a:cs typeface="Arial" panose="020B0604020202020204"/>
                <a:sym typeface="Arial" panose="020B0604020202020204"/>
              </a:rPr>
              <a:t>!</a:t>
            </a:r>
            <a:br>
              <a:rPr lang="en-US" sz="4665" dirty="0">
                <a:solidFill>
                  <a:srgbClr val="000000"/>
                </a:solidFill>
                <a:ea typeface="Arial" panose="020B0604020202020204"/>
                <a:cs typeface="Arial" panose="020B0604020202020204"/>
                <a:sym typeface="Arial" panose="020B0604020202020204"/>
              </a:rPr>
            </a:br>
            <a:r>
              <a:rPr lang="en-US" sz="4665" dirty="0">
                <a:solidFill>
                  <a:srgbClr val="000000"/>
                </a:solidFill>
                <a:ea typeface="Arial" panose="020B0604020202020204"/>
                <a:cs typeface="Arial" panose="020B0604020202020204"/>
                <a:sym typeface="Arial" panose="020B0604020202020204"/>
              </a:rPr>
              <a:t>Welcome to </a:t>
            </a:r>
            <a:r>
              <a:rPr lang="en-US" altLang="zh-CN" sz="4800" dirty="0">
                <a:solidFill>
                  <a:srgbClr val="000000"/>
                </a:solidFill>
                <a:ea typeface="MS PGothic" panose="020B0600070205080204" pitchFamily="34" charset="-128"/>
                <a:cs typeface="Arial" panose="020B0604020202020204"/>
                <a:sym typeface="Arial" panose="020B0604020202020204"/>
              </a:rPr>
              <a:t>Breakout Room </a:t>
            </a:r>
            <a:r>
              <a:rPr lang="en-US" altLang="zh-CN" sz="6600" dirty="0">
                <a:solidFill>
                  <a:srgbClr val="8C1515"/>
                </a:solidFill>
                <a:ea typeface="MS PGothic" panose="020B0600070205080204" pitchFamily="34" charset="-128"/>
                <a:cs typeface="Arial" panose="020B0604020202020204"/>
                <a:sym typeface="Arial" panose="020B0604020202020204"/>
              </a:rPr>
              <a:t>4</a:t>
            </a:r>
            <a:r>
              <a:rPr lang="en-US" altLang="zh-CN" sz="4800" dirty="0">
                <a:solidFill>
                  <a:srgbClr val="000000"/>
                </a:solidFill>
                <a:ea typeface="MS PGothic" panose="020B0600070205080204" pitchFamily="34" charset="-128"/>
                <a:cs typeface="Arial" panose="020B0604020202020204"/>
                <a:sym typeface="Arial" panose="020B0604020202020204"/>
              </a:rPr>
              <a:t> </a:t>
            </a:r>
            <a:endParaRPr lang="en-US" altLang="zh-CN" sz="4800" dirty="0">
              <a:solidFill>
                <a:srgbClr val="000000"/>
              </a:solidFill>
              <a:ea typeface="MS PGothic" panose="020B0600070205080204" pitchFamily="34" charset="-128"/>
              <a:cs typeface="Arial" panose="020B0604020202020204"/>
              <a:sym typeface="Arial" panose="020B0604020202020204"/>
            </a:endParaRPr>
          </a:p>
          <a:p>
            <a:pPr algn="ctr" defTabSz="609600">
              <a:spcBef>
                <a:spcPts val="0"/>
              </a:spcBef>
              <a:spcAft>
                <a:spcPts val="0"/>
              </a:spcAft>
              <a:buSzPts val="1400"/>
              <a:defRPr/>
            </a:pPr>
            <a:endParaRPr lang="en-US" sz="4665" dirty="0">
              <a:solidFill>
                <a:srgbClr val="000000"/>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609600" y="1757084"/>
            <a:ext cx="10972800" cy="1362885"/>
          </a:xfrm>
        </p:spPr>
        <p:txBody>
          <a:bodyPr/>
          <a:lstStyle/>
          <a:p>
            <a:r>
              <a:rPr lang="en-US" altLang="zh-CN" b="1" dirty="0"/>
              <a:t>Dampening Epileptic Neurons Using a Closed-loop Protein Circuit </a:t>
            </a:r>
            <a:endParaRPr lang="en-US" altLang="zh-CN" b="1" dirty="0">
              <a:latin typeface="Arial" panose="020B0604020202020204" pitchFamily="34" charset="0"/>
            </a:endParaRPr>
          </a:p>
        </p:txBody>
      </p:sp>
      <p:sp>
        <p:nvSpPr>
          <p:cNvPr id="11266" name="Text Placeholder 2"/>
          <p:cNvSpPr>
            <a:spLocks noGrp="1"/>
          </p:cNvSpPr>
          <p:nvPr>
            <p:ph type="body" sz="quarter" idx="18"/>
          </p:nvPr>
        </p:nvSpPr>
        <p:spPr bwMode="auto">
          <a:xfrm>
            <a:off x="1700698" y="4066375"/>
            <a:ext cx="8790605" cy="2422917"/>
          </a:xfrm>
        </p:spPr>
        <p:txBody>
          <a:bodyPr numCol="1" compatLnSpc="1"/>
          <a:lstStyle/>
          <a:p>
            <a:r>
              <a:rPr lang="en-US" altLang="zh-CN" dirty="0"/>
              <a:t>School of Life Sciences, Tsinghua University</a:t>
            </a:r>
            <a:endParaRPr lang="en-US" altLang="zh-CN" dirty="0"/>
          </a:p>
          <a:p>
            <a:endParaRPr lang="en-US" altLang="zh-CN" dirty="0"/>
          </a:p>
          <a:p>
            <a:pPr marL="0" indent="0"/>
            <a:r>
              <a:rPr lang="en-US" altLang="zh-CN" dirty="0">
                <a:solidFill>
                  <a:srgbClr val="A4001D"/>
                </a:solidFill>
                <a:latin typeface="Arial" panose="020B0604020202020204" pitchFamily="34" charset="0"/>
                <a:ea typeface="MS PGothic" panose="020B0600070205080204" pitchFamily="34" charset="-128"/>
                <a:cs typeface="MS PGothic" panose="020B0600070205080204" pitchFamily="34" charset="-128"/>
              </a:rPr>
              <a:t>Co-author: </a:t>
            </a:r>
            <a:r>
              <a:rPr lang="en-US" altLang="zh-CN" dirty="0" err="1">
                <a:solidFill>
                  <a:srgbClr val="A4001D"/>
                </a:solidFill>
                <a:latin typeface="Arial" panose="020B0604020202020204" pitchFamily="34" charset="0"/>
                <a:ea typeface="MS PGothic" panose="020B0600070205080204" pitchFamily="34" charset="-128"/>
                <a:cs typeface="MS PGothic" panose="020B0600070205080204" pitchFamily="34" charset="-128"/>
              </a:rPr>
              <a:t>Jeewoo</a:t>
            </a:r>
            <a:r>
              <a:rPr lang="en-US" altLang="zh-CN" dirty="0">
                <a:solidFill>
                  <a:srgbClr val="A4001D"/>
                </a:solidFill>
                <a:latin typeface="Arial" panose="020B0604020202020204" pitchFamily="34" charset="0"/>
                <a:ea typeface="MS PGothic" panose="020B0600070205080204" pitchFamily="34" charset="-128"/>
                <a:cs typeface="MS PGothic" panose="020B0600070205080204" pitchFamily="34" charset="-128"/>
              </a:rPr>
              <a:t> (Jenny) Kang</a:t>
            </a:r>
            <a:endParaRPr lang="en-US" altLang="zh-CN" dirty="0">
              <a:solidFill>
                <a:srgbClr val="A4001D"/>
              </a:solidFill>
              <a:latin typeface="Arial" panose="020B0604020202020204" pitchFamily="34" charset="0"/>
              <a:ea typeface="MS PGothic" panose="020B0600070205080204" pitchFamily="34" charset="-128"/>
              <a:cs typeface="MS PGothic" panose="020B0600070205080204" pitchFamily="34" charset="-128"/>
            </a:endParaRPr>
          </a:p>
          <a:p>
            <a:pPr marL="0" indent="0"/>
            <a:r>
              <a:rPr lang="en-US" altLang="zh-CN" dirty="0">
                <a:solidFill>
                  <a:srgbClr val="A4001D"/>
                </a:solidFill>
                <a:latin typeface="Arial" panose="020B0604020202020204" pitchFamily="34" charset="0"/>
                <a:ea typeface="MS PGothic" panose="020B0600070205080204" pitchFamily="34" charset="-128"/>
                <a:cs typeface="MS PGothic" panose="020B0600070205080204" pitchFamily="34" charset="-128"/>
              </a:rPr>
              <a:t>Advisor: Prof. Xiaojing Gao</a:t>
            </a:r>
            <a:endParaRPr lang="zh-CN" altLang="en-US" dirty="0">
              <a:solidFill>
                <a:srgbClr val="A4001D"/>
              </a:solidFill>
              <a:latin typeface="Arial" panose="020B0604020202020204" pitchFamily="34" charset="0"/>
              <a:ea typeface="MS PGothic" panose="020B0600070205080204" pitchFamily="34" charset="-128"/>
              <a:cs typeface="MS PGothic" panose="020B0600070205080204" pitchFamily="34" charset="-128"/>
            </a:endParaRPr>
          </a:p>
          <a:p>
            <a:endParaRPr lang="zh-CN" altLang="en-US" dirty="0"/>
          </a:p>
        </p:txBody>
      </p:sp>
      <p:sp>
        <p:nvSpPr>
          <p:cNvPr id="4" name="Subtitle 3"/>
          <p:cNvSpPr>
            <a:spLocks noGrp="1"/>
          </p:cNvSpPr>
          <p:nvPr>
            <p:ph type="subTitle" idx="1"/>
          </p:nvPr>
        </p:nvSpPr>
        <p:spPr>
          <a:xfrm>
            <a:off x="609600" y="3565647"/>
            <a:ext cx="10972800" cy="615951"/>
          </a:xfrm>
        </p:spPr>
        <p:txBody>
          <a:bodyPr/>
          <a:lstStyle/>
          <a:p>
            <a:pPr>
              <a:defRPr/>
            </a:pPr>
            <a:r>
              <a:rPr lang="en-US" dirty="0">
                <a:ea typeface="MS PGothic" panose="020B0600070205080204" pitchFamily="34" charset="-128"/>
              </a:rPr>
              <a:t>Genzhe Lu</a:t>
            </a:r>
            <a:endParaRPr lang="en-US" dirty="0">
              <a:ea typeface="MS PGothic" panose="020B0600070205080204" pitchFamily="34" charset="-128"/>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4"/>
          <p:cNvSpPr txBox="1"/>
          <p:nvPr/>
        </p:nvSpPr>
        <p:spPr>
          <a:xfrm>
            <a:off x="580204" y="571945"/>
            <a:ext cx="10926671" cy="640516"/>
          </a:xfrm>
          <a:prstGeom prst="rect">
            <a:avLst/>
          </a:prstGeom>
          <a:noFill/>
          <a:ln w="9525">
            <a:noFill/>
          </a:ln>
        </p:spPr>
        <p:txBody>
          <a:bodyPr lIns="0" anchor="b"/>
          <a:lstStyle>
            <a:lvl1pPr algn="l" defTabSz="609600" rtl="0" eaLnBrk="0" fontAlgn="base" hangingPunct="0">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l" defTabSz="609600" rtl="0" eaLnBrk="0" fontAlgn="base" latinLnBrk="0" hangingPunct="0">
              <a:lnSpc>
                <a:spcPct val="85000"/>
              </a:lnSpc>
              <a:spcBef>
                <a:spcPct val="0"/>
              </a:spcBef>
              <a:spcAft>
                <a:spcPct val="0"/>
              </a:spcAft>
              <a:buClrTx/>
              <a:buSzTx/>
              <a:buFontTx/>
              <a:buNone/>
              <a:defRPr/>
            </a:pPr>
            <a:r>
              <a:rPr kumimoji="0" lang="en-US" altLang="zh-CN" sz="4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rPr>
              <a:t>Why Do We Need Gene Therapy in Epilepsy?</a:t>
            </a:r>
            <a:endParaRPr kumimoji="0" lang="zh-CN" altLang="en-US" sz="4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endParaRPr>
          </a:p>
        </p:txBody>
      </p:sp>
      <p:sp>
        <p:nvSpPr>
          <p:cNvPr id="18" name="Content Placeholder 2"/>
          <p:cNvSpPr txBox="1"/>
          <p:nvPr/>
        </p:nvSpPr>
        <p:spPr>
          <a:xfrm>
            <a:off x="795699" y="1643871"/>
            <a:ext cx="10267951" cy="5012933"/>
          </a:xfrm>
          <a:prstGeom prst="rect">
            <a:avLst/>
          </a:prstGeom>
        </p:spPr>
        <p:txBody>
          <a:bodyPr vert="horz" lIns="0" tIns="45720" rIns="0" bIns="45720" rtlCol="0">
            <a:normAutofit/>
          </a:bodyPr>
          <a:lstStyle>
            <a:lvl1pPr marL="457200" indent="-457200" algn="l" defTabSz="609600" rtl="0" eaLnBrk="0" fontAlgn="base" hangingPunct="0">
              <a:spcBef>
                <a:spcPct val="20000"/>
              </a:spcBef>
              <a:spcAft>
                <a:spcPct val="0"/>
              </a:spcAft>
              <a:buClr>
                <a:schemeClr val="bg2"/>
              </a:buClr>
              <a:buFont typeface="Wingdings" panose="05000000000000000000" charset="0"/>
              <a:defRPr kern="1200" spc="27">
                <a:solidFill>
                  <a:schemeClr val="tx1"/>
                </a:solidFill>
                <a:latin typeface="Arial" panose="020B0604020202020204"/>
                <a:ea typeface="MS PGothic" panose="020B0600070205080204" pitchFamily="34" charset="-128"/>
                <a:cs typeface="MS PGothic" panose="020B0600070205080204" pitchFamily="34" charset="-128"/>
              </a:defRPr>
            </a:lvl1pPr>
            <a:lvl2pPr marL="385445" indent="-385445" algn="l" defTabSz="609600" rtl="0" eaLnBrk="0" fontAlgn="base" hangingPunct="0">
              <a:spcBef>
                <a:spcPct val="20000"/>
              </a:spcBef>
              <a:spcAft>
                <a:spcPct val="0"/>
              </a:spcAft>
              <a:buClr>
                <a:schemeClr val="bg2"/>
              </a:buClr>
              <a:buFont typeface="Wingdings" panose="05000000000000000000" charset="0"/>
              <a:buChar char="§"/>
              <a:defRPr kern="1200">
                <a:solidFill>
                  <a:srgbClr val="595959"/>
                </a:solidFill>
                <a:latin typeface="Arial" panose="020B0604020202020204"/>
                <a:ea typeface="MS PGothic" panose="020B0600070205080204" pitchFamily="34" charset="-128"/>
                <a:cs typeface="+mn-cs"/>
              </a:defRPr>
            </a:lvl2pPr>
            <a:lvl3pPr marL="760095" indent="-300355" algn="l" defTabSz="609600" rtl="0" eaLnBrk="0" fontAlgn="base" hangingPunct="0">
              <a:spcBef>
                <a:spcPct val="20000"/>
              </a:spcBef>
              <a:spcAft>
                <a:spcPct val="0"/>
              </a:spcAft>
              <a:buClr>
                <a:schemeClr val="bg2"/>
              </a:buClr>
              <a:buSzPct val="102000"/>
              <a:buFont typeface="Source Sans Pro" charset="0"/>
              <a:buChar char="›"/>
              <a:defRPr kern="1200">
                <a:solidFill>
                  <a:srgbClr val="595959"/>
                </a:solidFill>
                <a:latin typeface="Arial" panose="020B0604020202020204"/>
                <a:ea typeface="MS PGothic" panose="020B0600070205080204" pitchFamily="34" charset="-128"/>
                <a:cs typeface="+mn-cs"/>
              </a:defRPr>
            </a:lvl3pPr>
            <a:lvl4pPr marL="1219200" indent="-302895" algn="l" defTabSz="609600" rtl="0" eaLnBrk="0" fontAlgn="base" hangingPunct="0">
              <a:spcBef>
                <a:spcPct val="20000"/>
              </a:spcBef>
              <a:spcAft>
                <a:spcPct val="0"/>
              </a:spcAft>
              <a:buClr>
                <a:schemeClr val="bg2"/>
              </a:buClr>
              <a:buFont typeface="Arial" panose="020B0604020202020204" pitchFamily="34" charset="0"/>
              <a:buChar char="•"/>
              <a:defRPr kern="1200">
                <a:solidFill>
                  <a:srgbClr val="595959"/>
                </a:solidFill>
                <a:latin typeface="Arial" panose="020B0604020202020204"/>
                <a:ea typeface="MS PGothic" panose="020B0600070205080204" pitchFamily="34" charset="-128"/>
                <a:cs typeface="+mn-cs"/>
              </a:defRPr>
            </a:lvl4pPr>
            <a:lvl5pPr marL="1678940" indent="-302895" algn="l" defTabSz="609600" rtl="0" eaLnBrk="0" fontAlgn="base" hangingPunct="0">
              <a:spcBef>
                <a:spcPct val="20000"/>
              </a:spcBef>
              <a:spcAft>
                <a:spcPct val="0"/>
              </a:spcAft>
              <a:buClr>
                <a:schemeClr val="bg2"/>
              </a:buClr>
              <a:buFont typeface="Source Sans Pro" charset="0"/>
              <a:buChar char="–"/>
              <a:defRPr kern="1200">
                <a:solidFill>
                  <a:srgbClr val="595959"/>
                </a:solidFill>
                <a:latin typeface="Arial" panose="020B0604020202020204"/>
                <a:ea typeface="MS PGothic" panose="020B0600070205080204" pitchFamily="34" charset="-128"/>
                <a:cs typeface="+mn-cs"/>
              </a:defRPr>
            </a:lvl5pPr>
            <a:lvl6pPr marL="3353435" indent="-304800" algn="l" defTabSz="609600" rtl="0" eaLnBrk="1" latinLnBrk="0" hangingPunct="1">
              <a:spcBef>
                <a:spcPct val="20000"/>
              </a:spcBef>
              <a:buFont typeface="Arial" panose="020B0604020202020204"/>
              <a:buChar char="•"/>
              <a:defRPr sz="2665" kern="1200">
                <a:solidFill>
                  <a:schemeClr val="tx1"/>
                </a:solidFill>
                <a:latin typeface="+mn-lt"/>
                <a:ea typeface="MS PGothic" panose="020B0600070205080204" pitchFamily="34" charset="-128"/>
                <a:cs typeface="+mn-cs"/>
              </a:defRPr>
            </a:lvl6pPr>
            <a:lvl7pPr marL="3963035" indent="-304800" algn="l" defTabSz="609600" rtl="0" eaLnBrk="1" latinLnBrk="0" hangingPunct="1">
              <a:spcBef>
                <a:spcPct val="20000"/>
              </a:spcBef>
              <a:buFont typeface="Arial" panose="020B0604020202020204"/>
              <a:buChar char="•"/>
              <a:defRPr sz="2665" kern="1200">
                <a:solidFill>
                  <a:schemeClr val="tx1"/>
                </a:solidFill>
                <a:latin typeface="+mn-lt"/>
                <a:ea typeface="MS PGothic" panose="020B0600070205080204" pitchFamily="34" charset="-128"/>
                <a:cs typeface="+mn-cs"/>
              </a:defRPr>
            </a:lvl7pPr>
            <a:lvl8pPr marL="4572635" indent="-304800" algn="l" defTabSz="609600" rtl="0" eaLnBrk="1" latinLnBrk="0" hangingPunct="1">
              <a:spcBef>
                <a:spcPct val="20000"/>
              </a:spcBef>
              <a:buFont typeface="Arial" panose="020B0604020202020204"/>
              <a:buChar char="•"/>
              <a:defRPr sz="2665" kern="1200">
                <a:solidFill>
                  <a:schemeClr val="tx1"/>
                </a:solidFill>
                <a:latin typeface="+mn-lt"/>
                <a:ea typeface="MS PGothic" panose="020B0600070205080204" pitchFamily="34" charset="-128"/>
                <a:cs typeface="+mn-cs"/>
              </a:defRPr>
            </a:lvl8pPr>
            <a:lvl9pPr marL="5182235" indent="-304800" algn="l" defTabSz="609600" rtl="0" eaLnBrk="1" latinLnBrk="0" hangingPunct="1">
              <a:spcBef>
                <a:spcPct val="20000"/>
              </a:spcBef>
              <a:buFont typeface="Arial" panose="020B0604020202020204"/>
              <a:buChar char="•"/>
              <a:defRPr sz="2665" kern="1200">
                <a:solidFill>
                  <a:schemeClr val="tx1"/>
                </a:solidFill>
                <a:latin typeface="+mn-lt"/>
                <a:ea typeface="MS PGothic" panose="020B0600070205080204" pitchFamily="34" charset="-128"/>
                <a:cs typeface="+mn-cs"/>
              </a:defRPr>
            </a:lvl9pPr>
          </a:lstStyle>
          <a:p>
            <a:pPr marL="381000" marR="0" lvl="0" indent="-381000" algn="l" defTabSz="609600" rtl="0" eaLnBrk="0" fontAlgn="base" latinLnBrk="0" hangingPunct="0">
              <a:lnSpc>
                <a:spcPct val="120000"/>
              </a:lnSpc>
              <a:spcBef>
                <a:spcPct val="20000"/>
              </a:spcBef>
              <a:spcAft>
                <a:spcPct val="0"/>
              </a:spcAft>
              <a:buClr>
                <a:srgbClr val="8C1515"/>
              </a:buClr>
              <a:buSzTx/>
              <a:buFont typeface="Arial" panose="020B0604020202020204" pitchFamily="34" charset="0"/>
              <a:buChar char="•"/>
              <a:defRPr/>
            </a:pPr>
            <a:r>
              <a:rPr kumimoji="0" lang="en-US" altLang="zh-CN" sz="3400" b="1" i="0" u="none" strike="noStrike" kern="1200" cap="none" spc="27" normalizeH="0" baseline="0" noProof="0" dirty="0">
                <a:ln>
                  <a:noFill/>
                </a:ln>
                <a:solidFill>
                  <a:srgbClr val="000000"/>
                </a:solidFill>
                <a:effectLst/>
                <a:uLnTx/>
                <a:uFillTx/>
                <a:latin typeface="Arial" panose="020B0604020202020204"/>
                <a:ea typeface="MS PGothic" panose="020B0600070205080204" pitchFamily="34" charset="-128"/>
              </a:rPr>
              <a:t>Drugs</a:t>
            </a:r>
            <a:endParaRPr kumimoji="0" lang="en-US" altLang="zh-CN" sz="3400" b="1" i="0" u="none" strike="noStrike" kern="1200" cap="none" spc="27" normalizeH="0" baseline="0" noProof="0" dirty="0">
              <a:ln>
                <a:noFill/>
              </a:ln>
              <a:solidFill>
                <a:srgbClr val="000000"/>
              </a:solidFill>
              <a:effectLst/>
              <a:uLnTx/>
              <a:uFillTx/>
              <a:latin typeface="Arial" panose="020B0604020202020204"/>
              <a:ea typeface="MS PGothic" panose="020B0600070205080204" pitchFamily="34" charset="-128"/>
            </a:endParaRPr>
          </a:p>
          <a:p>
            <a:pPr marL="760095" marR="0" lvl="2" indent="-300355" algn="l" defTabSz="609600" rtl="0" eaLnBrk="0" fontAlgn="base" latinLnBrk="0" hangingPunct="0">
              <a:lnSpc>
                <a:spcPct val="120000"/>
              </a:lnSpc>
              <a:spcBef>
                <a:spcPct val="20000"/>
              </a:spcBef>
              <a:spcAft>
                <a:spcPct val="0"/>
              </a:spcAft>
              <a:buClr>
                <a:srgbClr val="8C1515"/>
              </a:buClr>
              <a:buSzPct val="102000"/>
              <a:buFont typeface="Source Sans Pro" charset="0"/>
              <a:buChar char="›"/>
              <a:defRPr/>
            </a:pPr>
            <a:r>
              <a:rPr kumimoji="0" lang="en-US" altLang="zh-CN" sz="2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cs typeface="+mn-cs"/>
              </a:rPr>
              <a:t>The whole nervous system will be affected</a:t>
            </a:r>
            <a:endParaRPr kumimoji="0" lang="en-US" altLang="zh-CN" sz="2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cs typeface="+mn-cs"/>
            </a:endParaRPr>
          </a:p>
          <a:p>
            <a:pPr marL="381000" marR="0" lvl="0" indent="-381000" algn="l" defTabSz="609600" rtl="0" eaLnBrk="0" fontAlgn="base" latinLnBrk="0" hangingPunct="0">
              <a:lnSpc>
                <a:spcPct val="120000"/>
              </a:lnSpc>
              <a:spcBef>
                <a:spcPct val="20000"/>
              </a:spcBef>
              <a:spcAft>
                <a:spcPct val="0"/>
              </a:spcAft>
              <a:buClr>
                <a:srgbClr val="8C1515"/>
              </a:buClr>
              <a:buSzTx/>
              <a:buFont typeface="Arial" panose="020B0604020202020204" pitchFamily="34" charset="0"/>
              <a:buChar char="•"/>
              <a:defRPr/>
            </a:pPr>
            <a:r>
              <a:rPr kumimoji="0" lang="en-US" altLang="zh-CN" sz="3400" b="1" i="0" u="none" strike="noStrike" kern="1200" cap="none" spc="27" normalizeH="0" baseline="0" noProof="0" dirty="0">
                <a:ln>
                  <a:noFill/>
                </a:ln>
                <a:solidFill>
                  <a:srgbClr val="000000"/>
                </a:solidFill>
                <a:effectLst/>
                <a:uLnTx/>
                <a:uFillTx/>
                <a:latin typeface="Arial" panose="020B0604020202020204"/>
                <a:ea typeface="MS PGothic" panose="020B0600070205080204" pitchFamily="34" charset="-128"/>
              </a:rPr>
              <a:t>Surgical treatment</a:t>
            </a:r>
            <a:endParaRPr kumimoji="0" lang="en-US" altLang="zh-CN" sz="3400" b="1" i="0" u="none" strike="noStrike" kern="1200" cap="none" spc="27" normalizeH="0" baseline="0" noProof="0" dirty="0">
              <a:ln>
                <a:noFill/>
              </a:ln>
              <a:solidFill>
                <a:srgbClr val="000000"/>
              </a:solidFill>
              <a:effectLst/>
              <a:uLnTx/>
              <a:uFillTx/>
              <a:latin typeface="Arial" panose="020B0604020202020204"/>
              <a:ea typeface="MS PGothic" panose="020B0600070205080204" pitchFamily="34" charset="-128"/>
            </a:endParaRPr>
          </a:p>
          <a:p>
            <a:pPr marL="760095" marR="0" lvl="2" indent="-300355" algn="l" defTabSz="609600" rtl="0" eaLnBrk="0" fontAlgn="base" latinLnBrk="0" hangingPunct="0">
              <a:lnSpc>
                <a:spcPct val="120000"/>
              </a:lnSpc>
              <a:spcBef>
                <a:spcPct val="20000"/>
              </a:spcBef>
              <a:spcAft>
                <a:spcPct val="0"/>
              </a:spcAft>
              <a:buClr>
                <a:srgbClr val="8C1515"/>
              </a:buClr>
              <a:buSzPct val="102000"/>
              <a:buFont typeface="Source Sans Pro" charset="0"/>
              <a:buChar char="›"/>
              <a:defRPr/>
            </a:pPr>
            <a:r>
              <a:rPr kumimoji="0" lang="en-US" altLang="zh-CN" sz="2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cs typeface="+mn-cs"/>
              </a:rPr>
              <a:t>Surgical injuries</a:t>
            </a:r>
            <a:endParaRPr kumimoji="0" lang="en-US" altLang="zh-CN" sz="2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cs typeface="+mn-cs"/>
            </a:endParaRPr>
          </a:p>
          <a:p>
            <a:pPr marL="760095" marR="0" lvl="2" indent="-300355" algn="l" defTabSz="609600" rtl="0" eaLnBrk="0" fontAlgn="base" latinLnBrk="0" hangingPunct="0">
              <a:lnSpc>
                <a:spcPct val="120000"/>
              </a:lnSpc>
              <a:spcBef>
                <a:spcPct val="20000"/>
              </a:spcBef>
              <a:spcAft>
                <a:spcPct val="0"/>
              </a:spcAft>
              <a:buClr>
                <a:srgbClr val="8C1515"/>
              </a:buClr>
              <a:buSzPct val="102000"/>
              <a:buFont typeface="Source Sans Pro" charset="0"/>
              <a:buChar char="›"/>
              <a:defRPr/>
            </a:pPr>
            <a:r>
              <a:rPr kumimoji="0" lang="en-US" altLang="zh-CN" sz="2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cs typeface="+mn-cs"/>
              </a:rPr>
              <a:t>Removal of “good” neurons</a:t>
            </a:r>
            <a:endParaRPr kumimoji="0" lang="en-US" altLang="zh-CN" sz="2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cs typeface="+mn-cs"/>
            </a:endParaRPr>
          </a:p>
          <a:p>
            <a:pPr marL="760095" marR="0" lvl="2" indent="-300355" algn="l" defTabSz="609600" rtl="0" eaLnBrk="0" fontAlgn="base" latinLnBrk="0" hangingPunct="0">
              <a:lnSpc>
                <a:spcPct val="120000"/>
              </a:lnSpc>
              <a:spcBef>
                <a:spcPct val="20000"/>
              </a:spcBef>
              <a:spcAft>
                <a:spcPct val="0"/>
              </a:spcAft>
              <a:buClr>
                <a:srgbClr val="8C1515"/>
              </a:buClr>
              <a:buSzPct val="102000"/>
              <a:buFont typeface="Source Sans Pro" charset="0"/>
              <a:buChar char="›"/>
              <a:defRPr/>
            </a:pPr>
            <a:r>
              <a:rPr kumimoji="0" lang="en-US" altLang="zh-CN" sz="2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cs typeface="+mn-cs"/>
              </a:rPr>
              <a:t>Difficulties in locating the focus</a:t>
            </a:r>
            <a:endParaRPr kumimoji="0" lang="en-US" altLang="zh-CN" sz="20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cs typeface="+mn-cs"/>
            </a:endParaRPr>
          </a:p>
          <a:p>
            <a:pPr marL="457200" marR="0" lvl="0" indent="-457200" algn="l" defTabSz="609600" rtl="0" eaLnBrk="0" fontAlgn="base" latinLnBrk="0" hangingPunct="0">
              <a:lnSpc>
                <a:spcPct val="100000"/>
              </a:lnSpc>
              <a:spcBef>
                <a:spcPct val="20000"/>
              </a:spcBef>
              <a:spcAft>
                <a:spcPct val="0"/>
              </a:spcAft>
              <a:buClr>
                <a:srgbClr val="8C1515"/>
              </a:buClr>
              <a:buSzTx/>
              <a:buFont typeface="Arial" panose="020B0604020202020204" pitchFamily="34" charset="0"/>
              <a:buChar char="•"/>
              <a:defRPr/>
            </a:pPr>
            <a:r>
              <a:rPr kumimoji="0" lang="en-US" altLang="zh-CN" sz="3400" b="1" i="0" u="none" strike="noStrike" kern="1200" cap="none" spc="27" normalizeH="0" baseline="0" noProof="0" dirty="0">
                <a:ln>
                  <a:noFill/>
                </a:ln>
                <a:solidFill>
                  <a:srgbClr val="000000"/>
                </a:solidFill>
                <a:effectLst/>
                <a:uLnTx/>
                <a:uFillTx/>
                <a:latin typeface="Arial" panose="020B0604020202020204"/>
                <a:ea typeface="MS PGothic" panose="020B0600070205080204" pitchFamily="34" charset="-128"/>
              </a:rPr>
              <a:t>A call for precise targeting</a:t>
            </a:r>
            <a:endParaRPr kumimoji="0" lang="en-US" altLang="zh-CN" sz="3400" b="1" i="0" u="none" strike="noStrike" kern="1200" cap="none" spc="27" normalizeH="0" baseline="0" noProof="0" dirty="0">
              <a:ln>
                <a:noFill/>
              </a:ln>
              <a:solidFill>
                <a:srgbClr val="000000"/>
              </a:solidFill>
              <a:effectLst/>
              <a:uLnTx/>
              <a:uFillTx/>
              <a:latin typeface="Arial" panose="020B0604020202020204"/>
              <a:ea typeface="MS PGothic" panose="020B0600070205080204" pitchFamily="34" charset="-128"/>
            </a:endParaRPr>
          </a:p>
          <a:p>
            <a:pPr marL="760095" marR="0" lvl="2" indent="-300355" algn="l" defTabSz="609600" rtl="0" eaLnBrk="0" fontAlgn="base" latinLnBrk="0" hangingPunct="0">
              <a:lnSpc>
                <a:spcPct val="100000"/>
              </a:lnSpc>
              <a:spcBef>
                <a:spcPct val="20000"/>
              </a:spcBef>
              <a:spcAft>
                <a:spcPct val="0"/>
              </a:spcAft>
              <a:buClr>
                <a:srgbClr val="8C1515"/>
              </a:buClr>
              <a:buSzPct val="102000"/>
              <a:buFont typeface="Source Sans Pro" charset="0"/>
              <a:buChar char="›"/>
              <a:defRPr/>
            </a:pPr>
            <a:r>
              <a:rPr kumimoji="0" lang="en-US" altLang="zh-CN" sz="2000" b="1" i="0" u="none" strike="noStrike" kern="1200" cap="none" spc="0" normalizeH="0" baseline="0" noProof="0" dirty="0">
                <a:ln>
                  <a:noFill/>
                </a:ln>
                <a:solidFill>
                  <a:srgbClr val="000000"/>
                </a:solidFill>
                <a:effectLst/>
                <a:uLnTx/>
                <a:uFillTx/>
                <a:latin typeface="Arial" panose="020B0604020202020204"/>
                <a:ea typeface="MS PGothic" panose="020B0600070205080204" pitchFamily="34" charset="-128"/>
                <a:cs typeface="+mn-cs"/>
              </a:rPr>
              <a:t>Only “hyperactive” neurons should be targeted</a:t>
            </a:r>
            <a:endParaRPr kumimoji="0" lang="zh-CN" altLang="en-US" sz="2000" b="1" i="0" u="none" strike="noStrike" kern="1200" cap="none" spc="0" normalizeH="0" baseline="0" noProof="0" dirty="0">
              <a:ln>
                <a:noFill/>
              </a:ln>
              <a:solidFill>
                <a:srgbClr val="000000"/>
              </a:solidFill>
              <a:effectLst/>
              <a:uLnTx/>
              <a:uFillTx/>
              <a:latin typeface="Arial" panose="020B0604020202020204"/>
              <a:ea typeface="MS PGothic" panose="020B0600070205080204" pitchFamily="34" charset="-128"/>
              <a:cs typeface="+mn-cs"/>
            </a:endParaRPr>
          </a:p>
          <a:p>
            <a:pPr marL="457200" marR="0" lvl="0" indent="-457200" algn="l" defTabSz="609600" rtl="0" eaLnBrk="0" fontAlgn="base" latinLnBrk="0" hangingPunct="0">
              <a:lnSpc>
                <a:spcPct val="100000"/>
              </a:lnSpc>
              <a:spcBef>
                <a:spcPct val="20000"/>
              </a:spcBef>
              <a:spcAft>
                <a:spcPct val="0"/>
              </a:spcAft>
              <a:buClr>
                <a:srgbClr val="8C1515"/>
              </a:buClr>
              <a:buSzTx/>
              <a:buFont typeface="Wingdings" panose="05000000000000000000" charset="0"/>
              <a:buNone/>
              <a:defRPr/>
            </a:pPr>
            <a:endParaRPr kumimoji="0" lang="zh-CN" altLang="en-US" sz="1800" b="0" i="0" u="none" strike="noStrike" kern="1200" cap="none" spc="27" normalizeH="0" baseline="0" noProof="0" dirty="0">
              <a:ln>
                <a:noFill/>
              </a:ln>
              <a:solidFill>
                <a:srgbClr val="000000"/>
              </a:solidFill>
              <a:effectLst/>
              <a:uLnTx/>
              <a:uFillTx/>
              <a:latin typeface="Arial" panose="020B0604020202020204"/>
              <a:ea typeface="MS PGothic" panose="020B0600070205080204" pitchFamily="34" charset="-128"/>
            </a:endParaRPr>
          </a:p>
        </p:txBody>
      </p:sp>
      <p:pic>
        <p:nvPicPr>
          <p:cNvPr id="19" name="Picture 18"/>
          <p:cNvPicPr>
            <a:picLocks noChangeAspect="1"/>
          </p:cNvPicPr>
          <p:nvPr/>
        </p:nvPicPr>
        <p:blipFill rotWithShape="1">
          <a:blip r:embed="rId1"/>
          <a:srcRect t="8794"/>
          <a:stretch>
            <a:fillRect/>
          </a:stretch>
        </p:blipFill>
        <p:spPr>
          <a:xfrm>
            <a:off x="7471942" y="2452754"/>
            <a:ext cx="3927867" cy="2383720"/>
          </a:xfrm>
          <a:prstGeom prst="rect">
            <a:avLst/>
          </a:prstGeom>
        </p:spPr>
      </p:pic>
      <p:sp>
        <p:nvSpPr>
          <p:cNvPr id="20" name="TextBox 19"/>
          <p:cNvSpPr txBox="1"/>
          <p:nvPr/>
        </p:nvSpPr>
        <p:spPr>
          <a:xfrm>
            <a:off x="67975" y="6518304"/>
            <a:ext cx="296563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1"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Arial" panose="020B0604020202020204" pitchFamily="34" charset="0"/>
              </a:rPr>
              <a:t>Principles of Neural Science, </a:t>
            </a:r>
            <a:r>
              <a:rPr kumimoji="0" lang="en-US" altLang="zh-CN" sz="12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Arial" panose="020B0604020202020204" pitchFamily="34" charset="0"/>
              </a:rPr>
              <a:t>5</a:t>
            </a:r>
            <a:r>
              <a:rPr kumimoji="0" lang="en-US" altLang="zh-CN" sz="1200" b="0" i="0" u="none" strike="noStrike" kern="1200" cap="none" spc="0" normalizeH="0" baseline="30000" noProof="0" dirty="0">
                <a:ln>
                  <a:noFill/>
                </a:ln>
                <a:solidFill>
                  <a:srgbClr val="FFFFFF"/>
                </a:solidFill>
                <a:effectLst/>
                <a:uLnTx/>
                <a:uFillTx/>
                <a:latin typeface="Arial" panose="020B0604020202020204"/>
                <a:ea typeface="宋体" panose="02010600030101010101" pitchFamily="2" charset="-122"/>
                <a:cs typeface="Arial" panose="020B0604020202020204" pitchFamily="34" charset="0"/>
              </a:rPr>
              <a:t>th</a:t>
            </a:r>
            <a:r>
              <a:rPr kumimoji="0" lang="en-US" altLang="zh-CN" sz="12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Arial" panose="020B0604020202020204" pitchFamily="34" charset="0"/>
              </a:rPr>
              <a:t> Ed</a:t>
            </a:r>
            <a:endParaRPr kumimoji="0" lang="zh-CN" altLang="en-US" sz="1200" b="0" i="1"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Arial" panose="020B0604020202020204" pitchFamily="34" charset="0"/>
            </a:endParaRPr>
          </a:p>
        </p:txBody>
      </p:sp>
      <p:sp>
        <p:nvSpPr>
          <p:cNvPr id="21" name="Rectangle 20"/>
          <p:cNvSpPr/>
          <p:nvPr/>
        </p:nvSpPr>
        <p:spPr>
          <a:xfrm>
            <a:off x="717770" y="4722314"/>
            <a:ext cx="6754172" cy="1187057"/>
          </a:xfrm>
          <a:prstGeom prst="rect">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Source Sans Pro"/>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16000"/>
                                  </p:stCondLst>
                                  <p:childTnLst>
                                    <p:set>
                                      <p:cBhvr>
                                        <p:cTn id="6" dur="1" fill="hold">
                                          <p:stCondLst>
                                            <p:cond delay="0"/>
                                          </p:stCondLst>
                                        </p:cTn>
                                        <p:tgtEl>
                                          <p:spTgt spid="18">
                                            <p:txEl>
                                              <p:pRg st="6" end="6"/>
                                            </p:txEl>
                                          </p:spTgt>
                                        </p:tgtEl>
                                        <p:attrNameLst>
                                          <p:attrName>style.visibility</p:attrName>
                                        </p:attrNameLst>
                                      </p:cBhvr>
                                      <p:to>
                                        <p:strVal val="visible"/>
                                      </p:to>
                                    </p:set>
                                  </p:childTnLst>
                                </p:cTn>
                              </p:par>
                              <p:par>
                                <p:cTn id="7" presetID="1" presetClass="entr" presetSubtype="0" fill="hold" nodeType="withEffect">
                                  <p:stCondLst>
                                    <p:cond delay="16000"/>
                                  </p:stCondLst>
                                  <p:childTnLst>
                                    <p:set>
                                      <p:cBhvr>
                                        <p:cTn id="8" dur="1" fill="hold">
                                          <p:stCondLst>
                                            <p:cond delay="0"/>
                                          </p:stCondLst>
                                        </p:cTn>
                                        <p:tgtEl>
                                          <p:spTgt spid="18">
                                            <p:txEl>
                                              <p:pRg st="7" end="7"/>
                                            </p:txEl>
                                          </p:spTgt>
                                        </p:tgtEl>
                                        <p:attrNameLst>
                                          <p:attrName>style.visibility</p:attrName>
                                        </p:attrNameLst>
                                      </p:cBhvr>
                                      <p:to>
                                        <p:strVal val="visible"/>
                                      </p:to>
                                    </p:set>
                                  </p:childTnLst>
                                </p:cTn>
                              </p:par>
                              <p:par>
                                <p:cTn id="9" presetID="1" presetClass="entr" presetSubtype="0" fill="hold" grpId="0" nodeType="withEffect">
                                  <p:stCondLst>
                                    <p:cond delay="1600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571728" y="1767248"/>
            <a:ext cx="8418706" cy="3885691"/>
            <a:chOff x="1625780" y="2153694"/>
            <a:chExt cx="5090005" cy="2391163"/>
          </a:xfrm>
        </p:grpSpPr>
        <p:sp>
          <p:nvSpPr>
            <p:cNvPr id="8" name="Flowchart: Connector 7"/>
            <p:cNvSpPr/>
            <p:nvPr/>
          </p:nvSpPr>
          <p:spPr>
            <a:xfrm>
              <a:off x="2607734" y="2654068"/>
              <a:ext cx="484716" cy="465897"/>
            </a:xfrm>
            <a:prstGeom prst="flowChartConnector">
              <a:avLst/>
            </a:prstGeom>
            <a:solidFill>
              <a:srgbClr val="8D3C1E">
                <a:alpha val="69020"/>
              </a:srgbClr>
            </a:solidFill>
            <a:ln w="26425" cap="flat" cmpd="sng" algn="ctr">
              <a:solidFill>
                <a:srgbClr val="8D3C1E">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Source Sans Pro"/>
                <a:ea typeface="宋体" panose="02010600030101010101" pitchFamily="2" charset="-122"/>
                <a:cs typeface="+mn-cs"/>
              </a:endParaRPr>
            </a:p>
          </p:txBody>
        </p:sp>
        <p:grpSp>
          <p:nvGrpSpPr>
            <p:cNvPr id="9" name="Group 8"/>
            <p:cNvGrpSpPr/>
            <p:nvPr/>
          </p:nvGrpSpPr>
          <p:grpSpPr>
            <a:xfrm>
              <a:off x="2607734" y="2654068"/>
              <a:ext cx="484716" cy="465897"/>
              <a:chOff x="2607734" y="2654068"/>
              <a:chExt cx="484716" cy="465897"/>
            </a:xfrm>
          </p:grpSpPr>
          <p:cxnSp>
            <p:nvCxnSpPr>
              <p:cNvPr id="32" name="Straight Connector 31"/>
              <p:cNvCxnSpPr>
                <a:stCxn id="8" idx="2"/>
                <a:endCxn id="8" idx="6"/>
              </p:cNvCxnSpPr>
              <p:nvPr/>
            </p:nvCxnSpPr>
            <p:spPr>
              <a:xfrm>
                <a:off x="2607734" y="2887017"/>
                <a:ext cx="484716" cy="0"/>
              </a:xfrm>
              <a:prstGeom prst="line">
                <a:avLst/>
              </a:prstGeom>
              <a:noFill/>
              <a:ln w="26425" cap="flat" cmpd="sng" algn="ctr">
                <a:solidFill>
                  <a:srgbClr val="662913"/>
                </a:solidFill>
                <a:prstDash val="solid"/>
              </a:ln>
              <a:effectLst/>
            </p:spPr>
          </p:cxnSp>
          <p:cxnSp>
            <p:nvCxnSpPr>
              <p:cNvPr id="33" name="Straight Connector 32"/>
              <p:cNvCxnSpPr>
                <a:stCxn id="8" idx="0"/>
                <a:endCxn id="8" idx="4"/>
              </p:cNvCxnSpPr>
              <p:nvPr/>
            </p:nvCxnSpPr>
            <p:spPr>
              <a:xfrm>
                <a:off x="2850092" y="2654068"/>
                <a:ext cx="0" cy="465897"/>
              </a:xfrm>
              <a:prstGeom prst="line">
                <a:avLst/>
              </a:prstGeom>
              <a:noFill/>
              <a:ln w="26425" cap="flat" cmpd="sng" algn="ctr">
                <a:solidFill>
                  <a:srgbClr val="662913"/>
                </a:solidFill>
                <a:prstDash val="solid"/>
              </a:ln>
              <a:effectLst/>
            </p:spPr>
          </p:cxnSp>
        </p:grpSp>
        <p:cxnSp>
          <p:nvCxnSpPr>
            <p:cNvPr id="10" name="Straight Arrow Connector 9"/>
            <p:cNvCxnSpPr/>
            <p:nvPr/>
          </p:nvCxnSpPr>
          <p:spPr>
            <a:xfrm flipV="1">
              <a:off x="3130783" y="2884785"/>
              <a:ext cx="730113" cy="1"/>
            </a:xfrm>
            <a:prstGeom prst="straightConnector1">
              <a:avLst/>
            </a:prstGeom>
            <a:noFill/>
            <a:ln w="38100" cap="flat" cmpd="sng" algn="ctr">
              <a:solidFill>
                <a:srgbClr val="8D3C1E"/>
              </a:solidFill>
              <a:prstDash val="solid"/>
              <a:tailEnd type="triangle"/>
            </a:ln>
            <a:effectLst/>
          </p:spPr>
        </p:cxnSp>
        <p:sp>
          <p:nvSpPr>
            <p:cNvPr id="11" name="Isosceles Triangle 10"/>
            <p:cNvSpPr/>
            <p:nvPr/>
          </p:nvSpPr>
          <p:spPr>
            <a:xfrm rot="5400000">
              <a:off x="3829653" y="2519728"/>
              <a:ext cx="896765" cy="730114"/>
            </a:xfrm>
            <a:prstGeom prst="triangle">
              <a:avLst>
                <a:gd name="adj" fmla="val 50567"/>
              </a:avLst>
            </a:prstGeom>
            <a:solidFill>
              <a:srgbClr val="B07864"/>
            </a:solidFill>
            <a:ln w="26425" cap="flat" cmpd="sng" algn="ctr">
              <a:solidFill>
                <a:srgbClr val="8D3C1E">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Source Sans Pro"/>
                <a:ea typeface="宋体" panose="02010600030101010101" pitchFamily="2" charset="-122"/>
                <a:cs typeface="+mn-cs"/>
              </a:endParaRPr>
            </a:p>
          </p:txBody>
        </p:sp>
        <p:cxnSp>
          <p:nvCxnSpPr>
            <p:cNvPr id="12" name="Straight Arrow Connector 11"/>
            <p:cNvCxnSpPr/>
            <p:nvPr/>
          </p:nvCxnSpPr>
          <p:spPr>
            <a:xfrm flipV="1">
              <a:off x="4710133" y="2884785"/>
              <a:ext cx="1118430" cy="1"/>
            </a:xfrm>
            <a:prstGeom prst="straightConnector1">
              <a:avLst/>
            </a:prstGeom>
            <a:noFill/>
            <a:ln w="38100" cap="flat" cmpd="sng" algn="ctr">
              <a:solidFill>
                <a:srgbClr val="8D3C1E"/>
              </a:solidFill>
              <a:prstDash val="solid"/>
              <a:tailEnd type="triangle"/>
            </a:ln>
            <a:effectLst/>
          </p:spPr>
        </p:cxnSp>
        <p:cxnSp>
          <p:nvCxnSpPr>
            <p:cNvPr id="13" name="Straight Arrow Connector 12"/>
            <p:cNvCxnSpPr/>
            <p:nvPr/>
          </p:nvCxnSpPr>
          <p:spPr>
            <a:xfrm>
              <a:off x="2150067" y="2884784"/>
              <a:ext cx="419103" cy="2"/>
            </a:xfrm>
            <a:prstGeom prst="straightConnector1">
              <a:avLst/>
            </a:prstGeom>
            <a:noFill/>
            <a:ln w="38100" cap="flat" cmpd="sng" algn="ctr">
              <a:solidFill>
                <a:srgbClr val="8D3C1E"/>
              </a:solidFill>
              <a:prstDash val="solid"/>
              <a:tailEnd type="triangle"/>
            </a:ln>
            <a:effectLst/>
          </p:spPr>
        </p:cxnSp>
        <p:grpSp>
          <p:nvGrpSpPr>
            <p:cNvPr id="14" name="Group 13"/>
            <p:cNvGrpSpPr/>
            <p:nvPr/>
          </p:nvGrpSpPr>
          <p:grpSpPr>
            <a:xfrm>
              <a:off x="4668138" y="2884785"/>
              <a:ext cx="600257" cy="1197569"/>
              <a:chOff x="4555779" y="2884785"/>
              <a:chExt cx="600257" cy="1197569"/>
            </a:xfrm>
          </p:grpSpPr>
          <p:cxnSp>
            <p:nvCxnSpPr>
              <p:cNvPr id="30" name="Straight Connector 29"/>
              <p:cNvCxnSpPr/>
              <p:nvPr/>
            </p:nvCxnSpPr>
            <p:spPr>
              <a:xfrm>
                <a:off x="5156036" y="2884785"/>
                <a:ext cx="0" cy="1197569"/>
              </a:xfrm>
              <a:prstGeom prst="line">
                <a:avLst/>
              </a:prstGeom>
              <a:noFill/>
              <a:ln w="38100" cap="flat" cmpd="sng" algn="ctr">
                <a:solidFill>
                  <a:srgbClr val="8D3C1E"/>
                </a:solidFill>
                <a:prstDash val="solid"/>
              </a:ln>
              <a:effectLst/>
            </p:spPr>
          </p:cxnSp>
          <p:cxnSp>
            <p:nvCxnSpPr>
              <p:cNvPr id="31" name="Straight Arrow Connector 30"/>
              <p:cNvCxnSpPr/>
              <p:nvPr/>
            </p:nvCxnSpPr>
            <p:spPr>
              <a:xfrm flipH="1">
                <a:off x="4555779" y="4063298"/>
                <a:ext cx="600257" cy="1"/>
              </a:xfrm>
              <a:prstGeom prst="straightConnector1">
                <a:avLst/>
              </a:prstGeom>
              <a:noFill/>
              <a:ln w="38100" cap="flat" cmpd="sng" algn="ctr">
                <a:solidFill>
                  <a:srgbClr val="8D3C1E"/>
                </a:solidFill>
                <a:prstDash val="solid"/>
                <a:tailEnd type="triangle"/>
              </a:ln>
              <a:effectLst/>
            </p:spPr>
          </p:cxnSp>
        </p:grpSp>
        <p:sp>
          <p:nvSpPr>
            <p:cNvPr id="15" name="Rectangle 14"/>
            <p:cNvSpPr/>
            <p:nvPr/>
          </p:nvSpPr>
          <p:spPr>
            <a:xfrm>
              <a:off x="3444989" y="3885498"/>
              <a:ext cx="1197571" cy="355599"/>
            </a:xfrm>
            <a:prstGeom prst="rect">
              <a:avLst/>
            </a:prstGeom>
            <a:solidFill>
              <a:srgbClr val="B07864"/>
            </a:solidFill>
            <a:ln w="26425" cap="flat" cmpd="sng" algn="ctr">
              <a:solidFill>
                <a:srgbClr val="8D3C1E">
                  <a:shade val="50000"/>
                </a:srgbClr>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Source Sans Pro"/>
                <a:ea typeface="宋体" panose="02010600030101010101" pitchFamily="2" charset="-122"/>
                <a:cs typeface="+mn-cs"/>
              </a:endParaRPr>
            </a:p>
          </p:txBody>
        </p:sp>
        <p:grpSp>
          <p:nvGrpSpPr>
            <p:cNvPr id="16" name="Group 15"/>
            <p:cNvGrpSpPr/>
            <p:nvPr/>
          </p:nvGrpSpPr>
          <p:grpSpPr>
            <a:xfrm rot="5400000">
              <a:off x="2668298" y="3323984"/>
              <a:ext cx="896764" cy="581863"/>
              <a:chOff x="4557354" y="2884785"/>
              <a:chExt cx="600257" cy="1197569"/>
            </a:xfrm>
          </p:grpSpPr>
          <p:cxnSp>
            <p:nvCxnSpPr>
              <p:cNvPr id="28" name="Straight Connector 27"/>
              <p:cNvCxnSpPr/>
              <p:nvPr/>
            </p:nvCxnSpPr>
            <p:spPr>
              <a:xfrm>
                <a:off x="5156036" y="2884785"/>
                <a:ext cx="0" cy="1197569"/>
              </a:xfrm>
              <a:prstGeom prst="line">
                <a:avLst/>
              </a:prstGeom>
              <a:noFill/>
              <a:ln w="38100" cap="flat" cmpd="sng" algn="ctr">
                <a:solidFill>
                  <a:srgbClr val="8D3C1E"/>
                </a:solidFill>
                <a:prstDash val="solid"/>
              </a:ln>
              <a:effectLst/>
            </p:spPr>
          </p:cxnSp>
          <p:cxnSp>
            <p:nvCxnSpPr>
              <p:cNvPr id="29" name="Straight Arrow Connector 28"/>
              <p:cNvCxnSpPr/>
              <p:nvPr/>
            </p:nvCxnSpPr>
            <p:spPr>
              <a:xfrm flipH="1">
                <a:off x="4557354" y="4042802"/>
                <a:ext cx="600257" cy="2"/>
              </a:xfrm>
              <a:prstGeom prst="straightConnector1">
                <a:avLst/>
              </a:prstGeom>
              <a:noFill/>
              <a:ln w="38100" cap="flat" cmpd="sng" algn="ctr">
                <a:solidFill>
                  <a:srgbClr val="8D3C1E"/>
                </a:solidFill>
                <a:prstDash val="solid"/>
                <a:tailEnd type="triangle"/>
              </a:ln>
              <a:effectLst/>
            </p:spPr>
          </p:cxnSp>
        </p:grpSp>
        <p:sp>
          <p:nvSpPr>
            <p:cNvPr id="22" name="TextBox 21"/>
            <p:cNvSpPr txBox="1"/>
            <p:nvPr/>
          </p:nvSpPr>
          <p:spPr>
            <a:xfrm>
              <a:off x="1625780" y="2732200"/>
              <a:ext cx="758538" cy="265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rPr>
                <a:t>Input</a:t>
              </a:r>
              <a:endParaRPr kumimoji="0" lang="zh-CN" altLang="en-US" sz="22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endParaRPr>
            </a:p>
          </p:txBody>
        </p:sp>
        <p:sp>
          <p:nvSpPr>
            <p:cNvPr id="23" name="TextBox 22"/>
            <p:cNvSpPr txBox="1"/>
            <p:nvPr/>
          </p:nvSpPr>
          <p:spPr>
            <a:xfrm>
              <a:off x="3645605" y="2153694"/>
              <a:ext cx="1064527" cy="265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rPr>
                <a:t>Amplifier</a:t>
              </a:r>
              <a:endParaRPr kumimoji="0" lang="zh-CN" altLang="en-US" sz="22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endParaRPr>
            </a:p>
          </p:txBody>
        </p:sp>
        <p:sp>
          <p:nvSpPr>
            <p:cNvPr id="24" name="TextBox 23"/>
            <p:cNvSpPr txBox="1"/>
            <p:nvPr/>
          </p:nvSpPr>
          <p:spPr>
            <a:xfrm>
              <a:off x="5811980" y="2742159"/>
              <a:ext cx="903805" cy="265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rPr>
                <a:t>Output</a:t>
              </a:r>
              <a:endParaRPr kumimoji="0" lang="zh-CN" altLang="en-US" sz="22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endParaRPr>
            </a:p>
          </p:txBody>
        </p:sp>
        <p:sp>
          <p:nvSpPr>
            <p:cNvPr id="25" name="Plus Sign 24"/>
            <p:cNvSpPr/>
            <p:nvPr/>
          </p:nvSpPr>
          <p:spPr>
            <a:xfrm>
              <a:off x="2274525" y="2566840"/>
              <a:ext cx="292914" cy="269051"/>
            </a:xfrm>
            <a:prstGeom prst="mathPlus">
              <a:avLst/>
            </a:prstGeom>
            <a:solidFill>
              <a:srgbClr val="D2C295">
                <a:lumMod val="75000"/>
              </a:srgbClr>
            </a:solidFill>
            <a:ln w="4445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Source Sans Pro"/>
                <a:ea typeface="宋体" panose="02010600030101010101" pitchFamily="2" charset="-122"/>
                <a:cs typeface="+mn-cs"/>
              </a:endParaRPr>
            </a:p>
          </p:txBody>
        </p:sp>
        <p:sp>
          <p:nvSpPr>
            <p:cNvPr id="26" name="Minus Sign 25"/>
            <p:cNvSpPr/>
            <p:nvPr/>
          </p:nvSpPr>
          <p:spPr>
            <a:xfrm>
              <a:off x="2567439" y="3150319"/>
              <a:ext cx="210485" cy="247073"/>
            </a:xfrm>
            <a:prstGeom prst="mathMinus">
              <a:avLst>
                <a:gd name="adj1" fmla="val 23520"/>
              </a:avLst>
            </a:prstGeom>
            <a:solidFill>
              <a:srgbClr val="D2C295">
                <a:lumMod val="75000"/>
              </a:srgbClr>
            </a:solidFill>
            <a:ln w="264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000000"/>
                </a:solidFill>
                <a:effectLst/>
                <a:uLnTx/>
                <a:uFillTx/>
                <a:latin typeface="Source Sans Pro"/>
                <a:ea typeface="宋体" panose="02010600030101010101" pitchFamily="2" charset="-122"/>
                <a:cs typeface="+mn-cs"/>
              </a:endParaRPr>
            </a:p>
          </p:txBody>
        </p:sp>
        <p:sp>
          <p:nvSpPr>
            <p:cNvPr id="27" name="TextBox 26"/>
            <p:cNvSpPr txBox="1"/>
            <p:nvPr/>
          </p:nvSpPr>
          <p:spPr>
            <a:xfrm>
              <a:off x="3372484" y="4279699"/>
              <a:ext cx="1811102" cy="2651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rPr>
                <a:t>Feedback Network</a:t>
              </a:r>
              <a:endParaRPr kumimoji="0" lang="zh-CN" altLang="en-US" sz="2200" b="1" i="0" u="none" strike="noStrike" kern="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endParaRPr>
            </a:p>
          </p:txBody>
        </p:sp>
      </p:grpSp>
      <p:sp>
        <p:nvSpPr>
          <p:cNvPr id="34" name="Title 4"/>
          <p:cNvSpPr txBox="1"/>
          <p:nvPr/>
        </p:nvSpPr>
        <p:spPr>
          <a:xfrm>
            <a:off x="4268538" y="437349"/>
            <a:ext cx="3654923" cy="650812"/>
          </a:xfrm>
          <a:prstGeom prst="rect">
            <a:avLst/>
          </a:prstGeom>
          <a:noFill/>
          <a:ln w="9525">
            <a:noFill/>
          </a:ln>
        </p:spPr>
        <p:txBody>
          <a:bodyPr lIns="0" anchor="b"/>
          <a:lstStyle>
            <a:lvl1pPr algn="l" defTabSz="609600" rtl="0" eaLnBrk="0" fontAlgn="base" hangingPunct="0">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l" defTabSz="609600" rtl="0" eaLnBrk="0" fontAlgn="base" latinLnBrk="0" hangingPunct="0">
              <a:lnSpc>
                <a:spcPct val="85000"/>
              </a:lnSpc>
              <a:spcBef>
                <a:spcPct val="0"/>
              </a:spcBef>
              <a:spcAft>
                <a:spcPct val="0"/>
              </a:spcAft>
              <a:buClrTx/>
              <a:buSzTx/>
              <a:buFontTx/>
              <a:buNone/>
              <a:defRPr/>
            </a:pPr>
            <a:r>
              <a:rPr kumimoji="0" lang="en-US" altLang="zh-CN" sz="3735" b="1" i="0" u="none" strike="noStrike" kern="1200" cap="none" spc="0" normalizeH="0" baseline="0" noProof="0">
                <a:ln>
                  <a:noFill/>
                </a:ln>
                <a:solidFill>
                  <a:srgbClr val="8C1515"/>
                </a:solidFill>
                <a:effectLst/>
                <a:uLnTx/>
                <a:uFillTx/>
                <a:latin typeface="Arial" panose="020B0604020202020204"/>
                <a:ea typeface="MS PGothic" panose="020B0600070205080204" pitchFamily="34" charset="-128"/>
              </a:rPr>
              <a:t>Protein Circuit</a:t>
            </a:r>
            <a:endParaRPr kumimoji="0" lang="zh-CN" altLang="en-US" sz="3735"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endParaRPr>
          </a:p>
        </p:txBody>
      </p:sp>
      <p:pic>
        <p:nvPicPr>
          <p:cNvPr id="35" name="Picture 2" descr="See the source image"/>
          <p:cNvPicPr>
            <a:picLocks noChangeAspect="1" noChangeArrowheads="1"/>
          </p:cNvPicPr>
          <p:nvPr/>
        </p:nvPicPr>
        <p:blipFill rotWithShape="1">
          <a:blip r:embed="rId1" cstate="hqprint">
            <a:extLst>
              <a:ext uri="{28A0092B-C50C-407E-A947-70E740481C1C}">
                <a14:useLocalDpi xmlns:a14="http://schemas.microsoft.com/office/drawing/2010/main" val="0"/>
              </a:ext>
            </a:extLst>
          </a:blip>
          <a:srcRect l="12702" r="12394"/>
          <a:stretch>
            <a:fillRect/>
          </a:stretch>
        </p:blipFill>
        <p:spPr bwMode="auto">
          <a:xfrm>
            <a:off x="9248373" y="1317388"/>
            <a:ext cx="2007580" cy="150758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Arrow: Down 35"/>
          <p:cNvSpPr/>
          <p:nvPr/>
        </p:nvSpPr>
        <p:spPr>
          <a:xfrm>
            <a:off x="10197404" y="3013948"/>
            <a:ext cx="228599" cy="652891"/>
          </a:xfrm>
          <a:prstGeom prst="downArrow">
            <a:avLst/>
          </a:prstGeom>
          <a:solidFill>
            <a:srgbClr val="B07864"/>
          </a:solidFill>
          <a:ln w="264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Source Sans Pro"/>
              <a:ea typeface="宋体" panose="02010600030101010101" pitchFamily="2" charset="-122"/>
              <a:cs typeface="+mn-cs"/>
            </a:endParaRPr>
          </a:p>
        </p:txBody>
      </p:sp>
      <p:sp>
        <p:nvSpPr>
          <p:cNvPr id="37" name="Title 4"/>
          <p:cNvSpPr txBox="1"/>
          <p:nvPr/>
        </p:nvSpPr>
        <p:spPr>
          <a:xfrm>
            <a:off x="5090443" y="427415"/>
            <a:ext cx="1655089" cy="652048"/>
          </a:xfrm>
          <a:prstGeom prst="rect">
            <a:avLst/>
          </a:prstGeom>
          <a:noFill/>
          <a:ln w="9525">
            <a:noFill/>
          </a:ln>
        </p:spPr>
        <p:txBody>
          <a:bodyPr lIns="0" anchor="b"/>
          <a:lstStyle>
            <a:lvl1pPr algn="l" defTabSz="457200" rtl="0" eaLnBrk="0" fontAlgn="base" hangingPunct="0">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l" defTabSz="457200" rtl="0" eaLnBrk="0" fontAlgn="base" latinLnBrk="0" hangingPunct="0">
              <a:lnSpc>
                <a:spcPct val="85000"/>
              </a:lnSpc>
              <a:spcBef>
                <a:spcPct val="0"/>
              </a:spcBef>
              <a:spcAft>
                <a:spcPct val="0"/>
              </a:spcAft>
              <a:buClrTx/>
              <a:buSzTx/>
              <a:buFontTx/>
              <a:buNone/>
              <a:defRPr/>
            </a:pPr>
            <a:r>
              <a:rPr kumimoji="0" lang="en-US" altLang="zh-CN" sz="3735"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rPr>
              <a:t>Circuit</a:t>
            </a:r>
            <a:endParaRPr kumimoji="0" lang="zh-CN" altLang="en-US" sz="3735"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endParaRPr>
          </a:p>
        </p:txBody>
      </p:sp>
      <p:sp>
        <p:nvSpPr>
          <p:cNvPr id="38" name="Title 4"/>
          <p:cNvSpPr txBox="1"/>
          <p:nvPr/>
        </p:nvSpPr>
        <p:spPr>
          <a:xfrm>
            <a:off x="571728" y="5749290"/>
            <a:ext cx="2647100" cy="652048"/>
          </a:xfrm>
          <a:prstGeom prst="rect">
            <a:avLst/>
          </a:prstGeom>
          <a:noFill/>
          <a:ln w="9525">
            <a:noFill/>
          </a:ln>
        </p:spPr>
        <p:txBody>
          <a:bodyPr lIns="0" anchor="b"/>
          <a:lstStyle>
            <a:lvl1pPr algn="l" defTabSz="457200" rtl="0" eaLnBrk="0" fontAlgn="base" hangingPunct="0">
              <a:lnSpc>
                <a:spcPct val="85000"/>
              </a:lnSpc>
              <a:spcBef>
                <a:spcPct val="0"/>
              </a:spcBef>
              <a:spcAft>
                <a:spcPct val="0"/>
              </a:spcAft>
              <a:defRPr sz="24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0" fontAlgn="base" hangingPunct="0">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l" defTabSz="457200" rtl="0" eaLnBrk="0" fontAlgn="base" latinLnBrk="0" hangingPunct="0">
              <a:lnSpc>
                <a:spcPct val="85000"/>
              </a:lnSpc>
              <a:spcBef>
                <a:spcPct val="0"/>
              </a:spcBef>
              <a:spcAft>
                <a:spcPct val="0"/>
              </a:spcAft>
              <a:buClrTx/>
              <a:buSzTx/>
              <a:buFontTx/>
              <a:buNone/>
              <a:defRPr/>
            </a:pPr>
            <a:r>
              <a:rPr kumimoji="0" lang="en-US" altLang="zh-CN" sz="24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rPr>
              <a:t>Feedback Circuit </a:t>
            </a:r>
            <a:endParaRPr kumimoji="0" lang="zh-CN" altLang="en-US" sz="24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endParaRPr>
          </a:p>
        </p:txBody>
      </p:sp>
      <p:grpSp>
        <p:nvGrpSpPr>
          <p:cNvPr id="39" name="Group 38"/>
          <p:cNvGrpSpPr/>
          <p:nvPr/>
        </p:nvGrpSpPr>
        <p:grpSpPr>
          <a:xfrm>
            <a:off x="9248373" y="3839734"/>
            <a:ext cx="2007580" cy="2512579"/>
            <a:chOff x="7249231" y="2885869"/>
            <a:chExt cx="1505685" cy="1884434"/>
          </a:xfrm>
        </p:grpSpPr>
        <p:pic>
          <p:nvPicPr>
            <p:cNvPr id="40" name="Picture 39"/>
            <p:cNvPicPr>
              <a:picLocks noChangeAspect="1"/>
            </p:cNvPicPr>
            <p:nvPr/>
          </p:nvPicPr>
          <p:blipFill rotWithShape="1">
            <a:blip r:embed="rId2"/>
            <a:srcRect l="15981" t="1757" r="16249" b="1757"/>
            <a:stretch>
              <a:fillRect/>
            </a:stretch>
          </p:blipFill>
          <p:spPr>
            <a:xfrm>
              <a:off x="7249231" y="2885869"/>
              <a:ext cx="1505685" cy="160775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1" name="TextBox 40"/>
            <p:cNvSpPr txBox="1"/>
            <p:nvPr/>
          </p:nvSpPr>
          <p:spPr>
            <a:xfrm>
              <a:off x="7584697" y="4562554"/>
              <a:ext cx="910887" cy="20774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rPr>
                <a:t>PDB: 1Q31</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5000"/>
                                  </p:stCondLst>
                                  <p:childTnLst>
                                    <p:set>
                                      <p:cBhvr>
                                        <p:cTn id="6" dur="1" fill="hold">
                                          <p:stCondLst>
                                            <p:cond delay="0"/>
                                          </p:stCondLst>
                                        </p:cTn>
                                        <p:tgtEl>
                                          <p:spTgt spid="37"/>
                                        </p:tgtEl>
                                        <p:attrNameLst>
                                          <p:attrName>style.visibility</p:attrName>
                                        </p:attrNameLst>
                                      </p:cBhvr>
                                      <p:to>
                                        <p:strVal val="hidden"/>
                                      </p:to>
                                    </p:set>
                                  </p:childTnLst>
                                </p:cTn>
                              </p:par>
                              <p:par>
                                <p:cTn id="7" presetID="1" presetClass="entr" presetSubtype="0" fill="hold" grpId="0" nodeType="withEffect">
                                  <p:stCondLst>
                                    <p:cond delay="500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500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500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animBg="1"/>
      <p:bldP spid="3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p:cNvSpPr txBox="1"/>
          <p:nvPr/>
        </p:nvSpPr>
        <p:spPr>
          <a:xfrm>
            <a:off x="957425" y="331557"/>
            <a:ext cx="10277149" cy="650812"/>
          </a:xfrm>
          <a:prstGeom prst="rect">
            <a:avLst/>
          </a:prstGeom>
          <a:noFill/>
          <a:ln>
            <a:noFill/>
          </a:ln>
        </p:spPr>
        <p:txBody>
          <a:bodyPr spcFirstLastPara="1" wrap="square" lIns="0" tIns="45700" rIns="91425" bIns="45700" anchor="b" anchorCtr="0">
            <a:noAutofit/>
          </a:bodyPr>
          <a:lstStyle>
            <a:defPPr marR="0" lvl="0" algn="l" rtl="0">
              <a:lnSpc>
                <a:spcPct val="100000"/>
              </a:lnSpc>
              <a:spcBef>
                <a:spcPts val="0"/>
              </a:spcBef>
              <a:spcAft>
                <a:spcPts val="0"/>
              </a:spcAft>
            </a:defPPr>
            <a:lvl1pPr marR="0" lvl="0" algn="ctr" rtl="0">
              <a:lnSpc>
                <a:spcPct val="85000"/>
              </a:lnSpc>
              <a:spcBef>
                <a:spcPts val="0"/>
              </a:spcBef>
              <a:spcAft>
                <a:spcPts val="0"/>
              </a:spcAft>
              <a:buClr>
                <a:srgbClr val="000000"/>
              </a:buClr>
              <a:buSzPts val="1400"/>
              <a:buFont typeface="Arial" panose="020B0604020202020204"/>
              <a:buNone/>
              <a:defRPr sz="4800" b="0" i="0" u="none" strike="noStrike" cap="none">
                <a:solidFill>
                  <a:schemeClr val="tx1"/>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pPr marL="0" marR="0" lvl="0" indent="0" algn="ctr" defTabSz="914400" rtl="0" eaLnBrk="1" fontAlgn="auto" latinLnBrk="0" hangingPunct="1">
              <a:lnSpc>
                <a:spcPct val="85000"/>
              </a:lnSpc>
              <a:spcBef>
                <a:spcPts val="0"/>
              </a:spcBef>
              <a:spcAft>
                <a:spcPts val="0"/>
              </a:spcAft>
              <a:buClr>
                <a:srgbClr val="000000"/>
              </a:buClr>
              <a:buSzPts val="1400"/>
              <a:buFont typeface="Arial" panose="020B0604020202020204"/>
              <a:buNone/>
              <a:defRPr/>
            </a:pPr>
            <a:r>
              <a:rPr kumimoji="0" lang="en-US" altLang="zh-CN" sz="3735" b="1" i="0" u="none" strike="noStrike" kern="0" cap="none" spc="0" normalizeH="0" baseline="0" noProof="0" dirty="0">
                <a:ln>
                  <a:noFill/>
                </a:ln>
                <a:solidFill>
                  <a:srgbClr val="8C1515"/>
                </a:solidFill>
                <a:effectLst/>
                <a:uLnTx/>
                <a:uFillTx/>
                <a:latin typeface="Arial" panose="020B0604020202020204"/>
                <a:cs typeface="Arial" panose="020B0604020202020204"/>
                <a:sym typeface="Arial" panose="020B0604020202020204"/>
              </a:rPr>
              <a:t>A Synthetic Circuit for Gene Therapy</a:t>
            </a:r>
            <a:endParaRPr kumimoji="0" lang="zh-CN" altLang="en-US" sz="3735" b="1" i="0" u="none" strike="noStrike" kern="0" cap="none" spc="0" normalizeH="0" baseline="0" noProof="0" dirty="0">
              <a:ln>
                <a:noFill/>
              </a:ln>
              <a:solidFill>
                <a:srgbClr val="8C1515"/>
              </a:solidFill>
              <a:effectLst/>
              <a:uLnTx/>
              <a:uFillTx/>
              <a:latin typeface="Arial" panose="020B0604020202020204"/>
              <a:cs typeface="Arial" panose="020B0604020202020204"/>
              <a:sym typeface="Arial" panose="020B0604020202020204"/>
            </a:endParaRPr>
          </a:p>
        </p:txBody>
      </p:sp>
      <p:grpSp>
        <p:nvGrpSpPr>
          <p:cNvPr id="3" name="Group 2"/>
          <p:cNvGrpSpPr/>
          <p:nvPr/>
        </p:nvGrpSpPr>
        <p:grpSpPr>
          <a:xfrm>
            <a:off x="786250" y="2703598"/>
            <a:ext cx="10927519" cy="2746654"/>
            <a:chOff x="695980" y="2333150"/>
            <a:chExt cx="11733664" cy="3184754"/>
          </a:xfrm>
        </p:grpSpPr>
        <p:sp>
          <p:nvSpPr>
            <p:cNvPr id="4" name="TextBox 3"/>
            <p:cNvSpPr txBox="1"/>
            <p:nvPr/>
          </p:nvSpPr>
          <p:spPr>
            <a:xfrm>
              <a:off x="9113366" y="2333150"/>
              <a:ext cx="2994074" cy="606675"/>
            </a:xfrm>
            <a:prstGeom prst="rect">
              <a:avLst/>
            </a:prstGeom>
            <a:noFill/>
            <a:ln w="38100">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Seizure Sensor</a:t>
              </a:r>
              <a:endParaRPr kumimoji="0" lang="zh-CN" altLang="en-US" sz="2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5" name="TextBox 4"/>
            <p:cNvSpPr txBox="1"/>
            <p:nvPr/>
          </p:nvSpPr>
          <p:spPr>
            <a:xfrm>
              <a:off x="8560657" y="4875542"/>
              <a:ext cx="3868987" cy="642362"/>
            </a:xfrm>
            <a:prstGeom prst="rect">
              <a:avLst/>
            </a:prstGeom>
            <a:noFill/>
            <a:ln w="38100">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The Protein Circuit</a:t>
              </a:r>
              <a:endParaRPr kumimoji="0" lang="zh-CN" altLang="en-US" sz="3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6" name="TextBox 5"/>
            <p:cNvSpPr txBox="1"/>
            <p:nvPr/>
          </p:nvSpPr>
          <p:spPr>
            <a:xfrm>
              <a:off x="695980" y="4924863"/>
              <a:ext cx="3118110" cy="570989"/>
            </a:xfrm>
            <a:prstGeom prst="rect">
              <a:avLst/>
            </a:prstGeom>
            <a:noFill/>
            <a:ln w="38100">
              <a:solidFill>
                <a:schemeClr val="accent1">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6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Neuron Silenced!  </a:t>
              </a:r>
              <a:endParaRPr kumimoji="0" lang="zh-CN" altLang="en-US" sz="26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7" name="Straight Arrow Connector 6"/>
            <p:cNvCxnSpPr/>
            <p:nvPr/>
          </p:nvCxnSpPr>
          <p:spPr>
            <a:xfrm>
              <a:off x="10610403" y="3084467"/>
              <a:ext cx="1" cy="163565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2099461" y="3037552"/>
              <a:ext cx="311150" cy="1741325"/>
              <a:chOff x="2104541" y="3022312"/>
              <a:chExt cx="311150" cy="1741325"/>
            </a:xfrm>
          </p:grpSpPr>
          <p:cxnSp>
            <p:nvCxnSpPr>
              <p:cNvPr id="9" name="Straight Connector 8"/>
              <p:cNvCxnSpPr/>
              <p:nvPr/>
            </p:nvCxnSpPr>
            <p:spPr>
              <a:xfrm>
                <a:off x="2260117" y="3022312"/>
                <a:ext cx="0" cy="1741325"/>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2104541" y="3022314"/>
                <a:ext cx="311150"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grpSp>
      <p:cxnSp>
        <p:nvCxnSpPr>
          <p:cNvPr id="11" name="Straight Connector 10"/>
          <p:cNvCxnSpPr/>
          <p:nvPr/>
        </p:nvCxnSpPr>
        <p:spPr>
          <a:xfrm>
            <a:off x="0" y="2226827"/>
            <a:ext cx="12192000" cy="54371"/>
          </a:xfrm>
          <a:prstGeom prst="line">
            <a:avLst/>
          </a:prstGeom>
          <a:ln w="127000" cmpd="dbl">
            <a:solidFill>
              <a:srgbClr val="8C1515"/>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1331926" y="1433904"/>
            <a:ext cx="9320693" cy="369332"/>
            <a:chOff x="1171541" y="1862295"/>
            <a:chExt cx="6990520" cy="276999"/>
          </a:xfrm>
        </p:grpSpPr>
        <p:sp>
          <p:nvSpPr>
            <p:cNvPr id="13" name="TextBox 12"/>
            <p:cNvSpPr txBox="1"/>
            <p:nvPr/>
          </p:nvSpPr>
          <p:spPr>
            <a:xfrm>
              <a:off x="1171541" y="1862295"/>
              <a:ext cx="1148333" cy="276999"/>
            </a:xfrm>
            <a:prstGeom prst="rect">
              <a:avLst/>
            </a:prstGeom>
            <a:noFill/>
            <a:ln w="38100">
              <a:solidFill>
                <a:srgbClr val="7030A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Native Input</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4" name="TextBox 13"/>
            <p:cNvSpPr txBox="1"/>
            <p:nvPr/>
          </p:nvSpPr>
          <p:spPr>
            <a:xfrm>
              <a:off x="3668594" y="1862295"/>
              <a:ext cx="1872028" cy="276999"/>
            </a:xfrm>
            <a:prstGeom prst="rect">
              <a:avLst/>
            </a:prstGeom>
            <a:noFill/>
            <a:ln w="38100">
              <a:solidFill>
                <a:schemeClr val="accent6"/>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The Synthetic Circuit</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15" name="TextBox 14"/>
            <p:cNvSpPr txBox="1"/>
            <p:nvPr/>
          </p:nvSpPr>
          <p:spPr>
            <a:xfrm>
              <a:off x="6889342" y="1862295"/>
              <a:ext cx="1272719" cy="276999"/>
            </a:xfrm>
            <a:prstGeom prst="rect">
              <a:avLst/>
            </a:prstGeom>
            <a:noFill/>
            <a:ln w="38100">
              <a:solidFill>
                <a:schemeClr val="accent1">
                  <a:lumMod val="60000"/>
                  <a:lumOff val="40000"/>
                </a:schemeClr>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Native Output</a:t>
              </a:r>
              <a:endParaRPr kumimoji="0" lang="zh-CN" altLang="en-US" sz="18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cxnSp>
          <p:nvCxnSpPr>
            <p:cNvPr id="16" name="Straight Arrow Connector 15"/>
            <p:cNvCxnSpPr/>
            <p:nvPr/>
          </p:nvCxnSpPr>
          <p:spPr>
            <a:xfrm flipV="1">
              <a:off x="2515925" y="2029220"/>
              <a:ext cx="956617"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5736674" y="2029220"/>
              <a:ext cx="967600" cy="1"/>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p:cNvCxnSpPr/>
          <p:nvPr/>
        </p:nvCxnSpPr>
        <p:spPr>
          <a:xfrm>
            <a:off x="3568474" y="2952381"/>
            <a:ext cx="4753121" cy="800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884064" y="5181136"/>
            <a:ext cx="4102663" cy="387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20" name="Group 19"/>
          <p:cNvGrpSpPr/>
          <p:nvPr/>
        </p:nvGrpSpPr>
        <p:grpSpPr>
          <a:xfrm>
            <a:off x="1231438" y="2660137"/>
            <a:ext cx="2515535" cy="553998"/>
            <a:chOff x="91766" y="3803744"/>
            <a:chExt cx="1678754" cy="415498"/>
          </a:xfrm>
        </p:grpSpPr>
        <p:sp>
          <p:nvSpPr>
            <p:cNvPr id="21" name="Lightning Bolt 20"/>
            <p:cNvSpPr/>
            <p:nvPr/>
          </p:nvSpPr>
          <p:spPr>
            <a:xfrm>
              <a:off x="91766" y="3898346"/>
              <a:ext cx="313564" cy="230536"/>
            </a:xfrm>
            <a:prstGeom prst="lightningBol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Source Sans Pro"/>
                <a:ea typeface="宋体" panose="02010600030101010101" pitchFamily="2" charset="-122"/>
                <a:cs typeface="+mn-cs"/>
              </a:endParaRPr>
            </a:p>
          </p:txBody>
        </p:sp>
        <p:sp>
          <p:nvSpPr>
            <p:cNvPr id="22" name="TextBox 21"/>
            <p:cNvSpPr txBox="1"/>
            <p:nvPr/>
          </p:nvSpPr>
          <p:spPr>
            <a:xfrm>
              <a:off x="356083" y="3803744"/>
              <a:ext cx="1414437"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Seizure!</a:t>
              </a:r>
              <a:endParaRPr kumimoji="0" lang="zh-CN" altLang="en-US" sz="30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23" name="Rectangle 22"/>
          <p:cNvSpPr/>
          <p:nvPr/>
        </p:nvSpPr>
        <p:spPr>
          <a:xfrm>
            <a:off x="1155197" y="2710929"/>
            <a:ext cx="2165994" cy="450535"/>
          </a:xfrm>
          <a:prstGeom prst="rect">
            <a:avLst/>
          </a:prstGeom>
          <a:noFill/>
          <a:ln w="38100">
            <a:solidFill>
              <a:srgbClr val="7030A0"/>
            </a:solidFill>
          </a:ln>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000000"/>
              </a:solidFill>
              <a:effectLst/>
              <a:uLnTx/>
              <a:uFillTx/>
              <a:latin typeface="Source Sans Pro"/>
              <a:ea typeface="宋体" panose="02010600030101010101" pitchFamily="2" charset="-122"/>
              <a:cs typeface="+mn-cs"/>
            </a:endParaRPr>
          </a:p>
        </p:txBody>
      </p:sp>
      <p:sp>
        <p:nvSpPr>
          <p:cNvPr id="24" name="Rectangle 23"/>
          <p:cNvSpPr/>
          <p:nvPr/>
        </p:nvSpPr>
        <p:spPr>
          <a:xfrm>
            <a:off x="3078431" y="3578312"/>
            <a:ext cx="6191238" cy="833840"/>
          </a:xfrm>
          <a:prstGeom prst="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A4001D"/>
                </a:solidFill>
                <a:effectLst/>
                <a:uLnTx/>
                <a:uFillTx/>
                <a:latin typeface="Source Sans Pro"/>
                <a:ea typeface="宋体" panose="02010600030101010101" pitchFamily="2" charset="-122"/>
                <a:cs typeface="+mn-cs"/>
              </a:rPr>
              <a:t>Closed-loop Feedback Circuit</a:t>
            </a:r>
            <a:endParaRPr kumimoji="0" lang="zh-CN" altLang="en-US" sz="3600" b="1" i="0" u="none" strike="noStrike" kern="1200" cap="none" spc="0" normalizeH="0" baseline="0" noProof="0" dirty="0">
              <a:ln>
                <a:noFill/>
              </a:ln>
              <a:solidFill>
                <a:srgbClr val="A4001D"/>
              </a:solidFill>
              <a:effectLst/>
              <a:uLnTx/>
              <a:uFillTx/>
              <a:latin typeface="Source Sans Pro"/>
              <a:ea typeface="宋体" panose="02010600030101010101" pitchFamily="2" charset="-122"/>
              <a:cs typeface="+mn-cs"/>
            </a:endParaRPr>
          </a:p>
        </p:txBody>
      </p:sp>
      <p:sp>
        <p:nvSpPr>
          <p:cNvPr id="25" name="TextBox 24"/>
          <p:cNvSpPr txBox="1"/>
          <p:nvPr/>
        </p:nvSpPr>
        <p:spPr>
          <a:xfrm>
            <a:off x="1070372" y="2699764"/>
            <a:ext cx="25559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000000"/>
                </a:solidFill>
                <a:effectLst/>
                <a:uLnTx/>
                <a:uFillTx/>
                <a:latin typeface="Source Sans Pro"/>
                <a:ea typeface="宋体" panose="02010600030101010101" pitchFamily="2" charset="-122"/>
                <a:cs typeface="+mn-cs"/>
              </a:rPr>
              <a:t>🙂</a:t>
            </a:r>
            <a:r>
              <a:rPr kumimoji="0" lang="zh-CN" altLang="en-US" sz="1600" b="1" i="0" u="none" strike="noStrike" kern="1200" cap="none" spc="0" normalizeH="0" baseline="0" noProof="0" dirty="0">
                <a:ln>
                  <a:noFill/>
                </a:ln>
                <a:solidFill>
                  <a:srgbClr val="000000"/>
                </a:solidFill>
                <a:effectLst/>
                <a:uLnTx/>
                <a:uFillTx/>
                <a:latin typeface="Source Sans Pro"/>
                <a:ea typeface="宋体" panose="02010600030101010101" pitchFamily="2" charset="-122"/>
                <a:cs typeface="+mn-cs"/>
              </a:rPr>
              <a:t> </a:t>
            </a:r>
            <a:r>
              <a:rPr kumimoji="0" lang="en-US" altLang="zh-CN"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No Seizure!</a:t>
            </a:r>
            <a:endParaRPr kumimoji="0" lang="zh-CN" altLang="en-US" sz="24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nvGrpSpPr>
          <p:cNvPr id="26" name="Group 25"/>
          <p:cNvGrpSpPr/>
          <p:nvPr/>
        </p:nvGrpSpPr>
        <p:grpSpPr>
          <a:xfrm>
            <a:off x="79588" y="5726052"/>
            <a:ext cx="1596469" cy="606345"/>
            <a:chOff x="785284" y="6308941"/>
            <a:chExt cx="1631416" cy="500314"/>
          </a:xfrm>
        </p:grpSpPr>
        <p:grpSp>
          <p:nvGrpSpPr>
            <p:cNvPr id="27" name="Group 26"/>
            <p:cNvGrpSpPr/>
            <p:nvPr/>
          </p:nvGrpSpPr>
          <p:grpSpPr>
            <a:xfrm>
              <a:off x="863979" y="6308941"/>
              <a:ext cx="1552721" cy="472231"/>
              <a:chOff x="863979" y="6308941"/>
              <a:chExt cx="1552721" cy="472231"/>
            </a:xfrm>
          </p:grpSpPr>
          <p:cxnSp>
            <p:nvCxnSpPr>
              <p:cNvPr id="29" name="Straight Arrow Connector 28"/>
              <p:cNvCxnSpPr/>
              <p:nvPr/>
            </p:nvCxnSpPr>
            <p:spPr>
              <a:xfrm flipV="1">
                <a:off x="904356" y="6426079"/>
                <a:ext cx="463568" cy="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rot="5400000">
                <a:off x="1025262" y="6444925"/>
                <a:ext cx="141001" cy="463567"/>
                <a:chOff x="2525795" y="5252123"/>
                <a:chExt cx="311150" cy="1255838"/>
              </a:xfrm>
            </p:grpSpPr>
            <p:cxnSp>
              <p:nvCxnSpPr>
                <p:cNvPr id="33" name="Straight Connector 32"/>
                <p:cNvCxnSpPr/>
                <p:nvPr/>
              </p:nvCxnSpPr>
              <p:spPr>
                <a:xfrm>
                  <a:off x="2681374" y="5252123"/>
                  <a:ext cx="0" cy="125583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2525795" y="5252125"/>
                  <a:ext cx="311150"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1" name="TextBox 30"/>
              <p:cNvSpPr txBox="1"/>
              <p:nvPr/>
            </p:nvSpPr>
            <p:spPr>
              <a:xfrm>
                <a:off x="1315063" y="6308941"/>
                <a:ext cx="1101637" cy="245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35"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input</a:t>
                </a:r>
                <a:endParaRPr kumimoji="0" lang="zh-CN" altLang="en-US" sz="1335"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sp>
            <p:nvSpPr>
              <p:cNvPr id="32" name="TextBox 31"/>
              <p:cNvSpPr txBox="1"/>
              <p:nvPr/>
            </p:nvSpPr>
            <p:spPr>
              <a:xfrm>
                <a:off x="1367923" y="6535734"/>
                <a:ext cx="965959" cy="2454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335"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rPr>
                  <a:t>- input</a:t>
                </a:r>
                <a:endParaRPr kumimoji="0" lang="zh-CN" altLang="en-US" sz="2135"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Arial" panose="020B0604020202020204" pitchFamily="34" charset="0"/>
                </a:endParaRPr>
              </a:p>
            </p:txBody>
          </p:sp>
        </p:grpSp>
        <p:sp>
          <p:nvSpPr>
            <p:cNvPr id="28" name="Rectangle 27"/>
            <p:cNvSpPr/>
            <p:nvPr/>
          </p:nvSpPr>
          <p:spPr>
            <a:xfrm>
              <a:off x="785284" y="6316457"/>
              <a:ext cx="1294096" cy="492798"/>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Source Sans Pro"/>
                <a:ea typeface="宋体" panose="02010600030101010101" pitchFamily="2" charset="-122"/>
                <a:cs typeface="+mn-cs"/>
              </a:endParaRPr>
            </a:p>
          </p:txBody>
        </p:sp>
      </p:grpSp>
      <p:sp>
        <p:nvSpPr>
          <p:cNvPr id="35" name="Rectangle 34"/>
          <p:cNvSpPr/>
          <p:nvPr/>
        </p:nvSpPr>
        <p:spPr>
          <a:xfrm>
            <a:off x="3008949" y="1178509"/>
            <a:ext cx="4224372" cy="8643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Source Sans Pro"/>
              <a:ea typeface="宋体" panose="02010600030101010101" pitchFamily="2" charset="-122"/>
              <a:cs typeface="+mn-cs"/>
            </a:endParaRPr>
          </a:p>
        </p:txBody>
      </p:sp>
      <p:sp>
        <p:nvSpPr>
          <p:cNvPr id="36" name="Rectangle 35"/>
          <p:cNvSpPr/>
          <p:nvPr/>
        </p:nvSpPr>
        <p:spPr>
          <a:xfrm>
            <a:off x="7233321" y="909649"/>
            <a:ext cx="4439323" cy="10175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Source Sans Pro"/>
              <a:ea typeface="宋体" panose="02010600030101010101" pitchFamily="2" charset="-122"/>
              <a:cs typeface="+mn-cs"/>
            </a:endParaRPr>
          </a:p>
        </p:txBody>
      </p:sp>
      <p:sp>
        <p:nvSpPr>
          <p:cNvPr id="37" name="Rectangle 36"/>
          <p:cNvSpPr/>
          <p:nvPr/>
        </p:nvSpPr>
        <p:spPr>
          <a:xfrm>
            <a:off x="380214" y="3241897"/>
            <a:ext cx="7632199" cy="2317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a:ln>
                <a:noFill/>
              </a:ln>
              <a:solidFill>
                <a:srgbClr val="FFFFFF"/>
              </a:solidFill>
              <a:effectLst/>
              <a:uLnTx/>
              <a:uFillTx/>
              <a:latin typeface="Source Sans Pro"/>
              <a:ea typeface="宋体" panose="02010600030101010101" pitchFamily="2" charset="-122"/>
              <a:cs typeface="+mn-cs"/>
            </a:endParaRPr>
          </a:p>
        </p:txBody>
      </p:sp>
      <p:grpSp>
        <p:nvGrpSpPr>
          <p:cNvPr id="38" name="Group 37"/>
          <p:cNvGrpSpPr/>
          <p:nvPr/>
        </p:nvGrpSpPr>
        <p:grpSpPr>
          <a:xfrm>
            <a:off x="3447093" y="2526946"/>
            <a:ext cx="8348673" cy="3368129"/>
            <a:chOff x="3767964" y="3043553"/>
            <a:chExt cx="8348673" cy="3368129"/>
          </a:xfrm>
        </p:grpSpPr>
        <p:sp>
          <p:nvSpPr>
            <p:cNvPr id="39" name="Rectangle 38"/>
            <p:cNvSpPr/>
            <p:nvPr/>
          </p:nvSpPr>
          <p:spPr>
            <a:xfrm>
              <a:off x="7826851" y="3076707"/>
              <a:ext cx="4289786" cy="3334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Source Sans Pro"/>
                <a:ea typeface="宋体" panose="02010600030101010101" pitchFamily="2" charset="-122"/>
                <a:cs typeface="+mn-cs"/>
              </a:endParaRPr>
            </a:p>
          </p:txBody>
        </p:sp>
        <p:sp>
          <p:nvSpPr>
            <p:cNvPr id="40" name="Rectangle 39"/>
            <p:cNvSpPr/>
            <p:nvPr/>
          </p:nvSpPr>
          <p:spPr>
            <a:xfrm>
              <a:off x="3767964" y="3043553"/>
              <a:ext cx="8140175" cy="10622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srgbClr val="FFFFFF"/>
                </a:solidFill>
                <a:effectLst/>
                <a:uLnTx/>
                <a:uFillTx/>
                <a:latin typeface="Source Sans Pro"/>
                <a:ea typeface="宋体" panose="02010600030101010101" pitchFamily="2"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5000"/>
                                  </p:stCondLst>
                                  <p:childTnLst>
                                    <p:set>
                                      <p:cBhvr>
                                        <p:cTn id="6" dur="1" fill="hold">
                                          <p:stCondLst>
                                            <p:cond delay="0"/>
                                          </p:stCondLst>
                                        </p:cTn>
                                        <p:tgtEl>
                                          <p:spTgt spid="35"/>
                                        </p:tgtEl>
                                        <p:attrNameLst>
                                          <p:attrName>style.visibility</p:attrName>
                                        </p:attrNameLst>
                                      </p:cBhvr>
                                      <p:to>
                                        <p:strVal val="hidden"/>
                                      </p:to>
                                    </p:set>
                                  </p:childTnLst>
                                </p:cTn>
                              </p:par>
                              <p:par>
                                <p:cTn id="7" presetID="1" presetClass="exit" presetSubtype="0" fill="hold" nodeType="withEffect">
                                  <p:stCondLst>
                                    <p:cond delay="5000"/>
                                  </p:stCondLst>
                                  <p:childTnLst>
                                    <p:set>
                                      <p:cBhvr>
                                        <p:cTn id="8" dur="1" fill="hold">
                                          <p:stCondLst>
                                            <p:cond delay="0"/>
                                          </p:stCondLst>
                                        </p:cTn>
                                        <p:tgtEl>
                                          <p:spTgt spid="38"/>
                                        </p:tgtEl>
                                        <p:attrNameLst>
                                          <p:attrName>style.visibility</p:attrName>
                                        </p:attrNameLst>
                                      </p:cBhvr>
                                      <p:to>
                                        <p:strVal val="hidden"/>
                                      </p:to>
                                    </p:set>
                                  </p:childTnLst>
                                </p:cTn>
                              </p:par>
                            </p:childTnLst>
                          </p:cTn>
                        </p:par>
                        <p:par>
                          <p:cTn id="9" fill="hold">
                            <p:stCondLst>
                              <p:cond delay="5000"/>
                            </p:stCondLst>
                            <p:childTnLst>
                              <p:par>
                                <p:cTn id="10" presetID="1" presetClass="exit" presetSubtype="0" fill="hold" grpId="0" nodeType="afterEffect">
                                  <p:stCondLst>
                                    <p:cond delay="5000"/>
                                  </p:stCondLst>
                                  <p:childTnLst>
                                    <p:set>
                                      <p:cBhvr>
                                        <p:cTn id="11" dur="1" fill="hold">
                                          <p:stCondLst>
                                            <p:cond delay="0"/>
                                          </p:stCondLst>
                                        </p:cTn>
                                        <p:tgtEl>
                                          <p:spTgt spid="36"/>
                                        </p:tgtEl>
                                        <p:attrNameLst>
                                          <p:attrName>style.visibility</p:attrName>
                                        </p:attrNameLst>
                                      </p:cBhvr>
                                      <p:to>
                                        <p:strVal val="hidden"/>
                                      </p:to>
                                    </p:set>
                                  </p:childTnLst>
                                </p:cTn>
                              </p:par>
                              <p:par>
                                <p:cTn id="12" presetID="1" presetClass="exit" presetSubtype="0" fill="hold" grpId="0" nodeType="withEffect">
                                  <p:stCondLst>
                                    <p:cond delay="5000"/>
                                  </p:stCondLst>
                                  <p:childTnLst>
                                    <p:set>
                                      <p:cBhvr>
                                        <p:cTn id="13" dur="1" fill="hold">
                                          <p:stCondLst>
                                            <p:cond delay="0"/>
                                          </p:stCondLst>
                                        </p:cTn>
                                        <p:tgtEl>
                                          <p:spTgt spid="37"/>
                                        </p:tgtEl>
                                        <p:attrNameLst>
                                          <p:attrName>style.visibility</p:attrName>
                                        </p:attrNameLst>
                                      </p:cBhvr>
                                      <p:to>
                                        <p:strVal val="hidden"/>
                                      </p:to>
                                    </p:set>
                                  </p:childTnLst>
                                </p:cTn>
                              </p:par>
                            </p:childTnLst>
                          </p:cTn>
                        </p:par>
                        <p:par>
                          <p:cTn id="14" fill="hold">
                            <p:stCondLst>
                              <p:cond delay="10000"/>
                            </p:stCondLst>
                            <p:childTnLst>
                              <p:par>
                                <p:cTn id="15" presetID="14" presetClass="exit" presetSubtype="10" fill="hold" nodeType="afterEffect">
                                  <p:stCondLst>
                                    <p:cond delay="5000"/>
                                  </p:stCondLst>
                                  <p:childTnLst>
                                    <p:animEffect transition="out" filter="randombar(horizontal)">
                                      <p:cBhvr>
                                        <p:cTn id="16" dur="500"/>
                                        <p:tgtEl>
                                          <p:spTgt spid="20"/>
                                        </p:tgtEl>
                                      </p:cBhvr>
                                    </p:animEffect>
                                    <p:set>
                                      <p:cBhvr>
                                        <p:cTn id="17" dur="1" fill="hold">
                                          <p:stCondLst>
                                            <p:cond delay="499"/>
                                          </p:stCondLst>
                                        </p:cTn>
                                        <p:tgtEl>
                                          <p:spTgt spid="20"/>
                                        </p:tgtEl>
                                        <p:attrNameLst>
                                          <p:attrName>style.visibility</p:attrName>
                                        </p:attrNameLst>
                                      </p:cBhvr>
                                      <p:to>
                                        <p:strVal val="hidden"/>
                                      </p:to>
                                    </p:set>
                                  </p:childTnLst>
                                </p:cTn>
                              </p:par>
                            </p:childTnLst>
                          </p:cTn>
                        </p:par>
                        <p:par>
                          <p:cTn id="18" fill="hold">
                            <p:stCondLst>
                              <p:cond delay="15500"/>
                            </p:stCondLst>
                            <p:childTnLst>
                              <p:par>
                                <p:cTn id="19" presetID="14" presetClass="entr" presetSubtype="1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randombar(horizontal)">
                                      <p:cBhvr>
                                        <p:cTn id="21" dur="500"/>
                                        <p:tgtEl>
                                          <p:spTgt spid="25"/>
                                        </p:tgtEl>
                                      </p:cBhvr>
                                    </p:animEffect>
                                  </p:childTnLst>
                                </p:cTn>
                              </p:par>
                            </p:childTnLst>
                          </p:cTn>
                        </p:par>
                        <p:par>
                          <p:cTn id="22" fill="hold">
                            <p:stCondLst>
                              <p:cond delay="16000"/>
                            </p:stCondLst>
                            <p:childTnLst>
                              <p:par>
                                <p:cTn id="23" presetID="1" presetClass="entr" presetSubtype="0" fill="hold" grpId="0" nodeType="afterEffect">
                                  <p:stCondLst>
                                    <p:cond delay="150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5" grpId="0" animBg="1"/>
      <p:bldP spid="36" grpId="0" animBg="1"/>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38"/>
          <p:cNvSpPr txBox="1">
            <a:spLocks noGrp="1"/>
          </p:cNvSpPr>
          <p:nvPr>
            <p:ph type="title"/>
          </p:nvPr>
        </p:nvSpPr>
        <p:spPr>
          <a:xfrm>
            <a:off x="1174533" y="2150167"/>
            <a:ext cx="10130400" cy="1627600"/>
          </a:xfrm>
          <a:prstGeom prst="rect">
            <a:avLst/>
          </a:prstGeom>
          <a:noFill/>
          <a:ln>
            <a:noFill/>
          </a:ln>
        </p:spPr>
        <p:txBody>
          <a:bodyPr spcFirstLastPara="1" wrap="square" lIns="0" tIns="60933" rIns="121900" bIns="60933" anchor="b" anchorCtr="0">
            <a:noAutofit/>
          </a:bodyPr>
          <a:lstStyle/>
          <a:p>
            <a:pPr algn="l"/>
            <a:r>
              <a:rPr lang="en-GB" sz="4535" b="0" dirty="0"/>
              <a:t> </a:t>
            </a:r>
            <a:endParaRPr sz="4535" b="0" dirty="0"/>
          </a:p>
        </p:txBody>
      </p:sp>
      <p:pic>
        <p:nvPicPr>
          <p:cNvPr id="714" name="Google Shape;714;p138"/>
          <p:cNvPicPr preferRelativeResize="0"/>
          <p:nvPr/>
        </p:nvPicPr>
        <p:blipFill rotWithShape="1">
          <a:blip r:embed="rId1"/>
          <a:srcRect/>
          <a:stretch>
            <a:fillRect/>
          </a:stretch>
        </p:blipFill>
        <p:spPr>
          <a:xfrm>
            <a:off x="317544" y="31902400"/>
            <a:ext cx="5889995" cy="1803311"/>
          </a:xfrm>
          <a:prstGeom prst="rect">
            <a:avLst/>
          </a:prstGeom>
          <a:noFill/>
          <a:ln>
            <a:noFill/>
          </a:ln>
        </p:spPr>
      </p:pic>
      <p:pic>
        <p:nvPicPr>
          <p:cNvPr id="715" name="Google Shape;715;p138"/>
          <p:cNvPicPr preferRelativeResize="0"/>
          <p:nvPr/>
        </p:nvPicPr>
        <p:blipFill rotWithShape="1">
          <a:blip r:embed="rId1"/>
          <a:srcRect/>
          <a:stretch>
            <a:fillRect/>
          </a:stretch>
        </p:blipFill>
        <p:spPr>
          <a:xfrm>
            <a:off x="520744" y="32105600"/>
            <a:ext cx="5889995" cy="1803311"/>
          </a:xfrm>
          <a:prstGeom prst="rect">
            <a:avLst/>
          </a:prstGeom>
          <a:noFill/>
          <a:ln>
            <a:noFill/>
          </a:ln>
        </p:spPr>
      </p:pic>
      <p:sp>
        <p:nvSpPr>
          <p:cNvPr id="7" name="Google Shape;691;p137"/>
          <p:cNvSpPr txBox="1"/>
          <p:nvPr/>
        </p:nvSpPr>
        <p:spPr>
          <a:xfrm>
            <a:off x="158578" y="-15775"/>
            <a:ext cx="10972800" cy="824800"/>
          </a:xfrm>
          <a:prstGeom prst="rect">
            <a:avLst/>
          </a:prstGeom>
          <a:noFill/>
          <a:ln>
            <a:noFill/>
          </a:ln>
        </p:spPr>
        <p:txBody>
          <a:bodyPr spcFirstLastPara="1" wrap="square" lIns="0" tIns="60933" rIns="121900" bIns="60933" anchor="b" anchorCtr="0">
            <a:noAutofit/>
          </a:bodyPr>
          <a:lstStyle>
            <a:lvl1pPr lvl="0" algn="r" defTabSz="914400" rtl="0" eaLnBrk="1" latinLnBrk="0" hangingPunct="1">
              <a:lnSpc>
                <a:spcPct val="85000"/>
              </a:lnSpc>
              <a:spcBef>
                <a:spcPts val="0"/>
              </a:spcBef>
              <a:spcAft>
                <a:spcPts val="0"/>
              </a:spcAft>
              <a:buSzPts val="1400"/>
              <a:buNone/>
              <a:defRPr sz="2665" b="1" kern="1200">
                <a:solidFill>
                  <a:schemeClr val="dk1"/>
                </a:solidFill>
                <a:latin typeface="+mj-lt"/>
                <a:ea typeface="+mj-ea"/>
                <a:cs typeface="+mj-cs"/>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pPr marL="0" marR="0" lvl="0" indent="0" algn="l" defTabSz="914400" rtl="0" eaLnBrk="1" fontAlgn="auto" latinLnBrk="0" hangingPunct="1">
              <a:lnSpc>
                <a:spcPct val="85000"/>
              </a:lnSpc>
              <a:spcBef>
                <a:spcPts val="0"/>
              </a:spcBef>
              <a:spcAft>
                <a:spcPts val="0"/>
              </a:spcAft>
              <a:buClrTx/>
              <a:buSzPts val="1400"/>
              <a:buFontTx/>
              <a:buNone/>
              <a:defRPr/>
            </a:pPr>
            <a:r>
              <a:rPr kumimoji="0" lang="en-US" sz="3200" b="0" i="0" u="none" strike="noStrike" kern="1200" cap="none" spc="0" normalizeH="0" baseline="0" noProof="0" dirty="0">
                <a:ln>
                  <a:noFill/>
                </a:ln>
                <a:solidFill>
                  <a:srgbClr val="A61C00"/>
                </a:solidFill>
                <a:effectLst/>
                <a:uLnTx/>
                <a:uFillTx/>
                <a:latin typeface="Arial" panose="020B0604020202020204" pitchFamily="34" charset="0"/>
                <a:ea typeface="+mj-ea"/>
                <a:cs typeface="Arial" panose="020B0604020202020204" pitchFamily="34" charset="0"/>
              </a:rPr>
              <a:t>Results</a:t>
            </a:r>
            <a:endParaRPr kumimoji="0" lang="en-US" sz="3200" b="0" i="0" u="none" strike="noStrike" kern="1200" cap="none" spc="0" normalizeH="0" baseline="0" noProof="0" dirty="0">
              <a:ln>
                <a:noFill/>
              </a:ln>
              <a:solidFill>
                <a:srgbClr val="A61C00"/>
              </a:solidFill>
              <a:effectLst/>
              <a:uLnTx/>
              <a:uFillTx/>
              <a:latin typeface="Arial" panose="020B0604020202020204" pitchFamily="34" charset="0"/>
              <a:ea typeface="+mj-ea"/>
              <a:cs typeface="Arial" panose="020B0604020202020204" pitchFamily="34" charset="0"/>
            </a:endParaRPr>
          </a:p>
        </p:txBody>
      </p:sp>
      <p:sp>
        <p:nvSpPr>
          <p:cNvPr id="20" name="文本框 19"/>
          <p:cNvSpPr txBox="1"/>
          <p:nvPr/>
        </p:nvSpPr>
        <p:spPr>
          <a:xfrm>
            <a:off x="6472838" y="232294"/>
            <a:ext cx="14536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Difference</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grpSp>
        <p:nvGrpSpPr>
          <p:cNvPr id="21" name="组合 20"/>
          <p:cNvGrpSpPr/>
          <p:nvPr/>
        </p:nvGrpSpPr>
        <p:grpSpPr>
          <a:xfrm>
            <a:off x="4170758" y="526670"/>
            <a:ext cx="5024042" cy="2806725"/>
            <a:chOff x="7422790" y="-956349"/>
            <a:chExt cx="5296387" cy="2905905"/>
          </a:xfrm>
        </p:grpSpPr>
        <p:pic>
          <p:nvPicPr>
            <p:cNvPr id="8" name="内容占位符 3"/>
            <p:cNvPicPr>
              <a:picLocks noChangeAspect="1"/>
            </p:cNvPicPr>
            <p:nvPr/>
          </p:nvPicPr>
          <p:blipFill rotWithShape="1">
            <a:blip r:embed="rId2">
              <a:extLst>
                <a:ext uri="{28A0092B-C50C-407E-A947-70E740481C1C}">
                  <a14:useLocalDpi xmlns:a14="http://schemas.microsoft.com/office/drawing/2010/main" val="0"/>
                </a:ext>
              </a:extLst>
            </a:blip>
            <a:srcRect l="6606" t="6036" r="6587"/>
            <a:stretch>
              <a:fillRect/>
            </a:stretch>
          </p:blipFill>
          <p:spPr>
            <a:xfrm>
              <a:off x="8296071" y="-956349"/>
              <a:ext cx="4423106" cy="2577498"/>
            </a:xfrm>
            <a:prstGeom prst="rect">
              <a:avLst/>
            </a:prstGeom>
            <a:noFill/>
            <a:ln>
              <a:noFill/>
            </a:ln>
          </p:spPr>
        </p:pic>
        <p:sp>
          <p:nvSpPr>
            <p:cNvPr id="2" name="右箭头 1"/>
            <p:cNvSpPr/>
            <p:nvPr/>
          </p:nvSpPr>
          <p:spPr>
            <a:xfrm rot="19778620">
              <a:off x="7422790" y="1399136"/>
              <a:ext cx="937846" cy="5504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pic>
        <p:nvPicPr>
          <p:cNvPr id="18" name="图片 17"/>
          <p:cNvPicPr>
            <a:picLocks noChangeAspect="1"/>
          </p:cNvPicPr>
          <p:nvPr/>
        </p:nvPicPr>
        <p:blipFill>
          <a:blip r:embed="rId3"/>
          <a:stretch>
            <a:fillRect/>
          </a:stretch>
        </p:blipFill>
        <p:spPr>
          <a:xfrm>
            <a:off x="4893733" y="4064924"/>
            <a:ext cx="4224867" cy="2289163"/>
          </a:xfrm>
          <a:prstGeom prst="rect">
            <a:avLst/>
          </a:prstGeom>
        </p:spPr>
      </p:pic>
      <p:pic>
        <p:nvPicPr>
          <p:cNvPr id="23"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71933" y="3796906"/>
            <a:ext cx="3911613" cy="2607742"/>
          </a:xfrm>
          <a:prstGeom prst="rect">
            <a:avLst/>
          </a:prstGeom>
          <a:noFill/>
          <a:ln>
            <a:noFill/>
          </a:ln>
        </p:spPr>
      </p:pic>
      <p:grpSp>
        <p:nvGrpSpPr>
          <p:cNvPr id="6" name="组合 5"/>
          <p:cNvGrpSpPr/>
          <p:nvPr/>
        </p:nvGrpSpPr>
        <p:grpSpPr>
          <a:xfrm>
            <a:off x="-52138" y="1713837"/>
            <a:ext cx="4174315" cy="2707481"/>
            <a:chOff x="-3558" y="1739828"/>
            <a:chExt cx="4174315" cy="2707481"/>
          </a:xfrm>
        </p:grpSpPr>
        <p:sp>
          <p:nvSpPr>
            <p:cNvPr id="19" name="文本框 18"/>
            <p:cNvSpPr txBox="1"/>
            <p:nvPr/>
          </p:nvSpPr>
          <p:spPr>
            <a:xfrm>
              <a:off x="1208171" y="1739828"/>
              <a:ext cx="150116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Original data</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9" name="文本框 8"/>
            <p:cNvSpPr txBox="1"/>
            <p:nvPr/>
          </p:nvSpPr>
          <p:spPr>
            <a:xfrm>
              <a:off x="1219" y="2905959"/>
              <a:ext cx="181207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 </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pic>
          <p:nvPicPr>
            <p:cNvPr id="3" name="图片 2"/>
            <p:cNvPicPr>
              <a:picLocks noChangeAspect="1"/>
            </p:cNvPicPr>
            <p:nvPr/>
          </p:nvPicPr>
          <p:blipFill>
            <a:blip r:embed="rId5"/>
            <a:stretch>
              <a:fillRect/>
            </a:stretch>
          </p:blipFill>
          <p:spPr>
            <a:xfrm>
              <a:off x="-3558" y="2150167"/>
              <a:ext cx="4174315" cy="2297142"/>
            </a:xfrm>
            <a:prstGeom prst="rect">
              <a:avLst/>
            </a:prstGeom>
          </p:spPr>
        </p:pic>
        <p:sp>
          <p:nvSpPr>
            <p:cNvPr id="13" name="矩形 12"/>
            <p:cNvSpPr/>
            <p:nvPr/>
          </p:nvSpPr>
          <p:spPr>
            <a:xfrm>
              <a:off x="1961803" y="2535382"/>
              <a:ext cx="138421" cy="152954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14" name="文本框 13"/>
            <p:cNvSpPr txBox="1"/>
            <p:nvPr/>
          </p:nvSpPr>
          <p:spPr>
            <a:xfrm>
              <a:off x="1581670" y="2175732"/>
              <a:ext cx="159604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rPr>
                <a:t>Seizure</a:t>
              </a:r>
              <a:endParaRPr kumimoji="0" lang="zh-CN" altLang="en-US" sz="1800" b="0" i="0" u="none" strike="noStrike" kern="1200" cap="none" spc="0" normalizeH="0" baseline="0" noProof="0" dirty="0">
                <a:ln>
                  <a:noFill/>
                </a:ln>
                <a:solidFill>
                  <a:srgbClr val="FF0000"/>
                </a:solidFill>
                <a:effectLst/>
                <a:uLnTx/>
                <a:uFillTx/>
                <a:latin typeface="等线" panose="02010600030101010101" pitchFamily="2" charset="-122"/>
                <a:ea typeface="等线" panose="02010600030101010101" pitchFamily="2" charset="-122"/>
                <a:cs typeface="+mn-cs"/>
              </a:endParaRPr>
            </a:p>
          </p:txBody>
        </p:sp>
      </p:grpSp>
      <p:sp>
        <p:nvSpPr>
          <p:cNvPr id="24" name="右箭头 23"/>
          <p:cNvSpPr/>
          <p:nvPr/>
        </p:nvSpPr>
        <p:spPr>
          <a:xfrm rot="5400000">
            <a:off x="6712967" y="3049855"/>
            <a:ext cx="889621" cy="53163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sp>
        <p:nvSpPr>
          <p:cNvPr id="4" name="文本框 3"/>
          <p:cNvSpPr txBox="1"/>
          <p:nvPr/>
        </p:nvSpPr>
        <p:spPr>
          <a:xfrm>
            <a:off x="5952066" y="3780412"/>
            <a:ext cx="281093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Sum of moving window</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5" name="文本框 4"/>
          <p:cNvSpPr txBox="1"/>
          <p:nvPr/>
        </p:nvSpPr>
        <p:spPr>
          <a:xfrm>
            <a:off x="9990667" y="3794261"/>
            <a:ext cx="14478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rPr>
              <a:t>ICR</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等线"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4" grpId="0" animBg="1"/>
      <p:bldP spid="4" grpId="0"/>
      <p:bldP spid="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 name="Group 91"/>
          <p:cNvGrpSpPr/>
          <p:nvPr/>
        </p:nvGrpSpPr>
        <p:grpSpPr>
          <a:xfrm>
            <a:off x="6050309" y="2358337"/>
            <a:ext cx="5410936" cy="3191836"/>
            <a:chOff x="6534873" y="2280894"/>
            <a:chExt cx="5297411" cy="2997666"/>
          </a:xfrm>
        </p:grpSpPr>
        <p:cxnSp>
          <p:nvCxnSpPr>
            <p:cNvPr id="93" name="Straight Arrow Connector 92"/>
            <p:cNvCxnSpPr/>
            <p:nvPr/>
          </p:nvCxnSpPr>
          <p:spPr>
            <a:xfrm>
              <a:off x="7862113" y="3055460"/>
              <a:ext cx="0" cy="522512"/>
            </a:xfrm>
            <a:prstGeom prst="straightConnector1">
              <a:avLst/>
            </a:prstGeom>
            <a:noFill/>
            <a:ln w="57150" cap="flat" cmpd="sng" algn="ctr">
              <a:solidFill>
                <a:srgbClr val="8C1515"/>
              </a:solidFill>
              <a:prstDash val="solid"/>
              <a:tailEnd type="triangle"/>
            </a:ln>
            <a:effectLst/>
          </p:spPr>
        </p:cxnSp>
        <p:sp>
          <p:nvSpPr>
            <p:cNvPr id="94" name="TextBox 93"/>
            <p:cNvSpPr txBox="1"/>
            <p:nvPr/>
          </p:nvSpPr>
          <p:spPr>
            <a:xfrm>
              <a:off x="7068689" y="3707631"/>
              <a:ext cx="1586847" cy="375770"/>
            </a:xfrm>
            <a:prstGeom prst="rect">
              <a:avLst/>
            </a:prstGeom>
            <a:noFill/>
            <a:ln w="28575">
              <a:solidFill>
                <a:srgbClr val="8C151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rPr>
                <a:t>System ON</a:t>
              </a:r>
              <a:endParaRPr kumimoji="0" lang="zh-CN" altLang="en-US" sz="2000" b="1" i="0" u="none" strike="noStrike" kern="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endParaRPr>
            </a:p>
          </p:txBody>
        </p:sp>
        <p:grpSp>
          <p:nvGrpSpPr>
            <p:cNvPr id="95" name="Group 94"/>
            <p:cNvGrpSpPr/>
            <p:nvPr/>
          </p:nvGrpSpPr>
          <p:grpSpPr>
            <a:xfrm>
              <a:off x="6534873" y="2280894"/>
              <a:ext cx="5297411" cy="2997666"/>
              <a:chOff x="6534873" y="2280894"/>
              <a:chExt cx="5297411" cy="2997666"/>
            </a:xfrm>
          </p:grpSpPr>
          <p:grpSp>
            <p:nvGrpSpPr>
              <p:cNvPr id="96" name="Group 95"/>
              <p:cNvGrpSpPr/>
              <p:nvPr/>
            </p:nvGrpSpPr>
            <p:grpSpPr>
              <a:xfrm>
                <a:off x="7068689" y="2280894"/>
                <a:ext cx="4763595" cy="1614622"/>
                <a:chOff x="7176639" y="2934037"/>
                <a:chExt cx="4763595" cy="1614622"/>
              </a:xfrm>
            </p:grpSpPr>
            <p:grpSp>
              <p:nvGrpSpPr>
                <p:cNvPr id="98" name="Group 97"/>
                <p:cNvGrpSpPr/>
                <p:nvPr/>
              </p:nvGrpSpPr>
              <p:grpSpPr>
                <a:xfrm>
                  <a:off x="7242247" y="3154480"/>
                  <a:ext cx="1463357" cy="400110"/>
                  <a:chOff x="417449" y="3921693"/>
                  <a:chExt cx="1463357" cy="400110"/>
                </a:xfrm>
              </p:grpSpPr>
              <p:sp>
                <p:nvSpPr>
                  <p:cNvPr id="105" name="Lightning Bolt 104"/>
                  <p:cNvSpPr/>
                  <p:nvPr/>
                </p:nvSpPr>
                <p:spPr>
                  <a:xfrm>
                    <a:off x="417449" y="3921693"/>
                    <a:ext cx="346487" cy="400110"/>
                  </a:xfrm>
                  <a:prstGeom prst="lightningBolt">
                    <a:avLst/>
                  </a:prstGeom>
                  <a:solidFill>
                    <a:srgbClr val="FFC000"/>
                  </a:solidFill>
                  <a:ln w="264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Source Sans Pro"/>
                      <a:ea typeface="宋体" panose="02010600030101010101" pitchFamily="2" charset="-122"/>
                      <a:cs typeface="+mn-cs"/>
                    </a:endParaRPr>
                  </a:p>
                </p:txBody>
              </p:sp>
              <p:sp>
                <p:nvSpPr>
                  <p:cNvPr id="106" name="TextBox 105"/>
                  <p:cNvSpPr txBox="1"/>
                  <p:nvPr/>
                </p:nvSpPr>
                <p:spPr>
                  <a:xfrm>
                    <a:off x="759263" y="3933074"/>
                    <a:ext cx="1121543" cy="3757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rPr>
                      <a:t>Seizure!</a:t>
                    </a:r>
                    <a:endParaRPr kumimoji="0" lang="zh-CN" altLang="en-US" sz="2000" b="1" i="0" u="none" strike="noStrike" kern="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endParaRPr>
                  </a:p>
                </p:txBody>
              </p:sp>
            </p:grpSp>
            <p:pic>
              <p:nvPicPr>
                <p:cNvPr id="99" name="Picture 98"/>
                <p:cNvPicPr>
                  <a:picLocks noChangeAspect="1"/>
                </p:cNvPicPr>
                <p:nvPr/>
              </p:nvPicPr>
              <p:blipFill rotWithShape="1">
                <a:blip r:embed="rId1"/>
                <a:srcRect t="8794"/>
                <a:stretch>
                  <a:fillRect/>
                </a:stretch>
              </p:blipFill>
              <p:spPr>
                <a:xfrm>
                  <a:off x="9279677" y="2934037"/>
                  <a:ext cx="2660557" cy="1614622"/>
                </a:xfrm>
                <a:prstGeom prst="rect">
                  <a:avLst/>
                </a:prstGeom>
              </p:spPr>
            </p:pic>
            <p:grpSp>
              <p:nvGrpSpPr>
                <p:cNvPr id="100" name="Group 99"/>
                <p:cNvGrpSpPr/>
                <p:nvPr/>
              </p:nvGrpSpPr>
              <p:grpSpPr>
                <a:xfrm flipH="1">
                  <a:off x="7176639" y="3022681"/>
                  <a:ext cx="3008760" cy="574215"/>
                  <a:chOff x="836659" y="2507232"/>
                  <a:chExt cx="10181611" cy="574215"/>
                </a:xfrm>
              </p:grpSpPr>
              <p:sp>
                <p:nvSpPr>
                  <p:cNvPr id="101" name="Rectangle 100"/>
                  <p:cNvSpPr/>
                  <p:nvPr/>
                </p:nvSpPr>
                <p:spPr>
                  <a:xfrm>
                    <a:off x="836659" y="2507232"/>
                    <a:ext cx="1697581" cy="406320"/>
                  </a:xfrm>
                  <a:prstGeom prst="rect">
                    <a:avLst/>
                  </a:prstGeom>
                  <a:noFill/>
                  <a:ln w="28575" cap="flat" cmpd="sng" algn="ctr">
                    <a:solidFill>
                      <a:srgbClr val="8C151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Source Sans Pro"/>
                      <a:ea typeface="宋体" panose="02010600030101010101" pitchFamily="2" charset="-122"/>
                      <a:cs typeface="+mn-cs"/>
                    </a:endParaRPr>
                  </a:p>
                </p:txBody>
              </p:sp>
              <p:cxnSp>
                <p:nvCxnSpPr>
                  <p:cNvPr id="102" name="Straight Connector 101"/>
                  <p:cNvCxnSpPr/>
                  <p:nvPr/>
                </p:nvCxnSpPr>
                <p:spPr>
                  <a:xfrm>
                    <a:off x="2534241" y="2507232"/>
                    <a:ext cx="3049622" cy="81476"/>
                  </a:xfrm>
                  <a:prstGeom prst="line">
                    <a:avLst/>
                  </a:prstGeom>
                  <a:noFill/>
                  <a:ln w="12700" cap="flat" cmpd="sng" algn="ctr">
                    <a:solidFill>
                      <a:srgbClr val="8C1515"/>
                    </a:solidFill>
                    <a:prstDash val="solid"/>
                  </a:ln>
                  <a:effectLst/>
                </p:spPr>
              </p:cxnSp>
              <p:cxnSp>
                <p:nvCxnSpPr>
                  <p:cNvPr id="103" name="Straight Connector 102"/>
                  <p:cNvCxnSpPr/>
                  <p:nvPr/>
                </p:nvCxnSpPr>
                <p:spPr>
                  <a:xfrm>
                    <a:off x="2534232" y="2913550"/>
                    <a:ext cx="3065856" cy="167897"/>
                  </a:xfrm>
                  <a:prstGeom prst="line">
                    <a:avLst/>
                  </a:prstGeom>
                  <a:noFill/>
                  <a:ln w="12700" cap="flat" cmpd="sng" algn="ctr">
                    <a:solidFill>
                      <a:srgbClr val="8C1515"/>
                    </a:solidFill>
                    <a:prstDash val="solid"/>
                  </a:ln>
                  <a:effectLst/>
                </p:spPr>
              </p:cxnSp>
              <p:sp>
                <p:nvSpPr>
                  <p:cNvPr id="104" name="Rectangle 103"/>
                  <p:cNvSpPr/>
                  <p:nvPr/>
                </p:nvSpPr>
                <p:spPr>
                  <a:xfrm>
                    <a:off x="5648389" y="2588708"/>
                    <a:ext cx="5369881" cy="492739"/>
                  </a:xfrm>
                  <a:prstGeom prst="rect">
                    <a:avLst/>
                  </a:prstGeom>
                  <a:noFill/>
                  <a:ln w="28575" cap="flat" cmpd="sng" algn="ctr">
                    <a:solidFill>
                      <a:srgbClr val="8C151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Source Sans Pro"/>
                      <a:ea typeface="宋体" panose="02010600030101010101" pitchFamily="2" charset="-122"/>
                      <a:cs typeface="+mn-cs"/>
                    </a:endParaRPr>
                  </a:p>
                </p:txBody>
              </p:sp>
            </p:grpSp>
          </p:grpSp>
          <p:cxnSp>
            <p:nvCxnSpPr>
              <p:cNvPr id="97" name="Straight Arrow Connector 31"/>
              <p:cNvCxnSpPr/>
              <p:nvPr/>
            </p:nvCxnSpPr>
            <p:spPr>
              <a:xfrm rot="10800000" flipV="1">
                <a:off x="6534873" y="4248117"/>
                <a:ext cx="1329897" cy="1030443"/>
              </a:xfrm>
              <a:prstGeom prst="bentConnector3">
                <a:avLst>
                  <a:gd name="adj1" fmla="val -2787"/>
                </a:avLst>
              </a:prstGeom>
              <a:noFill/>
              <a:ln w="57150" cap="flat" cmpd="sng" algn="ctr">
                <a:solidFill>
                  <a:srgbClr val="8C1515"/>
                </a:solidFill>
                <a:prstDash val="solid"/>
                <a:tailEnd type="triangle"/>
              </a:ln>
              <a:effectLst/>
            </p:spPr>
          </p:cxnSp>
        </p:grpSp>
      </p:grpSp>
      <p:sp>
        <p:nvSpPr>
          <p:cNvPr id="108" name="Title 4"/>
          <p:cNvSpPr txBox="1"/>
          <p:nvPr/>
        </p:nvSpPr>
        <p:spPr>
          <a:xfrm>
            <a:off x="646014" y="721992"/>
            <a:ext cx="10899972" cy="968269"/>
          </a:xfrm>
          <a:prstGeom prst="rect">
            <a:avLst/>
          </a:prstGeom>
          <a:noFill/>
          <a:ln w="9525">
            <a:noFill/>
          </a:ln>
        </p:spPr>
        <p:txBody>
          <a:bodyPr lIns="0" anchor="b"/>
          <a:lstStyle>
            <a:lvl1pPr algn="l" defTabSz="609600" rtl="0" eaLnBrk="0" fontAlgn="base" hangingPunct="0">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l" defTabSz="609600" rtl="0" eaLnBrk="0" fontAlgn="base" latinLnBrk="0" hangingPunct="0">
              <a:lnSpc>
                <a:spcPct val="85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rPr>
              <a:t>Distinguishing Epileptic Neurons from Normal Neurons</a:t>
            </a:r>
            <a:br>
              <a:rPr kumimoji="0" lang="en-US" altLang="zh-CN" sz="32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rPr>
            </a:br>
            <a:endParaRPr kumimoji="0" lang="zh-CN" altLang="en-US" sz="32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endParaRPr>
          </a:p>
        </p:txBody>
      </p:sp>
      <p:sp>
        <p:nvSpPr>
          <p:cNvPr id="109" name="TextBox 108"/>
          <p:cNvSpPr txBox="1"/>
          <p:nvPr/>
        </p:nvSpPr>
        <p:spPr>
          <a:xfrm>
            <a:off x="543392" y="261412"/>
            <a:ext cx="308269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rPr>
              <a:t>Short Results:</a:t>
            </a:r>
            <a:endParaRPr kumimoji="0" lang="zh-CN" altLang="en-US" sz="2200" b="1" i="0" u="none" strike="noStrike" kern="120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endParaRPr>
          </a:p>
        </p:txBody>
      </p:sp>
      <p:pic>
        <p:nvPicPr>
          <p:cNvPr id="20" name="Picture 19"/>
          <p:cNvPicPr>
            <a:picLocks noChangeAspect="1"/>
          </p:cNvPicPr>
          <p:nvPr/>
        </p:nvPicPr>
        <p:blipFill rotWithShape="1">
          <a:blip r:embed="rId2">
            <a:extLst>
              <a:ext uri="{28A0092B-C50C-407E-A947-70E740481C1C}">
                <a14:useLocalDpi xmlns:a14="http://schemas.microsoft.com/office/drawing/2010/main" val="0"/>
              </a:ext>
            </a:extLst>
          </a:blip>
          <a:srcRect l="4824" r="5776"/>
          <a:stretch>
            <a:fillRect/>
          </a:stretch>
        </p:blipFill>
        <p:spPr>
          <a:xfrm>
            <a:off x="772032" y="1903732"/>
            <a:ext cx="4986937" cy="418372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576569" y="2275442"/>
            <a:ext cx="5413751" cy="3245676"/>
            <a:chOff x="630985" y="1854574"/>
            <a:chExt cx="4060313" cy="2434257"/>
          </a:xfrm>
        </p:grpSpPr>
        <p:pic>
          <p:nvPicPr>
            <p:cNvPr id="28" name="Picture 27"/>
            <p:cNvPicPr>
              <a:picLocks noChangeAspect="1"/>
            </p:cNvPicPr>
            <p:nvPr/>
          </p:nvPicPr>
          <p:blipFill rotWithShape="1">
            <a:blip r:embed="rId1"/>
            <a:srcRect t="8794"/>
            <a:stretch>
              <a:fillRect/>
            </a:stretch>
          </p:blipFill>
          <p:spPr>
            <a:xfrm>
              <a:off x="630985" y="1866373"/>
              <a:ext cx="2038180" cy="1289405"/>
            </a:xfrm>
            <a:prstGeom prst="rect">
              <a:avLst/>
            </a:prstGeom>
          </p:spPr>
        </p:pic>
        <p:grpSp>
          <p:nvGrpSpPr>
            <p:cNvPr id="29" name="Group 28"/>
            <p:cNvGrpSpPr/>
            <p:nvPr/>
          </p:nvGrpSpPr>
          <p:grpSpPr>
            <a:xfrm>
              <a:off x="863956" y="1854574"/>
              <a:ext cx="3827342" cy="2434257"/>
              <a:chOff x="532667" y="2218149"/>
              <a:chExt cx="5484277" cy="3224129"/>
            </a:xfrm>
          </p:grpSpPr>
          <p:sp>
            <p:nvSpPr>
              <p:cNvPr id="30" name="Freeform: Shape 29"/>
              <p:cNvSpPr/>
              <p:nvPr/>
            </p:nvSpPr>
            <p:spPr>
              <a:xfrm>
                <a:off x="532667" y="2218149"/>
                <a:ext cx="2586721" cy="1717736"/>
              </a:xfrm>
              <a:custGeom>
                <a:avLst/>
                <a:gdLst>
                  <a:gd name="connsiteX0" fmla="*/ 482600 w 1931987"/>
                  <a:gd name="connsiteY0" fmla="*/ 7938 h 1230313"/>
                  <a:gd name="connsiteX1" fmla="*/ 482600 w 1931987"/>
                  <a:gd name="connsiteY1" fmla="*/ 425450 h 1230313"/>
                  <a:gd name="connsiteX2" fmla="*/ 4762 w 1931987"/>
                  <a:gd name="connsiteY2" fmla="*/ 427038 h 1230313"/>
                  <a:gd name="connsiteX3" fmla="*/ 0 w 1931987"/>
                  <a:gd name="connsiteY3" fmla="*/ 1228725 h 1230313"/>
                  <a:gd name="connsiteX4" fmla="*/ 1931987 w 1931987"/>
                  <a:gd name="connsiteY4" fmla="*/ 1230313 h 1230313"/>
                  <a:gd name="connsiteX5" fmla="*/ 1930400 w 1931987"/>
                  <a:gd name="connsiteY5" fmla="*/ 0 h 1230313"/>
                  <a:gd name="connsiteX6" fmla="*/ 482600 w 1931987"/>
                  <a:gd name="connsiteY6" fmla="*/ 7938 h 1230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1987" h="1230313">
                    <a:moveTo>
                      <a:pt x="482600" y="7938"/>
                    </a:moveTo>
                    <a:lnTo>
                      <a:pt x="482600" y="425450"/>
                    </a:lnTo>
                    <a:lnTo>
                      <a:pt x="4762" y="427038"/>
                    </a:lnTo>
                    <a:cubicBezTo>
                      <a:pt x="3175" y="694267"/>
                      <a:pt x="1587" y="961496"/>
                      <a:pt x="0" y="1228725"/>
                    </a:cubicBezTo>
                    <a:lnTo>
                      <a:pt x="1931987" y="1230313"/>
                    </a:lnTo>
                    <a:lnTo>
                      <a:pt x="1930400" y="0"/>
                    </a:lnTo>
                    <a:lnTo>
                      <a:pt x="482600" y="7938"/>
                    </a:lnTo>
                    <a:close/>
                  </a:path>
                </a:pathLst>
              </a:custGeom>
              <a:noFill/>
              <a:ln w="28575" cap="flat" cmpd="sng" algn="ctr">
                <a:solidFill>
                  <a:srgbClr val="8C1515"/>
                </a:solid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srgbClr val="FFFFFF"/>
                  </a:solidFill>
                  <a:effectLst/>
                  <a:uLnTx/>
                  <a:uFillTx/>
                  <a:latin typeface="Source Sans Pro"/>
                  <a:ea typeface="宋体" panose="02010600030101010101" pitchFamily="2" charset="-122"/>
                  <a:cs typeface="+mn-cs"/>
                </a:endParaRPr>
              </a:p>
            </p:txBody>
          </p:sp>
          <p:cxnSp>
            <p:nvCxnSpPr>
              <p:cNvPr id="31" name="Straight Arrow Connector 30"/>
              <p:cNvCxnSpPr/>
              <p:nvPr/>
            </p:nvCxnSpPr>
            <p:spPr>
              <a:xfrm>
                <a:off x="3207239" y="3084320"/>
                <a:ext cx="561860" cy="0"/>
              </a:xfrm>
              <a:prstGeom prst="straightConnector1">
                <a:avLst/>
              </a:prstGeom>
              <a:noFill/>
              <a:ln w="57150" cap="flat" cmpd="sng" algn="ctr">
                <a:solidFill>
                  <a:srgbClr val="8C1515"/>
                </a:solidFill>
                <a:prstDash val="solid"/>
                <a:tailEnd type="triangle"/>
              </a:ln>
              <a:effectLst/>
            </p:spPr>
          </p:cxnSp>
          <p:sp>
            <p:nvSpPr>
              <p:cNvPr id="32" name="TextBox 31"/>
              <p:cNvSpPr txBox="1"/>
              <p:nvPr/>
            </p:nvSpPr>
            <p:spPr>
              <a:xfrm>
                <a:off x="3838903" y="2884265"/>
                <a:ext cx="2178041" cy="397454"/>
              </a:xfrm>
              <a:prstGeom prst="rect">
                <a:avLst/>
              </a:prstGeom>
              <a:noFill/>
              <a:ln w="28575">
                <a:solidFill>
                  <a:srgbClr val="8C151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rPr>
                  <a:t>Normal activity</a:t>
                </a:r>
                <a:endParaRPr kumimoji="0" lang="zh-CN" altLang="en-US" sz="2000" b="1" i="0" u="none" strike="noStrike" kern="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endParaRPr>
              </a:p>
            </p:txBody>
          </p:sp>
          <p:cxnSp>
            <p:nvCxnSpPr>
              <p:cNvPr id="33" name="Straight Arrow Connector 32"/>
              <p:cNvCxnSpPr/>
              <p:nvPr/>
            </p:nvCxnSpPr>
            <p:spPr>
              <a:xfrm>
                <a:off x="4814220" y="3429000"/>
                <a:ext cx="0" cy="522512"/>
              </a:xfrm>
              <a:prstGeom prst="straightConnector1">
                <a:avLst/>
              </a:prstGeom>
              <a:noFill/>
              <a:ln w="57150" cap="flat" cmpd="sng" algn="ctr">
                <a:solidFill>
                  <a:srgbClr val="8C1515"/>
                </a:solidFill>
                <a:prstDash val="solid"/>
                <a:tailEnd type="triangle"/>
              </a:ln>
              <a:effectLst/>
            </p:spPr>
          </p:cxnSp>
          <p:sp>
            <p:nvSpPr>
              <p:cNvPr id="34" name="TextBox 33"/>
              <p:cNvSpPr txBox="1"/>
              <p:nvPr/>
            </p:nvSpPr>
            <p:spPr>
              <a:xfrm>
                <a:off x="3895842" y="4096726"/>
                <a:ext cx="1827501" cy="397454"/>
              </a:xfrm>
              <a:prstGeom prst="rect">
                <a:avLst/>
              </a:prstGeom>
              <a:noFill/>
              <a:ln w="28575">
                <a:solidFill>
                  <a:srgbClr val="8C1515"/>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rPr>
                  <a:t>System OFF</a:t>
                </a:r>
                <a:endParaRPr kumimoji="0" lang="zh-CN" altLang="en-US" sz="2000" b="1" i="0" u="none" strike="noStrike" kern="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endParaRPr>
              </a:p>
            </p:txBody>
          </p:sp>
          <p:cxnSp>
            <p:nvCxnSpPr>
              <p:cNvPr id="35" name="Straight Arrow Connector 31"/>
              <p:cNvCxnSpPr/>
              <p:nvPr/>
            </p:nvCxnSpPr>
            <p:spPr>
              <a:xfrm>
                <a:off x="4809593" y="4640872"/>
                <a:ext cx="1129393" cy="801406"/>
              </a:xfrm>
              <a:prstGeom prst="bentConnector3">
                <a:avLst>
                  <a:gd name="adj1" fmla="val 3546"/>
                </a:avLst>
              </a:prstGeom>
              <a:noFill/>
              <a:ln w="57150" cap="flat" cmpd="sng" algn="ctr">
                <a:solidFill>
                  <a:srgbClr val="8C1515"/>
                </a:solidFill>
                <a:prstDash val="solid"/>
                <a:tailEnd type="triangle"/>
              </a:ln>
              <a:effectLst/>
            </p:spPr>
          </p:cxnSp>
        </p:grpSp>
      </p:grpSp>
      <p:sp>
        <p:nvSpPr>
          <p:cNvPr id="37" name="Title 4"/>
          <p:cNvSpPr txBox="1"/>
          <p:nvPr/>
        </p:nvSpPr>
        <p:spPr>
          <a:xfrm>
            <a:off x="648171" y="721993"/>
            <a:ext cx="10899972" cy="968269"/>
          </a:xfrm>
          <a:prstGeom prst="rect">
            <a:avLst/>
          </a:prstGeom>
          <a:noFill/>
          <a:ln w="9525">
            <a:noFill/>
          </a:ln>
        </p:spPr>
        <p:txBody>
          <a:bodyPr lIns="0" anchor="b"/>
          <a:lstStyle>
            <a:lvl1pPr algn="l" defTabSz="609600" rtl="0" eaLnBrk="0" fontAlgn="base" hangingPunct="0">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l" defTabSz="609600" rtl="0" eaLnBrk="0" fontAlgn="base" latinLnBrk="0" hangingPunct="0">
              <a:lnSpc>
                <a:spcPct val="85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8C1515"/>
                </a:solidFill>
                <a:effectLst/>
                <a:uLnTx/>
                <a:uFillTx/>
                <a:latin typeface="Arial" panose="020B0604020202020204"/>
                <a:ea typeface="MS PGothic" panose="020B0600070205080204" pitchFamily="34" charset="-128"/>
              </a:rPr>
              <a:t>Distinguishing Epileptic Neurons from Normal Neurons</a:t>
            </a:r>
            <a:br>
              <a:rPr kumimoji="0" lang="en-US" altLang="zh-CN" sz="3200" b="1" i="0" u="none" strike="noStrike" kern="1200" cap="none" spc="0" normalizeH="0" baseline="0" noProof="0">
                <a:ln>
                  <a:noFill/>
                </a:ln>
                <a:solidFill>
                  <a:srgbClr val="8C1515"/>
                </a:solidFill>
                <a:effectLst/>
                <a:uLnTx/>
                <a:uFillTx/>
                <a:latin typeface="Arial" panose="020B0604020202020204"/>
                <a:ea typeface="MS PGothic" panose="020B0600070205080204" pitchFamily="34" charset="-128"/>
              </a:rPr>
            </a:br>
            <a:endParaRPr kumimoji="0" lang="zh-CN" altLang="en-US" sz="32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endParaRPr>
          </a:p>
        </p:txBody>
      </p:sp>
      <p:sp>
        <p:nvSpPr>
          <p:cNvPr id="38" name="TextBox 37"/>
          <p:cNvSpPr txBox="1"/>
          <p:nvPr/>
        </p:nvSpPr>
        <p:spPr>
          <a:xfrm>
            <a:off x="545549" y="261413"/>
            <a:ext cx="308269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rPr>
              <a:t>Short Results:</a:t>
            </a:r>
            <a:endParaRPr kumimoji="0" lang="zh-CN" altLang="en-US" sz="2200" b="1" i="0" u="none" strike="noStrike" kern="120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endParaRPr>
          </a:p>
        </p:txBody>
      </p:sp>
      <p:pic>
        <p:nvPicPr>
          <p:cNvPr id="15" name="Picture 14"/>
          <p:cNvPicPr>
            <a:picLocks noChangeAspect="1"/>
          </p:cNvPicPr>
          <p:nvPr/>
        </p:nvPicPr>
        <p:blipFill rotWithShape="1">
          <a:blip r:embed="rId2">
            <a:extLst>
              <a:ext uri="{28A0092B-C50C-407E-A947-70E740481C1C}">
                <a14:useLocalDpi xmlns:a14="http://schemas.microsoft.com/office/drawing/2010/main" val="0"/>
              </a:ext>
            </a:extLst>
          </a:blip>
          <a:srcRect l="4711" r="6234"/>
          <a:stretch>
            <a:fillRect/>
          </a:stretch>
        </p:blipFill>
        <p:spPr>
          <a:xfrm>
            <a:off x="6324640" y="1903732"/>
            <a:ext cx="4986937" cy="41998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1">
            <a:extLst>
              <a:ext uri="{28A0092B-C50C-407E-A947-70E740481C1C}">
                <a14:useLocalDpi xmlns:a14="http://schemas.microsoft.com/office/drawing/2010/main" val="0"/>
              </a:ext>
            </a:extLst>
          </a:blip>
          <a:srcRect l="4711" r="6234"/>
          <a:stretch>
            <a:fillRect/>
          </a:stretch>
        </p:blipFill>
        <p:spPr>
          <a:xfrm>
            <a:off x="6324640" y="1903732"/>
            <a:ext cx="4986937" cy="4199897"/>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4824" r="5776"/>
          <a:stretch>
            <a:fillRect/>
          </a:stretch>
        </p:blipFill>
        <p:spPr>
          <a:xfrm>
            <a:off x="772032" y="1903732"/>
            <a:ext cx="4986937" cy="4183723"/>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Rectangle 10"/>
          <p:cNvSpPr/>
          <p:nvPr/>
        </p:nvSpPr>
        <p:spPr>
          <a:xfrm>
            <a:off x="613418" y="1149807"/>
            <a:ext cx="3777303" cy="508789"/>
          </a:xfrm>
          <a:prstGeom prst="rect">
            <a:avLst/>
          </a:prstGeom>
          <a:solidFill>
            <a:srgbClr val="FFFFFF"/>
          </a:solidFill>
          <a:ln w="264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Source Sans Pro"/>
              <a:ea typeface="宋体" panose="02010600030101010101" pitchFamily="2" charset="-122"/>
              <a:cs typeface="+mn-cs"/>
            </a:endParaRPr>
          </a:p>
        </p:txBody>
      </p:sp>
      <p:sp>
        <p:nvSpPr>
          <p:cNvPr id="12" name="Title 4"/>
          <p:cNvSpPr txBox="1"/>
          <p:nvPr/>
        </p:nvSpPr>
        <p:spPr>
          <a:xfrm>
            <a:off x="646054" y="721993"/>
            <a:ext cx="10899972" cy="968269"/>
          </a:xfrm>
          <a:prstGeom prst="rect">
            <a:avLst/>
          </a:prstGeom>
          <a:noFill/>
          <a:ln w="9525">
            <a:noFill/>
          </a:ln>
        </p:spPr>
        <p:txBody>
          <a:bodyPr lIns="0" anchor="b"/>
          <a:lstStyle>
            <a:lvl1pPr algn="l" defTabSz="609600" rtl="0" eaLnBrk="0" fontAlgn="base" hangingPunct="0">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0" fontAlgn="base" hangingPunct="0">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l" defTabSz="609600" rtl="0" eaLnBrk="0" fontAlgn="base" latinLnBrk="0" hangingPunct="0">
              <a:lnSpc>
                <a:spcPct val="85000"/>
              </a:lnSpc>
              <a:spcBef>
                <a:spcPct val="0"/>
              </a:spcBef>
              <a:spcAft>
                <a:spcPct val="0"/>
              </a:spcAft>
              <a:buClrTx/>
              <a:buSzTx/>
              <a:buFontTx/>
              <a:buNone/>
              <a:defRPr/>
            </a:pPr>
            <a:r>
              <a:rPr kumimoji="0" lang="en-US" altLang="zh-CN" sz="3200" b="1" i="0" u="none" strike="noStrike" kern="1200" cap="none" spc="0" normalizeH="0" baseline="0" noProof="0">
                <a:ln>
                  <a:noFill/>
                </a:ln>
                <a:solidFill>
                  <a:srgbClr val="8C1515"/>
                </a:solidFill>
                <a:effectLst/>
                <a:uLnTx/>
                <a:uFillTx/>
                <a:latin typeface="Arial" panose="020B0604020202020204"/>
                <a:ea typeface="MS PGothic" panose="020B0600070205080204" pitchFamily="34" charset="-128"/>
              </a:rPr>
              <a:t>Distinguishing Epileptic Neurons from Normal Neurons:</a:t>
            </a:r>
            <a:br>
              <a:rPr kumimoji="0" lang="en-US" altLang="zh-CN" sz="3200" b="1" i="0" u="none" strike="noStrike" kern="1200" cap="none" spc="0" normalizeH="0" baseline="0" noProof="0">
                <a:ln>
                  <a:noFill/>
                </a:ln>
                <a:solidFill>
                  <a:srgbClr val="8C1515"/>
                </a:solidFill>
                <a:effectLst/>
                <a:uLnTx/>
                <a:uFillTx/>
                <a:latin typeface="Arial" panose="020B0604020202020204"/>
                <a:ea typeface="MS PGothic" panose="020B0600070205080204" pitchFamily="34" charset="-128"/>
              </a:rPr>
            </a:br>
            <a:r>
              <a:rPr kumimoji="0" lang="en-US" altLang="zh-CN" sz="3200" b="1" i="0" u="none" strike="noStrike" kern="1200" cap="none" spc="0" normalizeH="0" baseline="0" noProof="0">
                <a:ln>
                  <a:noFill/>
                </a:ln>
                <a:solidFill>
                  <a:srgbClr val="8C1515"/>
                </a:solidFill>
                <a:effectLst/>
                <a:uLnTx/>
                <a:uFillTx/>
                <a:latin typeface="Arial" panose="020B0604020202020204"/>
                <a:ea typeface="MS PGothic" panose="020B0600070205080204" pitchFamily="34" charset="-128"/>
              </a:rPr>
              <a:t>precise targeting</a:t>
            </a:r>
            <a:endParaRPr kumimoji="0" lang="zh-CN" altLang="en-US" sz="3200" b="1" i="0" u="none" strike="noStrike" kern="1200" cap="none" spc="0" normalizeH="0" baseline="0" noProof="0" dirty="0">
              <a:ln>
                <a:noFill/>
              </a:ln>
              <a:solidFill>
                <a:srgbClr val="8C1515"/>
              </a:solidFill>
              <a:effectLst/>
              <a:uLnTx/>
              <a:uFillTx/>
              <a:latin typeface="Arial" panose="020B0604020202020204"/>
              <a:ea typeface="MS PGothic" panose="020B0600070205080204" pitchFamily="34" charset="-128"/>
            </a:endParaRPr>
          </a:p>
        </p:txBody>
      </p:sp>
      <p:sp>
        <p:nvSpPr>
          <p:cNvPr id="13" name="TextBox 12"/>
          <p:cNvSpPr txBox="1"/>
          <p:nvPr/>
        </p:nvSpPr>
        <p:spPr>
          <a:xfrm>
            <a:off x="543432" y="261413"/>
            <a:ext cx="3082692"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200" b="1" i="0" u="none" strike="noStrike" kern="120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rPr>
              <a:t>Short Results:</a:t>
            </a:r>
            <a:endParaRPr kumimoji="0" lang="zh-CN" altLang="en-US" sz="2200" b="1" i="0" u="none" strike="noStrike" kern="1200" cap="none" spc="0" normalizeH="0" baseline="0" noProof="0" dirty="0">
              <a:ln>
                <a:noFill/>
              </a:ln>
              <a:solidFill>
                <a:srgbClr val="8C1515"/>
              </a:solidFill>
              <a:effectLst/>
              <a:uLnTx/>
              <a:uFillTx/>
              <a:latin typeface="Arial" panose="020B0604020202020204"/>
              <a:ea typeface="宋体" panose="02010600030101010101" pitchFamily="2" charset="-122"/>
              <a:cs typeface="Arial" panose="020B0604020202020204" pitchFamily="34" charset="0"/>
            </a:endParaRPr>
          </a:p>
        </p:txBody>
      </p:sp>
      <p:sp>
        <p:nvSpPr>
          <p:cNvPr id="14" name="Rectangle 13"/>
          <p:cNvSpPr/>
          <p:nvPr/>
        </p:nvSpPr>
        <p:spPr>
          <a:xfrm>
            <a:off x="543432" y="1251634"/>
            <a:ext cx="3422558" cy="430887"/>
          </a:xfrm>
          <a:prstGeom prst="rect">
            <a:avLst/>
          </a:prstGeom>
          <a:solidFill>
            <a:srgbClr val="FFFFFF"/>
          </a:solidFill>
          <a:ln w="2642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srgbClr val="FFFFFF"/>
              </a:solidFill>
              <a:effectLst/>
              <a:uLnTx/>
              <a:uFillTx/>
              <a:latin typeface="Source Sans Pro"/>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afterEffect">
                                  <p:stCondLst>
                                    <p:cond delay="300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ctr" defTabSz="609600" rtl="0" eaLnBrk="1" fontAlgn="base" latinLnBrk="0" hangingPunct="1">
              <a:lnSpc>
                <a:spcPct val="85000"/>
              </a:lnSpc>
              <a:spcBef>
                <a:spcPts val="0"/>
              </a:spcBef>
              <a:spcAft>
                <a:spcPts val="0"/>
              </a:spcAft>
              <a:buClrTx/>
              <a:buSzPts val="1400"/>
              <a:buFontTx/>
              <a:buNone/>
              <a:defRPr/>
            </a:pP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Thank You for Listening</a:t>
            </a:r>
            <a:r>
              <a:rPr kumimoji="0" lang="en-US" altLang="zh-CN"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a:t>
            </a:r>
            <a:b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b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Welcome to </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Breakout Room </a:t>
            </a:r>
            <a:r>
              <a:rPr kumimoji="0" lang="en-US" altLang="zh-CN" sz="6600" b="1" i="0" u="none" strike="noStrike" kern="1200" cap="none" spc="0" normalizeH="0" baseline="0" noProof="0" dirty="0">
                <a:ln>
                  <a:noFill/>
                </a:ln>
                <a:solidFill>
                  <a:srgbClr val="8C1515"/>
                </a:solidFill>
                <a:effectLst/>
                <a:uLnTx/>
                <a:uFillTx/>
                <a:latin typeface="Source Sans Pro" charset="0"/>
                <a:ea typeface="MS PGothic" panose="020B0600070205080204" pitchFamily="34" charset="-128"/>
                <a:cs typeface="Arial" panose="020B0604020202020204"/>
                <a:sym typeface="Arial" panose="020B0604020202020204"/>
              </a:rPr>
              <a:t>4</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 </a:t>
            </a:r>
            <a:endPar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endParaRPr>
          </a:p>
          <a:p>
            <a:pPr marL="0" marR="0" lvl="0" indent="0" algn="ctr" defTabSz="609600" rtl="0" eaLnBrk="1" fontAlgn="base" latinLnBrk="0" hangingPunct="1">
              <a:lnSpc>
                <a:spcPct val="85000"/>
              </a:lnSpc>
              <a:spcBef>
                <a:spcPts val="0"/>
              </a:spcBef>
              <a:spcAft>
                <a:spcPts val="0"/>
              </a:spcAft>
              <a:buClrTx/>
              <a:buSzPts val="1400"/>
              <a:buFontTx/>
              <a:buNone/>
              <a:defRPr/>
            </a:pPr>
            <a:endParaRPr kumimoji="0" lang="en-US" sz="4665" b="1" i="0" u="none" strike="noStrike" kern="1200" cap="none" spc="0" normalizeH="0" baseline="0" noProof="0" dirty="0">
              <a:ln>
                <a:noFill/>
              </a:ln>
              <a:solidFill>
                <a:srgbClr val="000000"/>
              </a:solidFill>
              <a:effectLst/>
              <a:uLnTx/>
              <a:uFillTx/>
              <a:latin typeface="Arial" panose="020B0604020202020204"/>
              <a:ea typeface="MS PGothic" panose="020B0600070205080204" pitchFamily="34" charset="-128"/>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34"/>
          <p:cNvSpPr txBox="1">
            <a:spLocks noGrp="1"/>
          </p:cNvSpPr>
          <p:nvPr>
            <p:ph type="ctrTitle"/>
          </p:nvPr>
        </p:nvSpPr>
        <p:spPr>
          <a:xfrm>
            <a:off x="691091" y="1037355"/>
            <a:ext cx="11204575" cy="1566147"/>
          </a:xfrm>
          <a:prstGeom prst="rect">
            <a:avLst/>
          </a:prstGeom>
          <a:noFill/>
          <a:ln>
            <a:noFill/>
          </a:ln>
        </p:spPr>
        <p:txBody>
          <a:bodyPr spcFirstLastPara="1" wrap="square" lIns="0" tIns="60933" rIns="121900" bIns="60933" anchor="b" anchorCtr="0">
            <a:normAutofit fontScale="90000"/>
          </a:bodyPr>
          <a:lstStyle/>
          <a:p>
            <a:r>
              <a:rPr lang="en-US" b="1" dirty="0"/>
              <a:t>Cell type specific cis-regulatory programs of human parasite schistosome</a:t>
            </a:r>
            <a:endParaRPr lang="en-US" dirty="0"/>
          </a:p>
        </p:txBody>
      </p:sp>
      <p:sp>
        <p:nvSpPr>
          <p:cNvPr id="664" name="Google Shape;664;p134"/>
          <p:cNvSpPr txBox="1">
            <a:spLocks noGrp="1"/>
          </p:cNvSpPr>
          <p:nvPr>
            <p:ph type="subTitle" idx="2"/>
          </p:nvPr>
        </p:nvSpPr>
        <p:spPr>
          <a:xfrm>
            <a:off x="609600" y="2957350"/>
            <a:ext cx="10972800" cy="616000"/>
          </a:xfrm>
          <a:prstGeom prst="rect">
            <a:avLst/>
          </a:prstGeom>
          <a:noFill/>
          <a:ln>
            <a:noFill/>
          </a:ln>
        </p:spPr>
        <p:txBody>
          <a:bodyPr spcFirstLastPara="1" wrap="square" lIns="0" tIns="60933" rIns="0" bIns="60933" anchor="t" anchorCtr="0">
            <a:noAutofit/>
          </a:bodyPr>
          <a:lstStyle/>
          <a:p>
            <a:pPr marL="0" indent="0">
              <a:spcBef>
                <a:spcPts val="0"/>
              </a:spcBef>
              <a:buSzPts val="2100"/>
            </a:pPr>
            <a:r>
              <a:rPr lang="en-US" altLang="zh-CN" dirty="0" err="1"/>
              <a:t>Shulin</a:t>
            </a:r>
            <a:r>
              <a:rPr lang="en-GB" dirty="0"/>
              <a:t> </a:t>
            </a:r>
            <a:r>
              <a:rPr lang="en-US" altLang="zh-CN" dirty="0"/>
              <a:t>Mao</a:t>
            </a:r>
            <a:endParaRPr dirty="0"/>
          </a:p>
        </p:txBody>
      </p:sp>
      <p:sp>
        <p:nvSpPr>
          <p:cNvPr id="665" name="Google Shape;665;p134"/>
          <p:cNvSpPr txBox="1">
            <a:spLocks noGrp="1"/>
          </p:cNvSpPr>
          <p:nvPr>
            <p:ph type="body" idx="1"/>
          </p:nvPr>
        </p:nvSpPr>
        <p:spPr>
          <a:xfrm>
            <a:off x="1332566" y="3853667"/>
            <a:ext cx="9706800" cy="1232400"/>
          </a:xfrm>
          <a:prstGeom prst="rect">
            <a:avLst/>
          </a:prstGeom>
          <a:noFill/>
          <a:ln>
            <a:noFill/>
          </a:ln>
        </p:spPr>
        <p:txBody>
          <a:bodyPr spcFirstLastPara="1" wrap="square" lIns="0" tIns="60933" rIns="0" bIns="60933" anchor="ctr" anchorCtr="1">
            <a:noAutofit/>
          </a:bodyPr>
          <a:lstStyle/>
          <a:p>
            <a:pPr marL="0" indent="0">
              <a:spcBef>
                <a:spcPts val="0"/>
              </a:spcBef>
              <a:buSzPts val="1800"/>
            </a:pPr>
            <a:r>
              <a:rPr lang="en-US" altLang="zh-CN" dirty="0" err="1">
                <a:solidFill>
                  <a:srgbClr val="595959"/>
                </a:solidFill>
                <a:latin typeface="Arial" panose="020B0604020202020204"/>
                <a:ea typeface="Arial" panose="020B0604020202020204"/>
                <a:cs typeface="Arial" panose="020B0604020202020204"/>
                <a:sym typeface="Arial" panose="020B0604020202020204"/>
              </a:rPr>
              <a:t>Yuanpei</a:t>
            </a:r>
            <a:r>
              <a:rPr lang="en-US" altLang="zh-CN" dirty="0">
                <a:solidFill>
                  <a:srgbClr val="595959"/>
                </a:solidFill>
                <a:latin typeface="Arial" panose="020B0604020202020204"/>
                <a:ea typeface="Arial" panose="020B0604020202020204"/>
                <a:cs typeface="Arial" panose="020B0604020202020204"/>
                <a:sym typeface="Arial" panose="020B0604020202020204"/>
              </a:rPr>
              <a:t> College</a:t>
            </a:r>
            <a:r>
              <a:rPr lang="en-GB" dirty="0">
                <a:solidFill>
                  <a:srgbClr val="595959"/>
                </a:solidFill>
                <a:latin typeface="Arial" panose="020B0604020202020204"/>
                <a:ea typeface="Arial" panose="020B0604020202020204"/>
                <a:cs typeface="Arial" panose="020B0604020202020204"/>
                <a:sym typeface="Arial" panose="020B0604020202020204"/>
              </a:rPr>
              <a:t>, </a:t>
            </a:r>
            <a:r>
              <a:rPr lang="en-GB" dirty="0"/>
              <a:t>Peking</a:t>
            </a:r>
            <a:r>
              <a:rPr lang="en-GB" dirty="0">
                <a:solidFill>
                  <a:srgbClr val="595959"/>
                </a:solidFill>
                <a:latin typeface="Arial" panose="020B0604020202020204"/>
                <a:ea typeface="Arial" panose="020B0604020202020204"/>
                <a:cs typeface="Arial" panose="020B0604020202020204"/>
                <a:sym typeface="Arial" panose="020B0604020202020204"/>
              </a:rPr>
              <a:t> University</a:t>
            </a:r>
            <a:endParaRPr dirty="0">
              <a:solidFill>
                <a:srgbClr val="595959"/>
              </a:solidFill>
              <a:latin typeface="Arial" panose="020B0604020202020204"/>
              <a:ea typeface="Arial" panose="020B0604020202020204"/>
              <a:cs typeface="Arial" panose="020B0604020202020204"/>
              <a:sym typeface="Arial" panose="020B0604020202020204"/>
            </a:endParaRPr>
          </a:p>
          <a:p>
            <a:pPr marL="0" indent="0">
              <a:spcBef>
                <a:spcPts val="0"/>
              </a:spcBef>
              <a:buSzPts val="1800"/>
            </a:pPr>
            <a:endParaRPr dirty="0"/>
          </a:p>
          <a:p>
            <a:pPr marL="0" indent="0">
              <a:spcBef>
                <a:spcPts val="0"/>
              </a:spcBef>
              <a:buSzPts val="1800"/>
            </a:pPr>
            <a:endParaRPr dirty="0"/>
          </a:p>
          <a:p>
            <a:pPr marL="0" indent="0">
              <a:spcBef>
                <a:spcPts val="0"/>
              </a:spcBef>
              <a:buSzPts val="1800"/>
            </a:pPr>
            <a:endParaRPr dirty="0"/>
          </a:p>
          <a:p>
            <a:pPr marL="0" indent="0">
              <a:buSzPts val="1800"/>
            </a:pPr>
            <a:r>
              <a:rPr lang="en-GB" dirty="0">
                <a:solidFill>
                  <a:srgbClr val="A61C00"/>
                </a:solidFill>
              </a:rPr>
              <a:t>Advisor</a:t>
            </a:r>
            <a:r>
              <a:rPr lang="en-GB" dirty="0">
                <a:solidFill>
                  <a:srgbClr val="A61C00"/>
                </a:solidFill>
                <a:latin typeface="Arial" panose="020B0604020202020204"/>
                <a:ea typeface="Arial" panose="020B0604020202020204"/>
                <a:cs typeface="Arial" panose="020B0604020202020204"/>
                <a:sym typeface="Arial" panose="020B0604020202020204"/>
              </a:rPr>
              <a:t>: </a:t>
            </a:r>
            <a:r>
              <a:rPr lang="en-GB" dirty="0">
                <a:solidFill>
                  <a:srgbClr val="A61C00"/>
                </a:solidFill>
              </a:rPr>
              <a:t>Prof. B</a:t>
            </a:r>
            <a:r>
              <a:rPr lang="en-US" altLang="zh-CN" dirty="0">
                <a:solidFill>
                  <a:srgbClr val="A61C00"/>
                </a:solidFill>
              </a:rPr>
              <a:t>o Wang</a:t>
            </a:r>
            <a:r>
              <a:rPr lang="en-GB" dirty="0">
                <a:solidFill>
                  <a:srgbClr val="A61C00"/>
                </a:solidFill>
              </a:rPr>
              <a:t>, Chew Chai</a:t>
            </a:r>
            <a:endParaRPr dirty="0">
              <a:solidFill>
                <a:srgbClr val="A61C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135"/>
          <p:cNvSpPr txBox="1">
            <a:spLocks noGrp="1"/>
          </p:cNvSpPr>
          <p:nvPr>
            <p:ph type="title"/>
          </p:nvPr>
        </p:nvSpPr>
        <p:spPr>
          <a:xfrm>
            <a:off x="448734" y="330199"/>
            <a:ext cx="10276400" cy="652000"/>
          </a:xfrm>
          <a:prstGeom prst="rect">
            <a:avLst/>
          </a:prstGeom>
          <a:noFill/>
          <a:ln>
            <a:noFill/>
          </a:ln>
        </p:spPr>
        <p:txBody>
          <a:bodyPr spcFirstLastPara="1" wrap="square" lIns="0" tIns="60933" rIns="121900" bIns="60933" anchor="b" anchorCtr="0">
            <a:noAutofit/>
          </a:bodyPr>
          <a:lstStyle/>
          <a:p>
            <a:r>
              <a:rPr lang="en-US" altLang="zh-CN" sz="2800" dirty="0">
                <a:solidFill>
                  <a:srgbClr val="980000"/>
                </a:solidFill>
              </a:rPr>
              <a:t>What is the </a:t>
            </a:r>
            <a:r>
              <a:rPr lang="en-US" altLang="zh-CN" sz="2800" i="1" dirty="0">
                <a:solidFill>
                  <a:srgbClr val="980000"/>
                </a:solidFill>
              </a:rPr>
              <a:t>S</a:t>
            </a:r>
            <a:r>
              <a:rPr lang="en-US" sz="2800" i="1" dirty="0">
                <a:solidFill>
                  <a:srgbClr val="980000"/>
                </a:solidFill>
              </a:rPr>
              <a:t>chistosoma </a:t>
            </a:r>
            <a:r>
              <a:rPr lang="en-US" sz="2800" i="1" dirty="0" err="1">
                <a:solidFill>
                  <a:srgbClr val="980000"/>
                </a:solidFill>
              </a:rPr>
              <a:t>mansoni</a:t>
            </a:r>
            <a:r>
              <a:rPr lang="en-US" sz="2800" dirty="0">
                <a:solidFill>
                  <a:srgbClr val="980000"/>
                </a:solidFill>
              </a:rPr>
              <a:t>?</a:t>
            </a:r>
            <a:endParaRPr lang="en-US" sz="2800" dirty="0">
              <a:solidFill>
                <a:srgbClr val="980000"/>
              </a:solidFill>
            </a:endParaRPr>
          </a:p>
        </p:txBody>
      </p:sp>
      <p:sp>
        <p:nvSpPr>
          <p:cNvPr id="4" name="文本框 3"/>
          <p:cNvSpPr txBox="1"/>
          <p:nvPr/>
        </p:nvSpPr>
        <p:spPr>
          <a:xfrm>
            <a:off x="0" y="6488668"/>
            <a:ext cx="320886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(Bo Wang et.al., 2018, </a:t>
            </a:r>
            <a:r>
              <a:rPr kumimoji="0" lang="en-US" altLang="zh-CN" sz="1800" b="0" i="1" u="none" strike="noStrike" kern="1200" cap="none" spc="0" normalizeH="0" baseline="0" noProof="0" dirty="0" err="1">
                <a:ln>
                  <a:noFill/>
                </a:ln>
                <a:solidFill>
                  <a:srgbClr val="FFFFFF"/>
                </a:solidFill>
                <a:effectLst/>
                <a:uLnTx/>
                <a:uFillTx/>
                <a:latin typeface="Arial" panose="020B0604020202020204"/>
                <a:ea typeface="宋体" panose="02010600030101010101" pitchFamily="2" charset="-122"/>
                <a:cs typeface="+mn-cs"/>
              </a:rPr>
              <a:t>elife</a:t>
            </a: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3921040" y="1291102"/>
            <a:ext cx="8247045" cy="4068542"/>
          </a:xfrm>
          <a:prstGeom prst="rect">
            <a:avLst/>
          </a:prstGeom>
        </p:spPr>
      </p:pic>
      <p:grpSp>
        <p:nvGrpSpPr>
          <p:cNvPr id="13" name="组合 12"/>
          <p:cNvGrpSpPr/>
          <p:nvPr/>
        </p:nvGrpSpPr>
        <p:grpSpPr>
          <a:xfrm>
            <a:off x="135237" y="1594239"/>
            <a:ext cx="4303058" cy="3314196"/>
            <a:chOff x="7137280" y="1814059"/>
            <a:chExt cx="5227638" cy="4026304"/>
          </a:xfrm>
        </p:grpSpPr>
        <p:grpSp>
          <p:nvGrpSpPr>
            <p:cNvPr id="14" name="Group 15"/>
            <p:cNvGrpSpPr/>
            <p:nvPr/>
          </p:nvGrpSpPr>
          <p:grpSpPr>
            <a:xfrm>
              <a:off x="7137280" y="1814059"/>
              <a:ext cx="5227638" cy="4026304"/>
              <a:chOff x="1071055" y="1618177"/>
              <a:chExt cx="5398759" cy="4158102"/>
            </a:xfrm>
          </p:grpSpPr>
          <p:pic>
            <p:nvPicPr>
              <p:cNvPr id="18" name="Picture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1055" y="1618177"/>
                <a:ext cx="5012508" cy="4158102"/>
              </a:xfrm>
              <a:prstGeom prst="rect">
                <a:avLst/>
              </a:prstGeom>
            </p:spPr>
          </p:pic>
          <p:grpSp>
            <p:nvGrpSpPr>
              <p:cNvPr id="19" name="Group 19"/>
              <p:cNvGrpSpPr/>
              <p:nvPr/>
            </p:nvGrpSpPr>
            <p:grpSpPr>
              <a:xfrm>
                <a:off x="3650254" y="3746016"/>
                <a:ext cx="1255637" cy="883220"/>
                <a:chOff x="2961105" y="5296369"/>
                <a:chExt cx="782933" cy="550718"/>
              </a:xfrm>
            </p:grpSpPr>
            <p:sp>
              <p:nvSpPr>
                <p:cNvPr id="23" name="Oval 27"/>
                <p:cNvSpPr/>
                <p:nvPr/>
              </p:nvSpPr>
              <p:spPr>
                <a:xfrm>
                  <a:off x="3033430" y="5296369"/>
                  <a:ext cx="154135" cy="154135"/>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24" name="TextBox 29"/>
                <p:cNvSpPr txBox="1"/>
                <p:nvPr/>
              </p:nvSpPr>
              <p:spPr>
                <a:xfrm>
                  <a:off x="2961105" y="5323867"/>
                  <a:ext cx="782933"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t>
                  </a:r>
                  <a:endParaRPr kumimoji="0" lang="en-US" sz="2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0" name="Oval 22"/>
              <p:cNvSpPr/>
              <p:nvPr/>
            </p:nvSpPr>
            <p:spPr>
              <a:xfrm rot="13760725">
                <a:off x="1875438" y="2240472"/>
                <a:ext cx="246301" cy="246301"/>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21" name="Straight Arrow Connector 23"/>
              <p:cNvCxnSpPr>
                <a:stCxn id="20" idx="4"/>
              </p:cNvCxnSpPr>
              <p:nvPr/>
            </p:nvCxnSpPr>
            <p:spPr>
              <a:xfrm flipV="1">
                <a:off x="2092016" y="2129963"/>
                <a:ext cx="150229" cy="15342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6"/>
              <p:cNvSpPr txBox="1"/>
              <p:nvPr/>
            </p:nvSpPr>
            <p:spPr>
              <a:xfrm>
                <a:off x="5001599" y="4990375"/>
                <a:ext cx="1468215" cy="42476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1 mm</a:t>
                </a:r>
                <a:endParaRPr kumimoji="0" lang="en-US" sz="1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cxnSp>
          <p:nvCxnSpPr>
            <p:cNvPr id="15" name="Straight Arrow Connector 24"/>
            <p:cNvCxnSpPr/>
            <p:nvPr/>
          </p:nvCxnSpPr>
          <p:spPr>
            <a:xfrm>
              <a:off x="7609241" y="5659372"/>
              <a:ext cx="516032" cy="0"/>
            </a:xfrm>
            <a:prstGeom prst="straightConnector1">
              <a:avLst/>
            </a:prstGeom>
            <a:ln w="57150">
              <a:solidFill>
                <a:srgbClr val="FFFFFF"/>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2"/>
            <p:cNvSpPr/>
            <p:nvPr/>
          </p:nvSpPr>
          <p:spPr>
            <a:xfrm>
              <a:off x="8150877" y="5443480"/>
              <a:ext cx="3385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P</a:t>
              </a: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sp>
          <p:nvSpPr>
            <p:cNvPr id="17" name="Rectangle 4"/>
            <p:cNvSpPr/>
            <p:nvPr/>
          </p:nvSpPr>
          <p:spPr>
            <a:xfrm>
              <a:off x="7241691" y="5443480"/>
              <a:ext cx="338554" cy="369332"/>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rPr>
                <a:t>A</a:t>
              </a:r>
              <a:endParaRPr kumimoji="0" lang="en-US" sz="18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grpSp>
      <p:sp>
        <p:nvSpPr>
          <p:cNvPr id="2" name="矩形 1"/>
          <p:cNvSpPr/>
          <p:nvPr/>
        </p:nvSpPr>
        <p:spPr>
          <a:xfrm>
            <a:off x="7300096" y="3429000"/>
            <a:ext cx="931333" cy="1738663"/>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endParaRPr>
          </a:p>
        </p:txBody>
      </p:sp>
      <p:sp>
        <p:nvSpPr>
          <p:cNvPr id="26" name="文本框 25"/>
          <p:cNvSpPr txBox="1"/>
          <p:nvPr/>
        </p:nvSpPr>
        <p:spPr>
          <a:xfrm>
            <a:off x="702656" y="4885756"/>
            <a:ext cx="2769915"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Image from </a:t>
            </a:r>
            <a:r>
              <a:rPr kumimoji="0" lang="en-US" altLang="zh-CN" sz="1400" b="0" i="0" u="none" strike="noStrike" kern="1200" cap="none" spc="0" normalizeH="0" baseline="0" noProof="0" dirty="0" err="1">
                <a:ln>
                  <a:noFill/>
                </a:ln>
                <a:solidFill>
                  <a:srgbClr val="000000"/>
                </a:solidFill>
                <a:effectLst/>
                <a:uLnTx/>
                <a:uFillTx/>
                <a:latin typeface="Arial" panose="020B0604020202020204"/>
                <a:ea typeface="宋体" panose="02010600030101010101" pitchFamily="2" charset="-122"/>
                <a:cs typeface="+mn-cs"/>
              </a:rPr>
              <a:t>Pengyang</a:t>
            </a: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 Li</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7" name="Google Shape;671;p135"/>
          <p:cNvSpPr txBox="1">
            <a:spLocks noGrp="1"/>
          </p:cNvSpPr>
          <p:nvPr>
            <p:ph type="title"/>
          </p:nvPr>
        </p:nvSpPr>
        <p:spPr>
          <a:xfrm>
            <a:off x="448733" y="330199"/>
            <a:ext cx="10929583" cy="571529"/>
          </a:xfrm>
          <a:prstGeom prst="rect">
            <a:avLst/>
          </a:prstGeom>
          <a:noFill/>
          <a:ln>
            <a:noFill/>
          </a:ln>
        </p:spPr>
        <p:txBody>
          <a:bodyPr spcFirstLastPara="1" wrap="square" lIns="0" tIns="60933" rIns="121900" bIns="60933" anchor="b" anchorCtr="0">
            <a:noAutofit/>
          </a:bodyPr>
          <a:lstStyle/>
          <a:p>
            <a:r>
              <a:rPr lang="en-US" altLang="zh-CN" sz="2800" dirty="0">
                <a:solidFill>
                  <a:srgbClr val="980000"/>
                </a:solidFill>
              </a:rPr>
              <a:t>Schistosomiasis is an ancient human disease with effects worldwide</a:t>
            </a:r>
            <a:endParaRPr lang="en-US" sz="2800" dirty="0">
              <a:solidFill>
                <a:srgbClr val="980000"/>
              </a:solidFill>
            </a:endParaRPr>
          </a:p>
        </p:txBody>
      </p:sp>
      <p:pic>
        <p:nvPicPr>
          <p:cNvPr id="3" name="图片 2"/>
          <p:cNvPicPr>
            <a:picLocks noChangeAspect="1"/>
          </p:cNvPicPr>
          <p:nvPr/>
        </p:nvPicPr>
        <p:blipFill>
          <a:blip r:embed="rId1" cstate="hqprint">
            <a:extLst>
              <a:ext uri="{28A0092B-C50C-407E-A947-70E740481C1C}">
                <a14:useLocalDpi xmlns:a14="http://schemas.microsoft.com/office/drawing/2010/main" val="0"/>
              </a:ext>
            </a:extLst>
          </a:blip>
          <a:stretch>
            <a:fillRect/>
          </a:stretch>
        </p:blipFill>
        <p:spPr>
          <a:xfrm>
            <a:off x="2185111" y="1371470"/>
            <a:ext cx="7821778" cy="4584802"/>
          </a:xfrm>
          <a:prstGeom prst="rect">
            <a:avLst/>
          </a:prstGeom>
        </p:spPr>
      </p:pic>
      <p:sp>
        <p:nvSpPr>
          <p:cNvPr id="18" name="文本框 17"/>
          <p:cNvSpPr txBox="1"/>
          <p:nvPr/>
        </p:nvSpPr>
        <p:spPr>
          <a:xfrm>
            <a:off x="0" y="6488668"/>
            <a:ext cx="3962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(Daniel G Colley et.al., 2014, </a:t>
            </a:r>
            <a:r>
              <a:rPr kumimoji="0" lang="en-US" altLang="zh-CN" sz="1800" b="0" i="1"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Lancet</a:t>
            </a: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7" name="Google Shape;671;p135"/>
          <p:cNvSpPr txBox="1">
            <a:spLocks noGrp="1"/>
          </p:cNvSpPr>
          <p:nvPr>
            <p:ph type="title"/>
          </p:nvPr>
        </p:nvSpPr>
        <p:spPr>
          <a:xfrm>
            <a:off x="448734" y="330199"/>
            <a:ext cx="10276400" cy="652000"/>
          </a:xfrm>
          <a:prstGeom prst="rect">
            <a:avLst/>
          </a:prstGeom>
          <a:noFill/>
          <a:ln>
            <a:noFill/>
          </a:ln>
        </p:spPr>
        <p:txBody>
          <a:bodyPr spcFirstLastPara="1" wrap="square" lIns="0" tIns="60933" rIns="121900" bIns="60933" anchor="b" anchorCtr="0">
            <a:noAutofit/>
          </a:bodyPr>
          <a:lstStyle/>
          <a:p>
            <a:r>
              <a:rPr lang="en-US" altLang="zh-CN" sz="2800" dirty="0">
                <a:solidFill>
                  <a:srgbClr val="980000"/>
                </a:solidFill>
              </a:rPr>
              <a:t>Germline cells could be an efficient target</a:t>
            </a:r>
            <a:endParaRPr lang="en-US" sz="2800" dirty="0">
              <a:solidFill>
                <a:srgbClr val="980000"/>
              </a:solidFill>
            </a:endParaRPr>
          </a:p>
        </p:txBody>
      </p:sp>
      <p:pic>
        <p:nvPicPr>
          <p:cNvPr id="6" name="Picture 28"/>
          <p:cNvPicPr>
            <a:picLocks noChangeAspect="1"/>
          </p:cNvPicPr>
          <p:nvPr/>
        </p:nvPicPr>
        <p:blipFill>
          <a:blip r:embed="rId1"/>
          <a:stretch>
            <a:fillRect/>
          </a:stretch>
        </p:blipFill>
        <p:spPr>
          <a:xfrm>
            <a:off x="2502247" y="2256636"/>
            <a:ext cx="4417619" cy="2519117"/>
          </a:xfrm>
          <a:prstGeom prst="rect">
            <a:avLst/>
          </a:prstGeom>
        </p:spPr>
      </p:pic>
      <p:pic>
        <p:nvPicPr>
          <p:cNvPr id="8" name="Picture 30"/>
          <p:cNvPicPr>
            <a:picLocks noChangeAspect="1"/>
          </p:cNvPicPr>
          <p:nvPr/>
        </p:nvPicPr>
        <p:blipFill>
          <a:blip r:embed="rId2"/>
          <a:stretch>
            <a:fillRect/>
          </a:stretch>
        </p:blipFill>
        <p:spPr>
          <a:xfrm>
            <a:off x="1234155" y="2379634"/>
            <a:ext cx="745923" cy="2511439"/>
          </a:xfrm>
          <a:prstGeom prst="rect">
            <a:avLst/>
          </a:prstGeom>
        </p:spPr>
      </p:pic>
      <p:sp>
        <p:nvSpPr>
          <p:cNvPr id="9" name="Rectangle 31"/>
          <p:cNvSpPr/>
          <p:nvPr/>
        </p:nvSpPr>
        <p:spPr>
          <a:xfrm>
            <a:off x="2491856" y="2256637"/>
            <a:ext cx="4417619" cy="2511438"/>
          </a:xfrm>
          <a:prstGeom prst="rect">
            <a:avLst/>
          </a:prstGeom>
          <a:noFill/>
          <a:ln w="285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cxnSp>
        <p:nvCxnSpPr>
          <p:cNvPr id="10" name="Straight Connector 32"/>
          <p:cNvCxnSpPr/>
          <p:nvPr/>
        </p:nvCxnSpPr>
        <p:spPr>
          <a:xfrm flipV="1">
            <a:off x="1577890" y="2256636"/>
            <a:ext cx="913967" cy="1126238"/>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11" name="Straight Connector 33"/>
          <p:cNvCxnSpPr/>
          <p:nvPr/>
        </p:nvCxnSpPr>
        <p:spPr>
          <a:xfrm>
            <a:off x="1577890" y="3382874"/>
            <a:ext cx="913967" cy="1385200"/>
          </a:xfrm>
          <a:prstGeom prst="line">
            <a:avLst/>
          </a:prstGeom>
          <a:ln w="28575">
            <a:prstDash val="sysDash"/>
          </a:ln>
        </p:spPr>
        <p:style>
          <a:lnRef idx="1">
            <a:schemeClr val="dk1"/>
          </a:lnRef>
          <a:fillRef idx="0">
            <a:schemeClr val="dk1"/>
          </a:fillRef>
          <a:effectRef idx="0">
            <a:schemeClr val="dk1"/>
          </a:effectRef>
          <a:fontRef idx="minor">
            <a:schemeClr val="tx1"/>
          </a:fontRef>
        </p:style>
      </p:cxnSp>
      <p:sp>
        <p:nvSpPr>
          <p:cNvPr id="12" name="Rectangle 34"/>
          <p:cNvSpPr/>
          <p:nvPr/>
        </p:nvSpPr>
        <p:spPr>
          <a:xfrm>
            <a:off x="2660875" y="4101033"/>
            <a:ext cx="1281975"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juveniles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3" name="Rectangle 35"/>
          <p:cNvSpPr/>
          <p:nvPr/>
        </p:nvSpPr>
        <p:spPr>
          <a:xfrm>
            <a:off x="5451172" y="4125780"/>
            <a:ext cx="923480" cy="36933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adults</a:t>
            </a:r>
            <a:endParaRPr kumimoji="0" lang="en-US"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14" name="Picture 18"/>
          <p:cNvPicPr>
            <a:picLocks noChangeAspect="1"/>
          </p:cNvPicPr>
          <p:nvPr/>
        </p:nvPicPr>
        <p:blipFill>
          <a:blip r:embed="rId3"/>
          <a:stretch>
            <a:fillRect/>
          </a:stretch>
        </p:blipFill>
        <p:spPr>
          <a:xfrm>
            <a:off x="8636197" y="1964664"/>
            <a:ext cx="2127894" cy="3147413"/>
          </a:xfrm>
          <a:prstGeom prst="rect">
            <a:avLst/>
          </a:prstGeom>
        </p:spPr>
      </p:pic>
      <p:sp>
        <p:nvSpPr>
          <p:cNvPr id="15" name="Rectangle 20"/>
          <p:cNvSpPr/>
          <p:nvPr/>
        </p:nvSpPr>
        <p:spPr>
          <a:xfrm>
            <a:off x="8636197" y="5112077"/>
            <a:ext cx="2127894" cy="6463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most eggs </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rPr>
              <a:t>accumulate in liver</a:t>
            </a:r>
            <a:endParaRPr kumimoji="0" lang="en-US"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cxnSp>
        <p:nvCxnSpPr>
          <p:cNvPr id="16" name="Straight Arrow Connector 21"/>
          <p:cNvCxnSpPr/>
          <p:nvPr/>
        </p:nvCxnSpPr>
        <p:spPr>
          <a:xfrm>
            <a:off x="4042623" y="3552014"/>
            <a:ext cx="11949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36"/>
          <p:cNvCxnSpPr/>
          <p:nvPr/>
        </p:nvCxnSpPr>
        <p:spPr>
          <a:xfrm>
            <a:off x="7233191" y="3552014"/>
            <a:ext cx="119495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pic>
        <p:nvPicPr>
          <p:cNvPr id="25" name="图片 24"/>
          <p:cNvPicPr>
            <a:picLocks noChangeAspect="1"/>
          </p:cNvPicPr>
          <p:nvPr/>
        </p:nvPicPr>
        <p:blipFill rotWithShape="1">
          <a:blip r:embed="rId1"/>
          <a:srcRect l="15746" t="11756" r="12938" b="18051"/>
          <a:stretch>
            <a:fillRect/>
          </a:stretch>
        </p:blipFill>
        <p:spPr>
          <a:xfrm>
            <a:off x="10077125" y="3390112"/>
            <a:ext cx="1892906" cy="1863129"/>
          </a:xfrm>
          <a:prstGeom prst="rect">
            <a:avLst/>
          </a:prstGeom>
        </p:spPr>
      </p:pic>
      <p:grpSp>
        <p:nvGrpSpPr>
          <p:cNvPr id="6" name="组合 5"/>
          <p:cNvGrpSpPr/>
          <p:nvPr/>
        </p:nvGrpSpPr>
        <p:grpSpPr>
          <a:xfrm>
            <a:off x="3941881" y="1459217"/>
            <a:ext cx="3977982" cy="4328709"/>
            <a:chOff x="516981" y="421419"/>
            <a:chExt cx="5220694" cy="5680988"/>
          </a:xfrm>
        </p:grpSpPr>
        <p:pic>
          <p:nvPicPr>
            <p:cNvPr id="3" name="图片 2"/>
            <p:cNvPicPr>
              <a:picLocks noChangeAspect="1"/>
            </p:cNvPicPr>
            <p:nvPr/>
          </p:nvPicPr>
          <p:blipFill rotWithShape="1">
            <a:blip r:embed="rId2"/>
            <a:srcRect t="83134" b="5407"/>
            <a:stretch>
              <a:fillRect/>
            </a:stretch>
          </p:blipFill>
          <p:spPr>
            <a:xfrm>
              <a:off x="516981" y="5504144"/>
              <a:ext cx="5220694" cy="598263"/>
            </a:xfrm>
            <a:prstGeom prst="rect">
              <a:avLst/>
            </a:prstGeom>
          </p:spPr>
        </p:pic>
        <p:pic>
          <p:nvPicPr>
            <p:cNvPr id="5" name="图片 4"/>
            <p:cNvPicPr>
              <a:picLocks noChangeAspect="1"/>
            </p:cNvPicPr>
            <p:nvPr/>
          </p:nvPicPr>
          <p:blipFill rotWithShape="1">
            <a:blip r:embed="rId2"/>
            <a:srcRect l="12358" t="7884" r="12512" b="17655"/>
            <a:stretch>
              <a:fillRect/>
            </a:stretch>
          </p:blipFill>
          <p:spPr>
            <a:xfrm>
              <a:off x="551105" y="421419"/>
              <a:ext cx="5152446" cy="5106579"/>
            </a:xfrm>
            <a:prstGeom prst="rect">
              <a:avLst/>
            </a:prstGeom>
          </p:spPr>
        </p:pic>
      </p:grpSp>
      <p:sp>
        <p:nvSpPr>
          <p:cNvPr id="7" name="Google Shape;671;p135"/>
          <p:cNvSpPr txBox="1">
            <a:spLocks noGrp="1"/>
          </p:cNvSpPr>
          <p:nvPr>
            <p:ph type="title"/>
          </p:nvPr>
        </p:nvSpPr>
        <p:spPr>
          <a:xfrm>
            <a:off x="448733" y="330199"/>
            <a:ext cx="11387667" cy="880534"/>
          </a:xfrm>
          <a:prstGeom prst="rect">
            <a:avLst/>
          </a:prstGeom>
          <a:noFill/>
          <a:ln>
            <a:noFill/>
          </a:ln>
        </p:spPr>
        <p:txBody>
          <a:bodyPr spcFirstLastPara="1" wrap="square" lIns="0" tIns="60933" rIns="121900" bIns="60933" anchor="b" anchorCtr="0">
            <a:noAutofit/>
          </a:bodyPr>
          <a:lstStyle/>
          <a:p>
            <a:r>
              <a:rPr lang="en-US" altLang="zh-CN" sz="2800" b="0" i="0" dirty="0">
                <a:solidFill>
                  <a:srgbClr val="A61C00"/>
                </a:solidFill>
                <a:effectLst/>
                <a:latin typeface="Arial" panose="020B0604020202020204" pitchFamily="34" charset="0"/>
                <a:ea typeface="Arial" panose="020B0604020202020204" pitchFamily="34" charset="0"/>
                <a:cs typeface="Arial" panose="020B0604020202020204" pitchFamily="34" charset="0"/>
              </a:rPr>
              <a:t>Single-cell </a:t>
            </a:r>
            <a:r>
              <a:rPr lang="en-US" altLang="zh-CN" sz="2800" b="0" i="0" dirty="0" err="1">
                <a:solidFill>
                  <a:srgbClr val="A61C00"/>
                </a:solidFill>
                <a:effectLst/>
                <a:latin typeface="Arial" panose="020B0604020202020204" pitchFamily="34" charset="0"/>
                <a:ea typeface="Arial" panose="020B0604020202020204" pitchFamily="34" charset="0"/>
                <a:cs typeface="Arial" panose="020B0604020202020204" pitchFamily="34" charset="0"/>
              </a:rPr>
              <a:t>ATACseq</a:t>
            </a:r>
            <a:r>
              <a:rPr lang="en-US" altLang="zh-CN" sz="2800" b="0" i="0" dirty="0">
                <a:solidFill>
                  <a:srgbClr val="A61C00"/>
                </a:solidFill>
                <a:effectLst/>
                <a:latin typeface="Arial" panose="020B0604020202020204" pitchFamily="34" charset="0"/>
                <a:ea typeface="Arial" panose="020B0604020202020204" pitchFamily="34" charset="0"/>
                <a:cs typeface="Arial" panose="020B0604020202020204" pitchFamily="34" charset="0"/>
              </a:rPr>
              <a:t> allows us to explore chromatin accessibility in each cell</a:t>
            </a:r>
            <a:endParaRPr lang="en-US" sz="4400" dirty="0">
              <a:solidFill>
                <a:srgbClr val="980000"/>
              </a:solidFill>
            </a:endParaRPr>
          </a:p>
        </p:txBody>
      </p:sp>
      <p:sp>
        <p:nvSpPr>
          <p:cNvPr id="8" name="矩形 7"/>
          <p:cNvSpPr/>
          <p:nvPr/>
        </p:nvSpPr>
        <p:spPr>
          <a:xfrm>
            <a:off x="4484899" y="5657541"/>
            <a:ext cx="2122998" cy="954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9" name="任意多边形: 形状 8"/>
          <p:cNvSpPr/>
          <p:nvPr/>
        </p:nvSpPr>
        <p:spPr>
          <a:xfrm>
            <a:off x="5453708" y="2469069"/>
            <a:ext cx="297240" cy="365760"/>
          </a:xfrm>
          <a:custGeom>
            <a:avLst/>
            <a:gdLst>
              <a:gd name="connsiteX0" fmla="*/ 1251 w 297240"/>
              <a:gd name="connsiteY0" fmla="*/ 151075 h 365760"/>
              <a:gd name="connsiteX1" fmla="*/ 64861 w 297240"/>
              <a:gd name="connsiteY1" fmla="*/ 87464 h 365760"/>
              <a:gd name="connsiteX2" fmla="*/ 176180 w 297240"/>
              <a:gd name="connsiteY2" fmla="*/ 0 h 365760"/>
              <a:gd name="connsiteX3" fmla="*/ 200033 w 297240"/>
              <a:gd name="connsiteY3" fmla="*/ 23854 h 365760"/>
              <a:gd name="connsiteX4" fmla="*/ 231839 w 297240"/>
              <a:gd name="connsiteY4" fmla="*/ 79513 h 365760"/>
              <a:gd name="connsiteX5" fmla="*/ 239790 w 297240"/>
              <a:gd name="connsiteY5" fmla="*/ 103367 h 365760"/>
              <a:gd name="connsiteX6" fmla="*/ 247741 w 297240"/>
              <a:gd name="connsiteY6" fmla="*/ 159026 h 365760"/>
              <a:gd name="connsiteX7" fmla="*/ 271595 w 297240"/>
              <a:gd name="connsiteY7" fmla="*/ 302150 h 365760"/>
              <a:gd name="connsiteX8" fmla="*/ 207985 w 297240"/>
              <a:gd name="connsiteY8" fmla="*/ 365760 h 365760"/>
              <a:gd name="connsiteX9" fmla="*/ 144374 w 297240"/>
              <a:gd name="connsiteY9" fmla="*/ 357809 h 365760"/>
              <a:gd name="connsiteX10" fmla="*/ 104618 w 297240"/>
              <a:gd name="connsiteY10" fmla="*/ 349857 h 365760"/>
              <a:gd name="connsiteX11" fmla="*/ 56910 w 297240"/>
              <a:gd name="connsiteY11" fmla="*/ 286247 h 365760"/>
              <a:gd name="connsiteX12" fmla="*/ 33056 w 297240"/>
              <a:gd name="connsiteY12" fmla="*/ 270344 h 365760"/>
              <a:gd name="connsiteX13" fmla="*/ 1251 w 297240"/>
              <a:gd name="connsiteY13" fmla="*/ 151075 h 365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7240" h="365760">
                <a:moveTo>
                  <a:pt x="1251" y="151075"/>
                </a:moveTo>
                <a:cubicBezTo>
                  <a:pt x="6552" y="120595"/>
                  <a:pt x="4052" y="132270"/>
                  <a:pt x="64861" y="87464"/>
                </a:cubicBezTo>
                <a:cubicBezTo>
                  <a:pt x="102851" y="59471"/>
                  <a:pt x="176180" y="0"/>
                  <a:pt x="176180" y="0"/>
                </a:cubicBezTo>
                <a:cubicBezTo>
                  <a:pt x="184131" y="7951"/>
                  <a:pt x="192834" y="15216"/>
                  <a:pt x="200033" y="23854"/>
                </a:cubicBezTo>
                <a:cubicBezTo>
                  <a:pt x="211776" y="37946"/>
                  <a:pt x="224977" y="63501"/>
                  <a:pt x="231839" y="79513"/>
                </a:cubicBezTo>
                <a:cubicBezTo>
                  <a:pt x="235141" y="87217"/>
                  <a:pt x="237140" y="95416"/>
                  <a:pt x="239790" y="103367"/>
                </a:cubicBezTo>
                <a:cubicBezTo>
                  <a:pt x="242440" y="121920"/>
                  <a:pt x="240533" y="141726"/>
                  <a:pt x="247741" y="159026"/>
                </a:cubicBezTo>
                <a:cubicBezTo>
                  <a:pt x="277921" y="231460"/>
                  <a:pt x="328114" y="170272"/>
                  <a:pt x="271595" y="302150"/>
                </a:cubicBezTo>
                <a:cubicBezTo>
                  <a:pt x="259783" y="329712"/>
                  <a:pt x="207985" y="365760"/>
                  <a:pt x="207985" y="365760"/>
                </a:cubicBezTo>
                <a:cubicBezTo>
                  <a:pt x="186781" y="363110"/>
                  <a:pt x="165494" y="361058"/>
                  <a:pt x="144374" y="357809"/>
                </a:cubicBezTo>
                <a:cubicBezTo>
                  <a:pt x="131017" y="355754"/>
                  <a:pt x="115078" y="358415"/>
                  <a:pt x="104618" y="349857"/>
                </a:cubicBezTo>
                <a:cubicBezTo>
                  <a:pt x="84105" y="333073"/>
                  <a:pt x="78963" y="300949"/>
                  <a:pt x="56910" y="286247"/>
                </a:cubicBezTo>
                <a:lnTo>
                  <a:pt x="33056" y="270344"/>
                </a:lnTo>
                <a:cubicBezTo>
                  <a:pt x="7670" y="219574"/>
                  <a:pt x="-4050" y="181555"/>
                  <a:pt x="1251" y="151075"/>
                </a:cubicBezTo>
                <a:close/>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10" name="任意多边形: 形状 9"/>
          <p:cNvSpPr/>
          <p:nvPr/>
        </p:nvSpPr>
        <p:spPr>
          <a:xfrm>
            <a:off x="5987259" y="2174871"/>
            <a:ext cx="604736" cy="1049572"/>
          </a:xfrm>
          <a:custGeom>
            <a:avLst/>
            <a:gdLst>
              <a:gd name="connsiteX0" fmla="*/ 16340 w 604736"/>
              <a:gd name="connsiteY0" fmla="*/ 262393 h 1049572"/>
              <a:gd name="connsiteX1" fmla="*/ 8389 w 604736"/>
              <a:gd name="connsiteY1" fmla="*/ 198782 h 1049572"/>
              <a:gd name="connsiteX2" fmla="*/ 437 w 604736"/>
              <a:gd name="connsiteY2" fmla="*/ 166977 h 1049572"/>
              <a:gd name="connsiteX3" fmla="*/ 111755 w 604736"/>
              <a:gd name="connsiteY3" fmla="*/ 0 h 1049572"/>
              <a:gd name="connsiteX4" fmla="*/ 143561 w 604736"/>
              <a:gd name="connsiteY4" fmla="*/ 63610 h 1049572"/>
              <a:gd name="connsiteX5" fmla="*/ 151512 w 604736"/>
              <a:gd name="connsiteY5" fmla="*/ 87464 h 1049572"/>
              <a:gd name="connsiteX6" fmla="*/ 143561 w 604736"/>
              <a:gd name="connsiteY6" fmla="*/ 135172 h 1049572"/>
              <a:gd name="connsiteX7" fmla="*/ 127658 w 604736"/>
              <a:gd name="connsiteY7" fmla="*/ 159026 h 1049572"/>
              <a:gd name="connsiteX8" fmla="*/ 135609 w 604736"/>
              <a:gd name="connsiteY8" fmla="*/ 230588 h 1049572"/>
              <a:gd name="connsiteX9" fmla="*/ 167415 w 604736"/>
              <a:gd name="connsiteY9" fmla="*/ 270344 h 1049572"/>
              <a:gd name="connsiteX10" fmla="*/ 207171 w 604736"/>
              <a:gd name="connsiteY10" fmla="*/ 326003 h 1049572"/>
              <a:gd name="connsiteX11" fmla="*/ 223074 w 604736"/>
              <a:gd name="connsiteY11" fmla="*/ 373711 h 1049572"/>
              <a:gd name="connsiteX12" fmla="*/ 238976 w 604736"/>
              <a:gd name="connsiteY12" fmla="*/ 421419 h 1049572"/>
              <a:gd name="connsiteX13" fmla="*/ 262830 w 604736"/>
              <a:gd name="connsiteY13" fmla="*/ 445273 h 1049572"/>
              <a:gd name="connsiteX14" fmla="*/ 294635 w 604736"/>
              <a:gd name="connsiteY14" fmla="*/ 492981 h 1049572"/>
              <a:gd name="connsiteX15" fmla="*/ 310538 w 604736"/>
              <a:gd name="connsiteY15" fmla="*/ 532737 h 1049572"/>
              <a:gd name="connsiteX16" fmla="*/ 390051 w 604736"/>
              <a:gd name="connsiteY16" fmla="*/ 516835 h 1049572"/>
              <a:gd name="connsiteX17" fmla="*/ 421856 w 604736"/>
              <a:gd name="connsiteY17" fmla="*/ 492981 h 1049572"/>
              <a:gd name="connsiteX18" fmla="*/ 445710 w 604736"/>
              <a:gd name="connsiteY18" fmla="*/ 485029 h 1049572"/>
              <a:gd name="connsiteX19" fmla="*/ 485467 w 604736"/>
              <a:gd name="connsiteY19" fmla="*/ 500932 h 1049572"/>
              <a:gd name="connsiteX20" fmla="*/ 533175 w 604736"/>
              <a:gd name="connsiteY20" fmla="*/ 524786 h 1049572"/>
              <a:gd name="connsiteX21" fmla="*/ 596785 w 604736"/>
              <a:gd name="connsiteY21" fmla="*/ 604299 h 1049572"/>
              <a:gd name="connsiteX22" fmla="*/ 604736 w 604736"/>
              <a:gd name="connsiteY22" fmla="*/ 628153 h 1049572"/>
              <a:gd name="connsiteX23" fmla="*/ 596785 w 604736"/>
              <a:gd name="connsiteY23" fmla="*/ 707666 h 1049572"/>
              <a:gd name="connsiteX24" fmla="*/ 572931 w 604736"/>
              <a:gd name="connsiteY24" fmla="*/ 723569 h 1049572"/>
              <a:gd name="connsiteX25" fmla="*/ 533175 w 604736"/>
              <a:gd name="connsiteY25" fmla="*/ 803082 h 1049572"/>
              <a:gd name="connsiteX26" fmla="*/ 525223 w 604736"/>
              <a:gd name="connsiteY26" fmla="*/ 826935 h 1049572"/>
              <a:gd name="connsiteX27" fmla="*/ 485467 w 604736"/>
              <a:gd name="connsiteY27" fmla="*/ 850789 h 1049572"/>
              <a:gd name="connsiteX28" fmla="*/ 445710 w 604736"/>
              <a:gd name="connsiteY28" fmla="*/ 906449 h 1049572"/>
              <a:gd name="connsiteX29" fmla="*/ 405954 w 604736"/>
              <a:gd name="connsiteY29" fmla="*/ 922351 h 1049572"/>
              <a:gd name="connsiteX30" fmla="*/ 358246 w 604736"/>
              <a:gd name="connsiteY30" fmla="*/ 962108 h 1049572"/>
              <a:gd name="connsiteX31" fmla="*/ 318489 w 604736"/>
              <a:gd name="connsiteY31" fmla="*/ 954156 h 1049572"/>
              <a:gd name="connsiteX32" fmla="*/ 207171 w 604736"/>
              <a:gd name="connsiteY32" fmla="*/ 938254 h 1049572"/>
              <a:gd name="connsiteX33" fmla="*/ 183317 w 604736"/>
              <a:gd name="connsiteY33" fmla="*/ 946205 h 1049572"/>
              <a:gd name="connsiteX34" fmla="*/ 135609 w 604736"/>
              <a:gd name="connsiteY34" fmla="*/ 1001864 h 1049572"/>
              <a:gd name="connsiteX35" fmla="*/ 95853 w 604736"/>
              <a:gd name="connsiteY35" fmla="*/ 1025718 h 1049572"/>
              <a:gd name="connsiteX36" fmla="*/ 64048 w 604736"/>
              <a:gd name="connsiteY36" fmla="*/ 1049572 h 1049572"/>
              <a:gd name="connsiteX37" fmla="*/ 16340 w 604736"/>
              <a:gd name="connsiteY37" fmla="*/ 1033669 h 1049572"/>
              <a:gd name="connsiteX38" fmla="*/ 24291 w 604736"/>
              <a:gd name="connsiteY38" fmla="*/ 962108 h 1049572"/>
              <a:gd name="connsiteX39" fmla="*/ 48145 w 604736"/>
              <a:gd name="connsiteY39" fmla="*/ 954156 h 1049572"/>
              <a:gd name="connsiteX40" fmla="*/ 71999 w 604736"/>
              <a:gd name="connsiteY40" fmla="*/ 938254 h 1049572"/>
              <a:gd name="connsiteX41" fmla="*/ 151512 w 604736"/>
              <a:gd name="connsiteY41" fmla="*/ 866692 h 1049572"/>
              <a:gd name="connsiteX42" fmla="*/ 159463 w 604736"/>
              <a:gd name="connsiteY42" fmla="*/ 834887 h 1049572"/>
              <a:gd name="connsiteX43" fmla="*/ 191269 w 604736"/>
              <a:gd name="connsiteY43" fmla="*/ 779228 h 1049572"/>
              <a:gd name="connsiteX44" fmla="*/ 183317 w 604736"/>
              <a:gd name="connsiteY44" fmla="*/ 755374 h 1049572"/>
              <a:gd name="connsiteX45" fmla="*/ 143561 w 604736"/>
              <a:gd name="connsiteY45" fmla="*/ 723569 h 1049572"/>
              <a:gd name="connsiteX46" fmla="*/ 119707 w 604736"/>
              <a:gd name="connsiteY46" fmla="*/ 731520 h 1049572"/>
              <a:gd name="connsiteX47" fmla="*/ 87902 w 604736"/>
              <a:gd name="connsiteY47" fmla="*/ 739471 h 1049572"/>
              <a:gd name="connsiteX48" fmla="*/ 48145 w 604736"/>
              <a:gd name="connsiteY48" fmla="*/ 731520 h 1049572"/>
              <a:gd name="connsiteX49" fmla="*/ 8389 w 604736"/>
              <a:gd name="connsiteY49" fmla="*/ 675861 h 1049572"/>
              <a:gd name="connsiteX50" fmla="*/ 24291 w 604736"/>
              <a:gd name="connsiteY50" fmla="*/ 636104 h 1049572"/>
              <a:gd name="connsiteX51" fmla="*/ 79950 w 604736"/>
              <a:gd name="connsiteY51" fmla="*/ 604299 h 1049572"/>
              <a:gd name="connsiteX52" fmla="*/ 95853 w 604736"/>
              <a:gd name="connsiteY52" fmla="*/ 580445 h 1049572"/>
              <a:gd name="connsiteX53" fmla="*/ 119707 w 604736"/>
              <a:gd name="connsiteY53" fmla="*/ 556591 h 1049572"/>
              <a:gd name="connsiteX54" fmla="*/ 135609 w 604736"/>
              <a:gd name="connsiteY54" fmla="*/ 485029 h 1049572"/>
              <a:gd name="connsiteX55" fmla="*/ 103804 w 604736"/>
              <a:gd name="connsiteY55" fmla="*/ 421419 h 1049572"/>
              <a:gd name="connsiteX56" fmla="*/ 95853 w 604736"/>
              <a:gd name="connsiteY56" fmla="*/ 349857 h 1049572"/>
              <a:gd name="connsiteX57" fmla="*/ 16340 w 604736"/>
              <a:gd name="connsiteY57" fmla="*/ 262393 h 104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4736" h="1049572">
                <a:moveTo>
                  <a:pt x="16340" y="262393"/>
                </a:moveTo>
                <a:cubicBezTo>
                  <a:pt x="1763" y="237214"/>
                  <a:pt x="11902" y="219860"/>
                  <a:pt x="8389" y="198782"/>
                </a:cubicBezTo>
                <a:cubicBezTo>
                  <a:pt x="6592" y="188003"/>
                  <a:pt x="-2020" y="177625"/>
                  <a:pt x="437" y="166977"/>
                </a:cubicBezTo>
                <a:cubicBezTo>
                  <a:pt x="16729" y="96375"/>
                  <a:pt x="66802" y="53943"/>
                  <a:pt x="111755" y="0"/>
                </a:cubicBezTo>
                <a:cubicBezTo>
                  <a:pt x="122357" y="21203"/>
                  <a:pt x="133751" y="42029"/>
                  <a:pt x="143561" y="63610"/>
                </a:cubicBezTo>
                <a:cubicBezTo>
                  <a:pt x="147029" y="71240"/>
                  <a:pt x="151512" y="79083"/>
                  <a:pt x="151512" y="87464"/>
                </a:cubicBezTo>
                <a:cubicBezTo>
                  <a:pt x="151512" y="103586"/>
                  <a:pt x="148659" y="119877"/>
                  <a:pt x="143561" y="135172"/>
                </a:cubicBezTo>
                <a:cubicBezTo>
                  <a:pt x="140539" y="144238"/>
                  <a:pt x="132959" y="151075"/>
                  <a:pt x="127658" y="159026"/>
                </a:cubicBezTo>
                <a:cubicBezTo>
                  <a:pt x="130308" y="182880"/>
                  <a:pt x="127537" y="207985"/>
                  <a:pt x="135609" y="230588"/>
                </a:cubicBezTo>
                <a:cubicBezTo>
                  <a:pt x="141317" y="246570"/>
                  <a:pt x="158001" y="256223"/>
                  <a:pt x="167415" y="270344"/>
                </a:cubicBezTo>
                <a:cubicBezTo>
                  <a:pt x="209281" y="333142"/>
                  <a:pt x="155075" y="273907"/>
                  <a:pt x="207171" y="326003"/>
                </a:cubicBezTo>
                <a:lnTo>
                  <a:pt x="223074" y="373711"/>
                </a:lnTo>
                <a:cubicBezTo>
                  <a:pt x="228375" y="389614"/>
                  <a:pt x="227123" y="409566"/>
                  <a:pt x="238976" y="421419"/>
                </a:cubicBezTo>
                <a:lnTo>
                  <a:pt x="262830" y="445273"/>
                </a:lnTo>
                <a:cubicBezTo>
                  <a:pt x="283852" y="508335"/>
                  <a:pt x="252091" y="424910"/>
                  <a:pt x="294635" y="492981"/>
                </a:cubicBezTo>
                <a:cubicBezTo>
                  <a:pt x="302200" y="505084"/>
                  <a:pt x="305237" y="519485"/>
                  <a:pt x="310538" y="532737"/>
                </a:cubicBezTo>
                <a:cubicBezTo>
                  <a:pt x="337042" y="527436"/>
                  <a:pt x="364596" y="525926"/>
                  <a:pt x="390051" y="516835"/>
                </a:cubicBezTo>
                <a:cubicBezTo>
                  <a:pt x="402531" y="512378"/>
                  <a:pt x="410350" y="499556"/>
                  <a:pt x="421856" y="492981"/>
                </a:cubicBezTo>
                <a:cubicBezTo>
                  <a:pt x="429133" y="488823"/>
                  <a:pt x="437759" y="487680"/>
                  <a:pt x="445710" y="485029"/>
                </a:cubicBezTo>
                <a:cubicBezTo>
                  <a:pt x="458962" y="490330"/>
                  <a:pt x="472701" y="494549"/>
                  <a:pt x="485467" y="500932"/>
                </a:cubicBezTo>
                <a:cubicBezTo>
                  <a:pt x="547120" y="531759"/>
                  <a:pt x="473220" y="504802"/>
                  <a:pt x="533175" y="524786"/>
                </a:cubicBezTo>
                <a:cubicBezTo>
                  <a:pt x="576947" y="568559"/>
                  <a:pt x="577315" y="558870"/>
                  <a:pt x="596785" y="604299"/>
                </a:cubicBezTo>
                <a:cubicBezTo>
                  <a:pt x="600087" y="612003"/>
                  <a:pt x="602086" y="620202"/>
                  <a:pt x="604736" y="628153"/>
                </a:cubicBezTo>
                <a:cubicBezTo>
                  <a:pt x="602086" y="654657"/>
                  <a:pt x="605208" y="682396"/>
                  <a:pt x="596785" y="707666"/>
                </a:cubicBezTo>
                <a:cubicBezTo>
                  <a:pt x="593763" y="716732"/>
                  <a:pt x="578232" y="715618"/>
                  <a:pt x="572931" y="723569"/>
                </a:cubicBezTo>
                <a:cubicBezTo>
                  <a:pt x="556494" y="748225"/>
                  <a:pt x="542547" y="774970"/>
                  <a:pt x="533175" y="803082"/>
                </a:cubicBezTo>
                <a:cubicBezTo>
                  <a:pt x="530524" y="811033"/>
                  <a:pt x="531149" y="821009"/>
                  <a:pt x="525223" y="826935"/>
                </a:cubicBezTo>
                <a:cubicBezTo>
                  <a:pt x="514295" y="837863"/>
                  <a:pt x="498719" y="842838"/>
                  <a:pt x="485467" y="850789"/>
                </a:cubicBezTo>
                <a:cubicBezTo>
                  <a:pt x="472215" y="869342"/>
                  <a:pt x="462657" y="891196"/>
                  <a:pt x="445710" y="906449"/>
                </a:cubicBezTo>
                <a:cubicBezTo>
                  <a:pt x="435101" y="915997"/>
                  <a:pt x="417995" y="914688"/>
                  <a:pt x="405954" y="922351"/>
                </a:cubicBezTo>
                <a:cubicBezTo>
                  <a:pt x="388490" y="933465"/>
                  <a:pt x="374149" y="948856"/>
                  <a:pt x="358246" y="962108"/>
                </a:cubicBezTo>
                <a:cubicBezTo>
                  <a:pt x="344994" y="959457"/>
                  <a:pt x="331868" y="956067"/>
                  <a:pt x="318489" y="954156"/>
                </a:cubicBezTo>
                <a:cubicBezTo>
                  <a:pt x="186256" y="935265"/>
                  <a:pt x="297064" y="956232"/>
                  <a:pt x="207171" y="938254"/>
                </a:cubicBezTo>
                <a:cubicBezTo>
                  <a:pt x="199220" y="940904"/>
                  <a:pt x="190291" y="941556"/>
                  <a:pt x="183317" y="946205"/>
                </a:cubicBezTo>
                <a:cubicBezTo>
                  <a:pt x="146130" y="970996"/>
                  <a:pt x="170879" y="971002"/>
                  <a:pt x="135609" y="1001864"/>
                </a:cubicBezTo>
                <a:cubicBezTo>
                  <a:pt x="123978" y="1012041"/>
                  <a:pt x="108712" y="1017145"/>
                  <a:pt x="95853" y="1025718"/>
                </a:cubicBezTo>
                <a:cubicBezTo>
                  <a:pt x="84827" y="1033069"/>
                  <a:pt x="74650" y="1041621"/>
                  <a:pt x="64048" y="1049572"/>
                </a:cubicBezTo>
                <a:cubicBezTo>
                  <a:pt x="48145" y="1044271"/>
                  <a:pt x="23277" y="1048929"/>
                  <a:pt x="16340" y="1033669"/>
                </a:cubicBezTo>
                <a:cubicBezTo>
                  <a:pt x="6408" y="1011820"/>
                  <a:pt x="15378" y="984392"/>
                  <a:pt x="24291" y="962108"/>
                </a:cubicBezTo>
                <a:cubicBezTo>
                  <a:pt x="27404" y="954326"/>
                  <a:pt x="40648" y="957904"/>
                  <a:pt x="48145" y="954156"/>
                </a:cubicBezTo>
                <a:cubicBezTo>
                  <a:pt x="56692" y="949882"/>
                  <a:pt x="64456" y="944121"/>
                  <a:pt x="71999" y="938254"/>
                </a:cubicBezTo>
                <a:cubicBezTo>
                  <a:pt x="116416" y="903708"/>
                  <a:pt x="115795" y="902409"/>
                  <a:pt x="151512" y="866692"/>
                </a:cubicBezTo>
                <a:cubicBezTo>
                  <a:pt x="154162" y="856090"/>
                  <a:pt x="154041" y="844375"/>
                  <a:pt x="159463" y="834887"/>
                </a:cubicBezTo>
                <a:cubicBezTo>
                  <a:pt x="201573" y="761194"/>
                  <a:pt x="170357" y="862867"/>
                  <a:pt x="191269" y="779228"/>
                </a:cubicBezTo>
                <a:cubicBezTo>
                  <a:pt x="188618" y="771277"/>
                  <a:pt x="188772" y="761738"/>
                  <a:pt x="183317" y="755374"/>
                </a:cubicBezTo>
                <a:cubicBezTo>
                  <a:pt x="172272" y="742489"/>
                  <a:pt x="159451" y="729528"/>
                  <a:pt x="143561" y="723569"/>
                </a:cubicBezTo>
                <a:cubicBezTo>
                  <a:pt x="135713" y="720626"/>
                  <a:pt x="127766" y="729218"/>
                  <a:pt x="119707" y="731520"/>
                </a:cubicBezTo>
                <a:cubicBezTo>
                  <a:pt x="109200" y="734522"/>
                  <a:pt x="98504" y="736821"/>
                  <a:pt x="87902" y="739471"/>
                </a:cubicBezTo>
                <a:cubicBezTo>
                  <a:pt x="74650" y="736821"/>
                  <a:pt x="59606" y="738683"/>
                  <a:pt x="48145" y="731520"/>
                </a:cubicBezTo>
                <a:cubicBezTo>
                  <a:pt x="42507" y="727996"/>
                  <a:pt x="14371" y="684835"/>
                  <a:pt x="8389" y="675861"/>
                </a:cubicBezTo>
                <a:cubicBezTo>
                  <a:pt x="13690" y="662609"/>
                  <a:pt x="15995" y="647719"/>
                  <a:pt x="24291" y="636104"/>
                </a:cubicBezTo>
                <a:cubicBezTo>
                  <a:pt x="30533" y="627365"/>
                  <a:pt x="73676" y="607436"/>
                  <a:pt x="79950" y="604299"/>
                </a:cubicBezTo>
                <a:cubicBezTo>
                  <a:pt x="85251" y="596348"/>
                  <a:pt x="89735" y="587786"/>
                  <a:pt x="95853" y="580445"/>
                </a:cubicBezTo>
                <a:cubicBezTo>
                  <a:pt x="103052" y="571806"/>
                  <a:pt x="114128" y="566354"/>
                  <a:pt x="119707" y="556591"/>
                </a:cubicBezTo>
                <a:cubicBezTo>
                  <a:pt x="123162" y="550544"/>
                  <a:pt x="135129" y="487431"/>
                  <a:pt x="135609" y="485029"/>
                </a:cubicBezTo>
                <a:cubicBezTo>
                  <a:pt x="125007" y="463826"/>
                  <a:pt x="106422" y="444980"/>
                  <a:pt x="103804" y="421419"/>
                </a:cubicBezTo>
                <a:cubicBezTo>
                  <a:pt x="101154" y="397565"/>
                  <a:pt x="103841" y="372489"/>
                  <a:pt x="95853" y="349857"/>
                </a:cubicBezTo>
                <a:cubicBezTo>
                  <a:pt x="71816" y="281752"/>
                  <a:pt x="30917" y="287572"/>
                  <a:pt x="16340" y="262393"/>
                </a:cubicBezTo>
                <a:close/>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11" name="任意多边形: 形状 10"/>
          <p:cNvSpPr/>
          <p:nvPr/>
        </p:nvSpPr>
        <p:spPr>
          <a:xfrm>
            <a:off x="6587872" y="2922293"/>
            <a:ext cx="171280" cy="215654"/>
          </a:xfrm>
          <a:custGeom>
            <a:avLst/>
            <a:gdLst>
              <a:gd name="connsiteX0" fmla="*/ 4123 w 171280"/>
              <a:gd name="connsiteY0" fmla="*/ 71562 h 215654"/>
              <a:gd name="connsiteX1" fmla="*/ 59782 w 171280"/>
              <a:gd name="connsiteY1" fmla="*/ 7952 h 215654"/>
              <a:gd name="connsiteX2" fmla="*/ 83636 w 171280"/>
              <a:gd name="connsiteY2" fmla="*/ 0 h 215654"/>
              <a:gd name="connsiteX3" fmla="*/ 107490 w 171280"/>
              <a:gd name="connsiteY3" fmla="*/ 15903 h 215654"/>
              <a:gd name="connsiteX4" fmla="*/ 131344 w 171280"/>
              <a:gd name="connsiteY4" fmla="*/ 23854 h 215654"/>
              <a:gd name="connsiteX5" fmla="*/ 163149 w 171280"/>
              <a:gd name="connsiteY5" fmla="*/ 63611 h 215654"/>
              <a:gd name="connsiteX6" fmla="*/ 171101 w 171280"/>
              <a:gd name="connsiteY6" fmla="*/ 95416 h 215654"/>
              <a:gd name="connsiteX7" fmla="*/ 155198 w 171280"/>
              <a:gd name="connsiteY7" fmla="*/ 127221 h 215654"/>
              <a:gd name="connsiteX8" fmla="*/ 43880 w 171280"/>
              <a:gd name="connsiteY8" fmla="*/ 190832 h 215654"/>
              <a:gd name="connsiteX9" fmla="*/ 20026 w 171280"/>
              <a:gd name="connsiteY9" fmla="*/ 214686 h 215654"/>
              <a:gd name="connsiteX10" fmla="*/ 4123 w 171280"/>
              <a:gd name="connsiteY10" fmla="*/ 166978 h 215654"/>
              <a:gd name="connsiteX11" fmla="*/ 4123 w 171280"/>
              <a:gd name="connsiteY11" fmla="*/ 71562 h 215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1280" h="215654">
                <a:moveTo>
                  <a:pt x="4123" y="71562"/>
                </a:moveTo>
                <a:cubicBezTo>
                  <a:pt x="13400" y="45058"/>
                  <a:pt x="44420" y="18194"/>
                  <a:pt x="59782" y="7952"/>
                </a:cubicBezTo>
                <a:cubicBezTo>
                  <a:pt x="66756" y="3303"/>
                  <a:pt x="75685" y="2651"/>
                  <a:pt x="83636" y="0"/>
                </a:cubicBezTo>
                <a:cubicBezTo>
                  <a:pt x="91587" y="5301"/>
                  <a:pt x="98943" y="11629"/>
                  <a:pt x="107490" y="15903"/>
                </a:cubicBezTo>
                <a:cubicBezTo>
                  <a:pt x="114987" y="19651"/>
                  <a:pt x="124980" y="18399"/>
                  <a:pt x="131344" y="23854"/>
                </a:cubicBezTo>
                <a:cubicBezTo>
                  <a:pt x="144229" y="34899"/>
                  <a:pt x="152547" y="50359"/>
                  <a:pt x="163149" y="63611"/>
                </a:cubicBezTo>
                <a:cubicBezTo>
                  <a:pt x="165800" y="74213"/>
                  <a:pt x="172456" y="84572"/>
                  <a:pt x="171101" y="95416"/>
                </a:cubicBezTo>
                <a:cubicBezTo>
                  <a:pt x="169631" y="107178"/>
                  <a:pt x="163579" y="118840"/>
                  <a:pt x="155198" y="127221"/>
                </a:cubicBezTo>
                <a:cubicBezTo>
                  <a:pt x="107060" y="175359"/>
                  <a:pt x="98465" y="172636"/>
                  <a:pt x="43880" y="190832"/>
                </a:cubicBezTo>
                <a:cubicBezTo>
                  <a:pt x="35929" y="198783"/>
                  <a:pt x="29668" y="220471"/>
                  <a:pt x="20026" y="214686"/>
                </a:cubicBezTo>
                <a:cubicBezTo>
                  <a:pt x="5652" y="206062"/>
                  <a:pt x="4123" y="183741"/>
                  <a:pt x="4123" y="166978"/>
                </a:cubicBezTo>
                <a:cubicBezTo>
                  <a:pt x="4123" y="132298"/>
                  <a:pt x="-5154" y="98066"/>
                  <a:pt x="4123" y="71562"/>
                </a:cubicBezTo>
                <a:close/>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pic>
        <p:nvPicPr>
          <p:cNvPr id="4" name="图片 3"/>
          <p:cNvPicPr>
            <a:picLocks noChangeAspect="1"/>
          </p:cNvPicPr>
          <p:nvPr/>
        </p:nvPicPr>
        <p:blipFill rotWithShape="1">
          <a:blip r:embed="rId3"/>
          <a:srcRect l="13813" t="9576" r="11374" b="16228"/>
          <a:stretch>
            <a:fillRect/>
          </a:stretch>
        </p:blipFill>
        <p:spPr>
          <a:xfrm>
            <a:off x="8002059" y="1488077"/>
            <a:ext cx="1909004" cy="1863684"/>
          </a:xfrm>
          <a:prstGeom prst="rect">
            <a:avLst/>
          </a:prstGeom>
        </p:spPr>
      </p:pic>
      <p:sp>
        <p:nvSpPr>
          <p:cNvPr id="15" name="任意多边形: 形状 14"/>
          <p:cNvSpPr/>
          <p:nvPr/>
        </p:nvSpPr>
        <p:spPr>
          <a:xfrm>
            <a:off x="9012800" y="1521229"/>
            <a:ext cx="673336" cy="1546167"/>
          </a:xfrm>
          <a:custGeom>
            <a:avLst/>
            <a:gdLst>
              <a:gd name="connsiteX0" fmla="*/ 49881 w 673336"/>
              <a:gd name="connsiteY0" fmla="*/ 216131 h 1546167"/>
              <a:gd name="connsiteX1" fmla="*/ 8318 w 673336"/>
              <a:gd name="connsiteY1" fmla="*/ 182880 h 1546167"/>
              <a:gd name="connsiteX2" fmla="*/ 16630 w 673336"/>
              <a:gd name="connsiteY2" fmla="*/ 91440 h 1546167"/>
              <a:gd name="connsiteX3" fmla="*/ 91445 w 673336"/>
              <a:gd name="connsiteY3" fmla="*/ 41564 h 1546167"/>
              <a:gd name="connsiteX4" fmla="*/ 274325 w 673336"/>
              <a:gd name="connsiteY4" fmla="*/ 0 h 1546167"/>
              <a:gd name="connsiteX5" fmla="*/ 324201 w 673336"/>
              <a:gd name="connsiteY5" fmla="*/ 49876 h 1546167"/>
              <a:gd name="connsiteX6" fmla="*/ 349140 w 673336"/>
              <a:gd name="connsiteY6" fmla="*/ 133004 h 1546167"/>
              <a:gd name="connsiteX7" fmla="*/ 365765 w 673336"/>
              <a:gd name="connsiteY7" fmla="*/ 166255 h 1546167"/>
              <a:gd name="connsiteX8" fmla="*/ 382390 w 673336"/>
              <a:gd name="connsiteY8" fmla="*/ 257695 h 1546167"/>
              <a:gd name="connsiteX9" fmla="*/ 482143 w 673336"/>
              <a:gd name="connsiteY9" fmla="*/ 440575 h 1546167"/>
              <a:gd name="connsiteX10" fmla="*/ 606834 w 673336"/>
              <a:gd name="connsiteY10" fmla="*/ 590204 h 1546167"/>
              <a:gd name="connsiteX11" fmla="*/ 623460 w 673336"/>
              <a:gd name="connsiteY11" fmla="*/ 631767 h 1546167"/>
              <a:gd name="connsiteX12" fmla="*/ 648398 w 673336"/>
              <a:gd name="connsiteY12" fmla="*/ 648393 h 1546167"/>
              <a:gd name="connsiteX13" fmla="*/ 673336 w 673336"/>
              <a:gd name="connsiteY13" fmla="*/ 714895 h 1546167"/>
              <a:gd name="connsiteX14" fmla="*/ 623460 w 673336"/>
              <a:gd name="connsiteY14" fmla="*/ 1055716 h 1546167"/>
              <a:gd name="connsiteX15" fmla="*/ 556958 w 673336"/>
              <a:gd name="connsiteY15" fmla="*/ 1188720 h 1546167"/>
              <a:gd name="connsiteX16" fmla="*/ 540332 w 673336"/>
              <a:gd name="connsiteY16" fmla="*/ 1238596 h 1546167"/>
              <a:gd name="connsiteX17" fmla="*/ 490456 w 673336"/>
              <a:gd name="connsiteY17" fmla="*/ 1321724 h 1546167"/>
              <a:gd name="connsiteX18" fmla="*/ 423954 w 673336"/>
              <a:gd name="connsiteY18" fmla="*/ 1421476 h 1546167"/>
              <a:gd name="connsiteX19" fmla="*/ 274325 w 673336"/>
              <a:gd name="connsiteY19" fmla="*/ 1546167 h 1546167"/>
              <a:gd name="connsiteX20" fmla="*/ 157947 w 673336"/>
              <a:gd name="connsiteY20" fmla="*/ 1537855 h 1546167"/>
              <a:gd name="connsiteX21" fmla="*/ 91445 w 673336"/>
              <a:gd name="connsiteY21" fmla="*/ 1487978 h 1546167"/>
              <a:gd name="connsiteX22" fmla="*/ 66507 w 673336"/>
              <a:gd name="connsiteY22" fmla="*/ 1429789 h 1546167"/>
              <a:gd name="connsiteX23" fmla="*/ 58194 w 673336"/>
              <a:gd name="connsiteY23" fmla="*/ 1388226 h 1546167"/>
              <a:gd name="connsiteX24" fmla="*/ 58194 w 673336"/>
              <a:gd name="connsiteY24" fmla="*/ 1113906 h 1546167"/>
              <a:gd name="connsiteX25" fmla="*/ 66507 w 673336"/>
              <a:gd name="connsiteY25" fmla="*/ 1088967 h 1546167"/>
              <a:gd name="connsiteX26" fmla="*/ 58194 w 673336"/>
              <a:gd name="connsiteY26" fmla="*/ 839586 h 1546167"/>
              <a:gd name="connsiteX27" fmla="*/ 41569 w 673336"/>
              <a:gd name="connsiteY27" fmla="*/ 415636 h 1546167"/>
              <a:gd name="connsiteX28" fmla="*/ 49881 w 673336"/>
              <a:gd name="connsiteY28" fmla="*/ 216131 h 154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73336" h="1546167">
                <a:moveTo>
                  <a:pt x="49881" y="216131"/>
                </a:moveTo>
                <a:cubicBezTo>
                  <a:pt x="44339" y="177338"/>
                  <a:pt x="18963" y="197074"/>
                  <a:pt x="8318" y="182880"/>
                </a:cubicBezTo>
                <a:cubicBezTo>
                  <a:pt x="-8571" y="160361"/>
                  <a:pt x="3370" y="107111"/>
                  <a:pt x="16630" y="91440"/>
                </a:cubicBezTo>
                <a:cubicBezTo>
                  <a:pt x="35990" y="68560"/>
                  <a:pt x="63959" y="53515"/>
                  <a:pt x="91445" y="41564"/>
                </a:cubicBezTo>
                <a:cubicBezTo>
                  <a:pt x="162966" y="10468"/>
                  <a:pt x="204522" y="8726"/>
                  <a:pt x="274325" y="0"/>
                </a:cubicBezTo>
                <a:cubicBezTo>
                  <a:pt x="290950" y="16625"/>
                  <a:pt x="312674" y="29384"/>
                  <a:pt x="324201" y="49876"/>
                </a:cubicBezTo>
                <a:cubicBezTo>
                  <a:pt x="338384" y="75090"/>
                  <a:pt x="339410" y="105760"/>
                  <a:pt x="349140" y="133004"/>
                </a:cubicBezTo>
                <a:cubicBezTo>
                  <a:pt x="353308" y="144674"/>
                  <a:pt x="360223" y="155171"/>
                  <a:pt x="365765" y="166255"/>
                </a:cubicBezTo>
                <a:cubicBezTo>
                  <a:pt x="371307" y="196735"/>
                  <a:pt x="371897" y="228547"/>
                  <a:pt x="382390" y="257695"/>
                </a:cubicBezTo>
                <a:cubicBezTo>
                  <a:pt x="393746" y="289240"/>
                  <a:pt x="452867" y="402516"/>
                  <a:pt x="482143" y="440575"/>
                </a:cubicBezTo>
                <a:cubicBezTo>
                  <a:pt x="521728" y="492036"/>
                  <a:pt x="606834" y="590204"/>
                  <a:pt x="606834" y="590204"/>
                </a:cubicBezTo>
                <a:cubicBezTo>
                  <a:pt x="612376" y="604058"/>
                  <a:pt x="614787" y="619625"/>
                  <a:pt x="623460" y="631767"/>
                </a:cubicBezTo>
                <a:cubicBezTo>
                  <a:pt x="629267" y="639897"/>
                  <a:pt x="643258" y="639826"/>
                  <a:pt x="648398" y="648393"/>
                </a:cubicBezTo>
                <a:cubicBezTo>
                  <a:pt x="660578" y="668694"/>
                  <a:pt x="665023" y="692728"/>
                  <a:pt x="673336" y="714895"/>
                </a:cubicBezTo>
                <a:cubicBezTo>
                  <a:pt x="667258" y="765042"/>
                  <a:pt x="655002" y="961092"/>
                  <a:pt x="623460" y="1055716"/>
                </a:cubicBezTo>
                <a:cubicBezTo>
                  <a:pt x="585969" y="1168187"/>
                  <a:pt x="635481" y="1031675"/>
                  <a:pt x="556958" y="1188720"/>
                </a:cubicBezTo>
                <a:cubicBezTo>
                  <a:pt x="549121" y="1204395"/>
                  <a:pt x="548169" y="1222921"/>
                  <a:pt x="540332" y="1238596"/>
                </a:cubicBezTo>
                <a:cubicBezTo>
                  <a:pt x="525881" y="1267499"/>
                  <a:pt x="506488" y="1293667"/>
                  <a:pt x="490456" y="1321724"/>
                </a:cubicBezTo>
                <a:cubicBezTo>
                  <a:pt x="463159" y="1369494"/>
                  <a:pt x="477417" y="1368013"/>
                  <a:pt x="423954" y="1421476"/>
                </a:cubicBezTo>
                <a:cubicBezTo>
                  <a:pt x="344606" y="1500824"/>
                  <a:pt x="335419" y="1505438"/>
                  <a:pt x="274325" y="1546167"/>
                </a:cubicBezTo>
                <a:cubicBezTo>
                  <a:pt x="235532" y="1543396"/>
                  <a:pt x="196363" y="1543921"/>
                  <a:pt x="157947" y="1537855"/>
                </a:cubicBezTo>
                <a:cubicBezTo>
                  <a:pt x="119407" y="1531770"/>
                  <a:pt x="110585" y="1518602"/>
                  <a:pt x="91445" y="1487978"/>
                </a:cubicBezTo>
                <a:cubicBezTo>
                  <a:pt x="81534" y="1472120"/>
                  <a:pt x="71221" y="1448643"/>
                  <a:pt x="66507" y="1429789"/>
                </a:cubicBezTo>
                <a:cubicBezTo>
                  <a:pt x="63080" y="1416082"/>
                  <a:pt x="60965" y="1402080"/>
                  <a:pt x="58194" y="1388226"/>
                </a:cubicBezTo>
                <a:cubicBezTo>
                  <a:pt x="49164" y="1252775"/>
                  <a:pt x="44446" y="1258259"/>
                  <a:pt x="58194" y="1113906"/>
                </a:cubicBezTo>
                <a:cubicBezTo>
                  <a:pt x="59025" y="1105183"/>
                  <a:pt x="63736" y="1097280"/>
                  <a:pt x="66507" y="1088967"/>
                </a:cubicBezTo>
                <a:cubicBezTo>
                  <a:pt x="63736" y="1005840"/>
                  <a:pt x="60354" y="922731"/>
                  <a:pt x="58194" y="839586"/>
                </a:cubicBezTo>
                <a:cubicBezTo>
                  <a:pt x="47530" y="429032"/>
                  <a:pt x="81656" y="576000"/>
                  <a:pt x="41569" y="415636"/>
                </a:cubicBezTo>
                <a:cubicBezTo>
                  <a:pt x="33025" y="210594"/>
                  <a:pt x="55423" y="254924"/>
                  <a:pt x="49881" y="216131"/>
                </a:cubicBezTo>
                <a:close/>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17" name="任意多边形: 形状 16"/>
          <p:cNvSpPr/>
          <p:nvPr/>
        </p:nvSpPr>
        <p:spPr>
          <a:xfrm>
            <a:off x="8039303" y="1918199"/>
            <a:ext cx="881149" cy="1396538"/>
          </a:xfrm>
          <a:custGeom>
            <a:avLst/>
            <a:gdLst>
              <a:gd name="connsiteX0" fmla="*/ 590204 w 881149"/>
              <a:gd name="connsiteY0" fmla="*/ 91440 h 1396538"/>
              <a:gd name="connsiteX1" fmla="*/ 581891 w 881149"/>
              <a:gd name="connsiteY1" fmla="*/ 133004 h 1396538"/>
              <a:gd name="connsiteX2" fmla="*/ 515389 w 881149"/>
              <a:gd name="connsiteY2" fmla="*/ 224444 h 1396538"/>
              <a:gd name="connsiteX3" fmla="*/ 498764 w 881149"/>
              <a:gd name="connsiteY3" fmla="*/ 257695 h 1396538"/>
              <a:gd name="connsiteX4" fmla="*/ 448887 w 881149"/>
              <a:gd name="connsiteY4" fmla="*/ 332509 h 1396538"/>
              <a:gd name="connsiteX5" fmla="*/ 432262 w 881149"/>
              <a:gd name="connsiteY5" fmla="*/ 365760 h 1396538"/>
              <a:gd name="connsiteX6" fmla="*/ 374073 w 881149"/>
              <a:gd name="connsiteY6" fmla="*/ 432262 h 1396538"/>
              <a:gd name="connsiteX7" fmla="*/ 315884 w 881149"/>
              <a:gd name="connsiteY7" fmla="*/ 515389 h 1396538"/>
              <a:gd name="connsiteX8" fmla="*/ 274320 w 881149"/>
              <a:gd name="connsiteY8" fmla="*/ 573578 h 1396538"/>
              <a:gd name="connsiteX9" fmla="*/ 257695 w 881149"/>
              <a:gd name="connsiteY9" fmla="*/ 615142 h 1396538"/>
              <a:gd name="connsiteX10" fmla="*/ 241069 w 881149"/>
              <a:gd name="connsiteY10" fmla="*/ 648393 h 1396538"/>
              <a:gd name="connsiteX11" fmla="*/ 207818 w 881149"/>
              <a:gd name="connsiteY11" fmla="*/ 714895 h 1396538"/>
              <a:gd name="connsiteX12" fmla="*/ 166255 w 881149"/>
              <a:gd name="connsiteY12" fmla="*/ 798022 h 1396538"/>
              <a:gd name="connsiteX13" fmla="*/ 141317 w 881149"/>
              <a:gd name="connsiteY13" fmla="*/ 856211 h 1396538"/>
              <a:gd name="connsiteX14" fmla="*/ 99753 w 881149"/>
              <a:gd name="connsiteY14" fmla="*/ 931026 h 1396538"/>
              <a:gd name="connsiteX15" fmla="*/ 58189 w 881149"/>
              <a:gd name="connsiteY15" fmla="*/ 1055716 h 1396538"/>
              <a:gd name="connsiteX16" fmla="*/ 0 w 881149"/>
              <a:gd name="connsiteY16" fmla="*/ 1205346 h 1396538"/>
              <a:gd name="connsiteX17" fmla="*/ 8313 w 881149"/>
              <a:gd name="connsiteY17" fmla="*/ 1288473 h 1396538"/>
              <a:gd name="connsiteX18" fmla="*/ 24938 w 881149"/>
              <a:gd name="connsiteY18" fmla="*/ 1313411 h 1396538"/>
              <a:gd name="connsiteX19" fmla="*/ 83127 w 881149"/>
              <a:gd name="connsiteY19" fmla="*/ 1396538 h 1396538"/>
              <a:gd name="connsiteX20" fmla="*/ 182880 w 881149"/>
              <a:gd name="connsiteY20" fmla="*/ 1363287 h 1396538"/>
              <a:gd name="connsiteX21" fmla="*/ 199506 w 881149"/>
              <a:gd name="connsiteY21" fmla="*/ 1180407 h 1396538"/>
              <a:gd name="connsiteX22" fmla="*/ 191193 w 881149"/>
              <a:gd name="connsiteY22" fmla="*/ 1080655 h 1396538"/>
              <a:gd name="connsiteX23" fmla="*/ 207818 w 881149"/>
              <a:gd name="connsiteY23" fmla="*/ 1022466 h 1396538"/>
              <a:gd name="connsiteX24" fmla="*/ 216131 w 881149"/>
              <a:gd name="connsiteY24" fmla="*/ 997527 h 1396538"/>
              <a:gd name="connsiteX25" fmla="*/ 241069 w 881149"/>
              <a:gd name="connsiteY25" fmla="*/ 947651 h 1396538"/>
              <a:gd name="connsiteX26" fmla="*/ 290946 w 881149"/>
              <a:gd name="connsiteY26" fmla="*/ 881149 h 1396538"/>
              <a:gd name="connsiteX27" fmla="*/ 315884 w 881149"/>
              <a:gd name="connsiteY27" fmla="*/ 839586 h 1396538"/>
              <a:gd name="connsiteX28" fmla="*/ 332509 w 881149"/>
              <a:gd name="connsiteY28" fmla="*/ 822960 h 1396538"/>
              <a:gd name="connsiteX29" fmla="*/ 349135 w 881149"/>
              <a:gd name="connsiteY29" fmla="*/ 798022 h 1396538"/>
              <a:gd name="connsiteX30" fmla="*/ 382386 w 881149"/>
              <a:gd name="connsiteY30" fmla="*/ 764771 h 1396538"/>
              <a:gd name="connsiteX31" fmla="*/ 415637 w 881149"/>
              <a:gd name="connsiteY31" fmla="*/ 714895 h 1396538"/>
              <a:gd name="connsiteX32" fmla="*/ 473826 w 881149"/>
              <a:gd name="connsiteY32" fmla="*/ 648393 h 1396538"/>
              <a:gd name="connsiteX33" fmla="*/ 498764 w 881149"/>
              <a:gd name="connsiteY33" fmla="*/ 606829 h 1396538"/>
              <a:gd name="connsiteX34" fmla="*/ 598517 w 881149"/>
              <a:gd name="connsiteY34" fmla="*/ 523702 h 1396538"/>
              <a:gd name="connsiteX35" fmla="*/ 640080 w 881149"/>
              <a:gd name="connsiteY35" fmla="*/ 490451 h 1396538"/>
              <a:gd name="connsiteX36" fmla="*/ 739833 w 881149"/>
              <a:gd name="connsiteY36" fmla="*/ 457200 h 1396538"/>
              <a:gd name="connsiteX37" fmla="*/ 806335 w 881149"/>
              <a:gd name="connsiteY37" fmla="*/ 473826 h 1396538"/>
              <a:gd name="connsiteX38" fmla="*/ 831273 w 881149"/>
              <a:gd name="connsiteY38" fmla="*/ 448887 h 1396538"/>
              <a:gd name="connsiteX39" fmla="*/ 847898 w 881149"/>
              <a:gd name="connsiteY39" fmla="*/ 415636 h 1396538"/>
              <a:gd name="connsiteX40" fmla="*/ 881149 w 881149"/>
              <a:gd name="connsiteY40" fmla="*/ 357447 h 1396538"/>
              <a:gd name="connsiteX41" fmla="*/ 831273 w 881149"/>
              <a:gd name="connsiteY41" fmla="*/ 66502 h 1396538"/>
              <a:gd name="connsiteX42" fmla="*/ 789709 w 881149"/>
              <a:gd name="connsiteY42" fmla="*/ 41564 h 1396538"/>
              <a:gd name="connsiteX43" fmla="*/ 723207 w 881149"/>
              <a:gd name="connsiteY43" fmla="*/ 0 h 1396538"/>
              <a:gd name="connsiteX44" fmla="*/ 623455 w 881149"/>
              <a:gd name="connsiteY44" fmla="*/ 33251 h 1396538"/>
              <a:gd name="connsiteX45" fmla="*/ 606829 w 881149"/>
              <a:gd name="connsiteY45" fmla="*/ 66502 h 1396538"/>
              <a:gd name="connsiteX46" fmla="*/ 598517 w 881149"/>
              <a:gd name="connsiteY46" fmla="*/ 157942 h 1396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881149" h="1396538">
                <a:moveTo>
                  <a:pt x="590204" y="91440"/>
                </a:moveTo>
                <a:cubicBezTo>
                  <a:pt x="587433" y="105295"/>
                  <a:pt x="587812" y="120175"/>
                  <a:pt x="581891" y="133004"/>
                </a:cubicBezTo>
                <a:cubicBezTo>
                  <a:pt x="557311" y="186260"/>
                  <a:pt x="548371" y="191462"/>
                  <a:pt x="515389" y="224444"/>
                </a:cubicBezTo>
                <a:cubicBezTo>
                  <a:pt x="509847" y="235528"/>
                  <a:pt x="505259" y="247141"/>
                  <a:pt x="498764" y="257695"/>
                </a:cubicBezTo>
                <a:cubicBezTo>
                  <a:pt x="483056" y="283221"/>
                  <a:pt x="462291" y="305701"/>
                  <a:pt x="448887" y="332509"/>
                </a:cubicBezTo>
                <a:cubicBezTo>
                  <a:pt x="443345" y="343593"/>
                  <a:pt x="439368" y="355608"/>
                  <a:pt x="432262" y="365760"/>
                </a:cubicBezTo>
                <a:cubicBezTo>
                  <a:pt x="370243" y="454359"/>
                  <a:pt x="411591" y="388490"/>
                  <a:pt x="374073" y="432262"/>
                </a:cubicBezTo>
                <a:cubicBezTo>
                  <a:pt x="322858" y="492014"/>
                  <a:pt x="357118" y="453538"/>
                  <a:pt x="315884" y="515389"/>
                </a:cubicBezTo>
                <a:cubicBezTo>
                  <a:pt x="308359" y="526676"/>
                  <a:pt x="281752" y="558715"/>
                  <a:pt x="274320" y="573578"/>
                </a:cubicBezTo>
                <a:cubicBezTo>
                  <a:pt x="267647" y="586925"/>
                  <a:pt x="263755" y="601506"/>
                  <a:pt x="257695" y="615142"/>
                </a:cubicBezTo>
                <a:cubicBezTo>
                  <a:pt x="252662" y="626466"/>
                  <a:pt x="245671" y="636887"/>
                  <a:pt x="241069" y="648393"/>
                </a:cubicBezTo>
                <a:cubicBezTo>
                  <a:pt x="215597" y="712073"/>
                  <a:pt x="239684" y="683029"/>
                  <a:pt x="207818" y="714895"/>
                </a:cubicBezTo>
                <a:cubicBezTo>
                  <a:pt x="193964" y="742604"/>
                  <a:pt x="178458" y="769547"/>
                  <a:pt x="166255" y="798022"/>
                </a:cubicBezTo>
                <a:cubicBezTo>
                  <a:pt x="157942" y="817418"/>
                  <a:pt x="150754" y="837336"/>
                  <a:pt x="141317" y="856211"/>
                </a:cubicBezTo>
                <a:cubicBezTo>
                  <a:pt x="128559" y="881728"/>
                  <a:pt x="111900" y="905213"/>
                  <a:pt x="99753" y="931026"/>
                </a:cubicBezTo>
                <a:cubicBezTo>
                  <a:pt x="72045" y="989904"/>
                  <a:pt x="77644" y="997353"/>
                  <a:pt x="58189" y="1055716"/>
                </a:cubicBezTo>
                <a:cubicBezTo>
                  <a:pt x="32900" y="1131582"/>
                  <a:pt x="27841" y="1140383"/>
                  <a:pt x="0" y="1205346"/>
                </a:cubicBezTo>
                <a:cubicBezTo>
                  <a:pt x="2771" y="1233055"/>
                  <a:pt x="2051" y="1261339"/>
                  <a:pt x="8313" y="1288473"/>
                </a:cubicBezTo>
                <a:cubicBezTo>
                  <a:pt x="10559" y="1298208"/>
                  <a:pt x="20086" y="1304678"/>
                  <a:pt x="24938" y="1313411"/>
                </a:cubicBezTo>
                <a:cubicBezTo>
                  <a:pt x="64873" y="1385293"/>
                  <a:pt x="29999" y="1343409"/>
                  <a:pt x="83127" y="1396538"/>
                </a:cubicBezTo>
                <a:cubicBezTo>
                  <a:pt x="116378" y="1385454"/>
                  <a:pt x="151119" y="1378109"/>
                  <a:pt x="182880" y="1363287"/>
                </a:cubicBezTo>
                <a:cubicBezTo>
                  <a:pt x="246738" y="1333487"/>
                  <a:pt x="201074" y="1204715"/>
                  <a:pt x="199506" y="1180407"/>
                </a:cubicBezTo>
                <a:cubicBezTo>
                  <a:pt x="197358" y="1147110"/>
                  <a:pt x="193964" y="1113906"/>
                  <a:pt x="191193" y="1080655"/>
                </a:cubicBezTo>
                <a:cubicBezTo>
                  <a:pt x="196735" y="1061259"/>
                  <a:pt x="202022" y="1041788"/>
                  <a:pt x="207818" y="1022466"/>
                </a:cubicBezTo>
                <a:cubicBezTo>
                  <a:pt x="210336" y="1014073"/>
                  <a:pt x="212572" y="1005534"/>
                  <a:pt x="216131" y="997527"/>
                </a:cubicBezTo>
                <a:cubicBezTo>
                  <a:pt x="223680" y="980541"/>
                  <a:pt x="232042" y="963900"/>
                  <a:pt x="241069" y="947651"/>
                </a:cubicBezTo>
                <a:cubicBezTo>
                  <a:pt x="256847" y="919252"/>
                  <a:pt x="270439" y="910444"/>
                  <a:pt x="290946" y="881149"/>
                </a:cubicBezTo>
                <a:cubicBezTo>
                  <a:pt x="300211" y="867913"/>
                  <a:pt x="306493" y="852733"/>
                  <a:pt x="315884" y="839586"/>
                </a:cubicBezTo>
                <a:cubicBezTo>
                  <a:pt x="320439" y="833208"/>
                  <a:pt x="327613" y="829080"/>
                  <a:pt x="332509" y="822960"/>
                </a:cubicBezTo>
                <a:cubicBezTo>
                  <a:pt x="338750" y="815159"/>
                  <a:pt x="342633" y="805607"/>
                  <a:pt x="349135" y="798022"/>
                </a:cubicBezTo>
                <a:cubicBezTo>
                  <a:pt x="359336" y="786121"/>
                  <a:pt x="372594" y="777011"/>
                  <a:pt x="382386" y="764771"/>
                </a:cubicBezTo>
                <a:cubicBezTo>
                  <a:pt x="394868" y="749168"/>
                  <a:pt x="403155" y="730498"/>
                  <a:pt x="415637" y="714895"/>
                </a:cubicBezTo>
                <a:cubicBezTo>
                  <a:pt x="475821" y="639665"/>
                  <a:pt x="424335" y="722630"/>
                  <a:pt x="473826" y="648393"/>
                </a:cubicBezTo>
                <a:cubicBezTo>
                  <a:pt x="482788" y="634949"/>
                  <a:pt x="487339" y="618254"/>
                  <a:pt x="498764" y="606829"/>
                </a:cubicBezTo>
                <a:cubicBezTo>
                  <a:pt x="529370" y="576223"/>
                  <a:pt x="565106" y="551217"/>
                  <a:pt x="598517" y="523702"/>
                </a:cubicBezTo>
                <a:cubicBezTo>
                  <a:pt x="612213" y="512423"/>
                  <a:pt x="623607" y="497040"/>
                  <a:pt x="640080" y="490451"/>
                </a:cubicBezTo>
                <a:cubicBezTo>
                  <a:pt x="700374" y="466334"/>
                  <a:pt x="667296" y="477925"/>
                  <a:pt x="739833" y="457200"/>
                </a:cubicBezTo>
                <a:cubicBezTo>
                  <a:pt x="762000" y="462742"/>
                  <a:pt x="783579" y="475895"/>
                  <a:pt x="806335" y="473826"/>
                </a:cubicBezTo>
                <a:cubicBezTo>
                  <a:pt x="818043" y="472762"/>
                  <a:pt x="824440" y="458453"/>
                  <a:pt x="831273" y="448887"/>
                </a:cubicBezTo>
                <a:cubicBezTo>
                  <a:pt x="838475" y="438803"/>
                  <a:pt x="841964" y="426515"/>
                  <a:pt x="847898" y="415636"/>
                </a:cubicBezTo>
                <a:cubicBezTo>
                  <a:pt x="858595" y="396024"/>
                  <a:pt x="870065" y="376843"/>
                  <a:pt x="881149" y="357447"/>
                </a:cubicBezTo>
                <a:cubicBezTo>
                  <a:pt x="875453" y="283396"/>
                  <a:pt x="888952" y="143407"/>
                  <a:pt x="831273" y="66502"/>
                </a:cubicBezTo>
                <a:cubicBezTo>
                  <a:pt x="821579" y="53576"/>
                  <a:pt x="803410" y="50127"/>
                  <a:pt x="789709" y="41564"/>
                </a:cubicBezTo>
                <a:cubicBezTo>
                  <a:pt x="687358" y="-22406"/>
                  <a:pt x="876791" y="92149"/>
                  <a:pt x="723207" y="0"/>
                </a:cubicBezTo>
                <a:cubicBezTo>
                  <a:pt x="689956" y="11084"/>
                  <a:pt x="653886" y="15862"/>
                  <a:pt x="623455" y="33251"/>
                </a:cubicBezTo>
                <a:cubicBezTo>
                  <a:pt x="612696" y="39399"/>
                  <a:pt x="610390" y="54633"/>
                  <a:pt x="606829" y="66502"/>
                </a:cubicBezTo>
                <a:cubicBezTo>
                  <a:pt x="596239" y="101801"/>
                  <a:pt x="598517" y="122740"/>
                  <a:pt x="598517" y="157942"/>
                </a:cubicBezTo>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18" name="任意多边形: 形状 17"/>
          <p:cNvSpPr/>
          <p:nvPr/>
        </p:nvSpPr>
        <p:spPr>
          <a:xfrm>
            <a:off x="9611321" y="2527069"/>
            <a:ext cx="282633" cy="448936"/>
          </a:xfrm>
          <a:custGeom>
            <a:avLst/>
            <a:gdLst>
              <a:gd name="connsiteX0" fmla="*/ 66502 w 282633"/>
              <a:gd name="connsiteY0" fmla="*/ 448887 h 448936"/>
              <a:gd name="connsiteX1" fmla="*/ 33251 w 282633"/>
              <a:gd name="connsiteY1" fmla="*/ 407324 h 448936"/>
              <a:gd name="connsiteX2" fmla="*/ 16626 w 282633"/>
              <a:gd name="connsiteY2" fmla="*/ 374073 h 448936"/>
              <a:gd name="connsiteX3" fmla="*/ 0 w 282633"/>
              <a:gd name="connsiteY3" fmla="*/ 349135 h 448936"/>
              <a:gd name="connsiteX4" fmla="*/ 33251 w 282633"/>
              <a:gd name="connsiteY4" fmla="*/ 157942 h 448936"/>
              <a:gd name="connsiteX5" fmla="*/ 66502 w 282633"/>
              <a:gd name="connsiteY5" fmla="*/ 124691 h 448936"/>
              <a:gd name="connsiteX6" fmla="*/ 74815 w 282633"/>
              <a:gd name="connsiteY6" fmla="*/ 66502 h 448936"/>
              <a:gd name="connsiteX7" fmla="*/ 83128 w 282633"/>
              <a:gd name="connsiteY7" fmla="*/ 33251 h 448936"/>
              <a:gd name="connsiteX8" fmla="*/ 116379 w 282633"/>
              <a:gd name="connsiteY8" fmla="*/ 0 h 448936"/>
              <a:gd name="connsiteX9" fmla="*/ 141317 w 282633"/>
              <a:gd name="connsiteY9" fmla="*/ 8313 h 448936"/>
              <a:gd name="connsiteX10" fmla="*/ 199506 w 282633"/>
              <a:gd name="connsiteY10" fmla="*/ 24938 h 448936"/>
              <a:gd name="connsiteX11" fmla="*/ 224444 w 282633"/>
              <a:gd name="connsiteY11" fmla="*/ 41564 h 448936"/>
              <a:gd name="connsiteX12" fmla="*/ 257695 w 282633"/>
              <a:gd name="connsiteY12" fmla="*/ 58189 h 448936"/>
              <a:gd name="connsiteX13" fmla="*/ 266008 w 282633"/>
              <a:gd name="connsiteY13" fmla="*/ 83127 h 448936"/>
              <a:gd name="connsiteX14" fmla="*/ 282633 w 282633"/>
              <a:gd name="connsiteY14" fmla="*/ 157942 h 448936"/>
              <a:gd name="connsiteX15" fmla="*/ 274320 w 282633"/>
              <a:gd name="connsiteY15" fmla="*/ 182880 h 448936"/>
              <a:gd name="connsiteX16" fmla="*/ 266008 w 282633"/>
              <a:gd name="connsiteY16" fmla="*/ 216131 h 448936"/>
              <a:gd name="connsiteX17" fmla="*/ 232757 w 282633"/>
              <a:gd name="connsiteY17" fmla="*/ 241069 h 448936"/>
              <a:gd name="connsiteX18" fmla="*/ 199506 w 282633"/>
              <a:gd name="connsiteY18" fmla="*/ 290946 h 448936"/>
              <a:gd name="connsiteX19" fmla="*/ 182880 w 282633"/>
              <a:gd name="connsiteY19" fmla="*/ 324196 h 448936"/>
              <a:gd name="connsiteX20" fmla="*/ 149629 w 282633"/>
              <a:gd name="connsiteY20" fmla="*/ 374073 h 448936"/>
              <a:gd name="connsiteX21" fmla="*/ 133004 w 282633"/>
              <a:gd name="connsiteY21" fmla="*/ 399011 h 448936"/>
              <a:gd name="connsiteX22" fmla="*/ 66502 w 282633"/>
              <a:gd name="connsiteY22" fmla="*/ 448887 h 448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2633" h="448936">
                <a:moveTo>
                  <a:pt x="66502" y="448887"/>
                </a:moveTo>
                <a:cubicBezTo>
                  <a:pt x="49876" y="450273"/>
                  <a:pt x="43093" y="422087"/>
                  <a:pt x="33251" y="407324"/>
                </a:cubicBezTo>
                <a:cubicBezTo>
                  <a:pt x="26377" y="397013"/>
                  <a:pt x="22774" y="384832"/>
                  <a:pt x="16626" y="374073"/>
                </a:cubicBezTo>
                <a:cubicBezTo>
                  <a:pt x="11669" y="365399"/>
                  <a:pt x="5542" y="357448"/>
                  <a:pt x="0" y="349135"/>
                </a:cubicBezTo>
                <a:cubicBezTo>
                  <a:pt x="11084" y="285404"/>
                  <a:pt x="14874" y="219964"/>
                  <a:pt x="33251" y="157942"/>
                </a:cubicBezTo>
                <a:cubicBezTo>
                  <a:pt x="37704" y="142913"/>
                  <a:pt x="60016" y="138961"/>
                  <a:pt x="66502" y="124691"/>
                </a:cubicBezTo>
                <a:cubicBezTo>
                  <a:pt x="74610" y="106854"/>
                  <a:pt x="71310" y="85779"/>
                  <a:pt x="74815" y="66502"/>
                </a:cubicBezTo>
                <a:cubicBezTo>
                  <a:pt x="76859" y="55261"/>
                  <a:pt x="77073" y="42939"/>
                  <a:pt x="83128" y="33251"/>
                </a:cubicBezTo>
                <a:cubicBezTo>
                  <a:pt x="91436" y="19959"/>
                  <a:pt x="105295" y="11084"/>
                  <a:pt x="116379" y="0"/>
                </a:cubicBezTo>
                <a:cubicBezTo>
                  <a:pt x="124692" y="2771"/>
                  <a:pt x="132892" y="5906"/>
                  <a:pt x="141317" y="8313"/>
                </a:cubicBezTo>
                <a:cubicBezTo>
                  <a:pt x="214408" y="29197"/>
                  <a:pt x="139693" y="5002"/>
                  <a:pt x="199506" y="24938"/>
                </a:cubicBezTo>
                <a:cubicBezTo>
                  <a:pt x="207819" y="30480"/>
                  <a:pt x="215770" y="36607"/>
                  <a:pt x="224444" y="41564"/>
                </a:cubicBezTo>
                <a:cubicBezTo>
                  <a:pt x="235203" y="47712"/>
                  <a:pt x="248933" y="49427"/>
                  <a:pt x="257695" y="58189"/>
                </a:cubicBezTo>
                <a:cubicBezTo>
                  <a:pt x="263891" y="64385"/>
                  <a:pt x="263601" y="74702"/>
                  <a:pt x="266008" y="83127"/>
                </a:cubicBezTo>
                <a:cubicBezTo>
                  <a:pt x="273831" y="110508"/>
                  <a:pt x="276922" y="129386"/>
                  <a:pt x="282633" y="157942"/>
                </a:cubicBezTo>
                <a:cubicBezTo>
                  <a:pt x="279862" y="166255"/>
                  <a:pt x="276727" y="174455"/>
                  <a:pt x="274320" y="182880"/>
                </a:cubicBezTo>
                <a:cubicBezTo>
                  <a:pt x="271181" y="193865"/>
                  <a:pt x="272648" y="206834"/>
                  <a:pt x="266008" y="216131"/>
                </a:cubicBezTo>
                <a:cubicBezTo>
                  <a:pt x="257955" y="227405"/>
                  <a:pt x="243841" y="232756"/>
                  <a:pt x="232757" y="241069"/>
                </a:cubicBezTo>
                <a:cubicBezTo>
                  <a:pt x="221673" y="257695"/>
                  <a:pt x="209787" y="273812"/>
                  <a:pt x="199506" y="290946"/>
                </a:cubicBezTo>
                <a:cubicBezTo>
                  <a:pt x="193130" y="301572"/>
                  <a:pt x="189256" y="313570"/>
                  <a:pt x="182880" y="324196"/>
                </a:cubicBezTo>
                <a:cubicBezTo>
                  <a:pt x="172599" y="341330"/>
                  <a:pt x="160713" y="357447"/>
                  <a:pt x="149629" y="374073"/>
                </a:cubicBezTo>
                <a:cubicBezTo>
                  <a:pt x="144087" y="382386"/>
                  <a:pt x="142801" y="397052"/>
                  <a:pt x="133004" y="399011"/>
                </a:cubicBezTo>
                <a:cubicBezTo>
                  <a:pt x="88723" y="407867"/>
                  <a:pt x="83128" y="447501"/>
                  <a:pt x="66502" y="448887"/>
                </a:cubicBezTo>
                <a:close/>
              </a:path>
            </a:pathLst>
          </a:cu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Arial" panose="020B0604020202020204"/>
              <a:ea typeface="宋体" panose="02010600030101010101" pitchFamily="2" charset="-122"/>
              <a:cs typeface="+mn-cs"/>
            </a:endParaRPr>
          </a:p>
        </p:txBody>
      </p:sp>
      <p:sp>
        <p:nvSpPr>
          <p:cNvPr id="19" name="文本框 18"/>
          <p:cNvSpPr txBox="1"/>
          <p:nvPr/>
        </p:nvSpPr>
        <p:spPr>
          <a:xfrm rot="18191821">
            <a:off x="7960709" y="2062151"/>
            <a:ext cx="673331" cy="3075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GSCs</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21" name="文本框 20"/>
          <p:cNvSpPr txBox="1"/>
          <p:nvPr/>
        </p:nvSpPr>
        <p:spPr>
          <a:xfrm rot="3602769">
            <a:off x="9185274" y="1712197"/>
            <a:ext cx="911629"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Neoblast</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22" name="文本框 21"/>
          <p:cNvSpPr txBox="1"/>
          <p:nvPr/>
        </p:nvSpPr>
        <p:spPr>
          <a:xfrm>
            <a:off x="9461934" y="2941999"/>
            <a:ext cx="673331" cy="3075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S1</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pic>
        <p:nvPicPr>
          <p:cNvPr id="27" name="图片 26"/>
          <p:cNvPicPr>
            <a:picLocks noChangeAspect="1"/>
          </p:cNvPicPr>
          <p:nvPr/>
        </p:nvPicPr>
        <p:blipFill rotWithShape="1">
          <a:blip r:embed="rId4"/>
          <a:srcRect l="15792" t="11574" r="12286" b="17077"/>
          <a:stretch>
            <a:fillRect/>
          </a:stretch>
        </p:blipFill>
        <p:spPr>
          <a:xfrm>
            <a:off x="10077125" y="1495282"/>
            <a:ext cx="1892906" cy="1877806"/>
          </a:xfrm>
          <a:prstGeom prst="rect">
            <a:avLst/>
          </a:prstGeom>
        </p:spPr>
      </p:pic>
      <p:pic>
        <p:nvPicPr>
          <p:cNvPr id="23" name="图片 22"/>
          <p:cNvPicPr>
            <a:picLocks noChangeAspect="1"/>
          </p:cNvPicPr>
          <p:nvPr/>
        </p:nvPicPr>
        <p:blipFill rotWithShape="1">
          <a:blip r:embed="rId5"/>
          <a:srcRect l="14838" t="11272" r="12756" b="17420"/>
          <a:stretch>
            <a:fillRect/>
          </a:stretch>
        </p:blipFill>
        <p:spPr>
          <a:xfrm>
            <a:off x="7993570" y="3370127"/>
            <a:ext cx="1921810" cy="1892655"/>
          </a:xfrm>
          <a:prstGeom prst="rect">
            <a:avLst/>
          </a:prstGeom>
        </p:spPr>
      </p:pic>
      <p:pic>
        <p:nvPicPr>
          <p:cNvPr id="29" name="图片 28"/>
          <p:cNvPicPr>
            <a:picLocks noChangeAspect="1"/>
          </p:cNvPicPr>
          <p:nvPr/>
        </p:nvPicPr>
        <p:blipFill rotWithShape="1">
          <a:blip r:embed="rId4"/>
          <a:srcRect l="11181" t="87583" r="13567" b="5124"/>
          <a:stretch>
            <a:fillRect/>
          </a:stretch>
        </p:blipFill>
        <p:spPr>
          <a:xfrm rot="16200000">
            <a:off x="11096515" y="2333514"/>
            <a:ext cx="1997383" cy="193588"/>
          </a:xfrm>
          <a:prstGeom prst="rect">
            <a:avLst/>
          </a:prstGeom>
        </p:spPr>
      </p:pic>
      <p:pic>
        <p:nvPicPr>
          <p:cNvPr id="1034" name="Picture 10" descr="Fig. 3"/>
          <p:cNvPicPr>
            <a:picLocks noChangeAspect="1" noChangeArrowheads="1"/>
          </p:cNvPicPr>
          <p:nvPr/>
        </p:nvPicPr>
        <p:blipFill rotWithShape="1">
          <a:blip r:embed="rId6">
            <a:extLst>
              <a:ext uri="{28A0092B-C50C-407E-A947-70E740481C1C}">
                <a14:useLocalDpi xmlns:a14="http://schemas.microsoft.com/office/drawing/2010/main" val="0"/>
              </a:ext>
            </a:extLst>
          </a:blip>
          <a:srcRect l="21832" t="-484" r="20919" b="78001"/>
          <a:stretch>
            <a:fillRect/>
          </a:stretch>
        </p:blipFill>
        <p:spPr bwMode="auto">
          <a:xfrm>
            <a:off x="337050" y="2337853"/>
            <a:ext cx="3547719" cy="107425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Fig. 3"/>
          <p:cNvPicPr>
            <a:picLocks noChangeAspect="1" noChangeArrowheads="1"/>
          </p:cNvPicPr>
          <p:nvPr/>
        </p:nvPicPr>
        <p:blipFill rotWithShape="1">
          <a:blip r:embed="rId6">
            <a:extLst>
              <a:ext uri="{28A0092B-C50C-407E-A947-70E740481C1C}">
                <a14:useLocalDpi xmlns:a14="http://schemas.microsoft.com/office/drawing/2010/main" val="0"/>
              </a:ext>
            </a:extLst>
          </a:blip>
          <a:srcRect l="78498" t="9560" r="2444" b="72011"/>
          <a:stretch>
            <a:fillRect/>
          </a:stretch>
        </p:blipFill>
        <p:spPr bwMode="auto">
          <a:xfrm>
            <a:off x="1440245" y="3530534"/>
            <a:ext cx="1181017" cy="880534"/>
          </a:xfrm>
          <a:prstGeom prst="rect">
            <a:avLst/>
          </a:prstGeom>
          <a:noFill/>
          <a:extLst>
            <a:ext uri="{909E8E84-426E-40DD-AFC4-6F175D3DCCD1}">
              <a14:hiddenFill xmlns:a14="http://schemas.microsoft.com/office/drawing/2010/main">
                <a:solidFill>
                  <a:srgbClr val="FFFFFF"/>
                </a:solidFill>
              </a14:hiddenFill>
            </a:ext>
          </a:extLst>
        </p:spPr>
      </p:pic>
      <p:sp>
        <p:nvSpPr>
          <p:cNvPr id="32" name="文本框 31"/>
          <p:cNvSpPr txBox="1"/>
          <p:nvPr/>
        </p:nvSpPr>
        <p:spPr>
          <a:xfrm>
            <a:off x="154476" y="1873660"/>
            <a:ext cx="2902856" cy="36933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ATAC-seq technique</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35" name="文本框 34"/>
          <p:cNvSpPr txBox="1"/>
          <p:nvPr/>
        </p:nvSpPr>
        <p:spPr>
          <a:xfrm>
            <a:off x="0" y="6488668"/>
            <a:ext cx="3962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(F. Yan et.al., 2020, </a:t>
            </a:r>
            <a:r>
              <a:rPr kumimoji="0" lang="en-US" altLang="zh-CN" sz="1800" b="0" i="1"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Genome Biol</a:t>
            </a:r>
            <a:r>
              <a:rPr kumimoji="0" lang="en-US" altLang="zh-CN"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rPr>
              <a:t>)</a:t>
            </a:r>
            <a:endParaRPr kumimoji="0" lang="zh-CN" altLang="en-US" sz="1800" b="0" i="0" u="none" strike="noStrike" kern="1200" cap="none" spc="0" normalizeH="0" baseline="0" noProof="0" dirty="0">
              <a:ln>
                <a:noFill/>
              </a:ln>
              <a:solidFill>
                <a:srgbClr val="FFFFFF"/>
              </a:solidFill>
              <a:effectLst/>
              <a:uLnTx/>
              <a:uFillTx/>
              <a:latin typeface="Arial" panose="020B0604020202020204"/>
              <a:ea typeface="宋体" panose="02010600030101010101" pitchFamily="2" charset="-122"/>
              <a:cs typeface="+mn-cs"/>
            </a:endParaRPr>
          </a:p>
        </p:txBody>
      </p:sp>
      <p:sp>
        <p:nvSpPr>
          <p:cNvPr id="26" name="文本框 25"/>
          <p:cNvSpPr txBox="1"/>
          <p:nvPr/>
        </p:nvSpPr>
        <p:spPr>
          <a:xfrm>
            <a:off x="10107930" y="1549368"/>
            <a:ext cx="9565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err="1">
                <a:ln>
                  <a:noFill/>
                </a:ln>
                <a:solidFill>
                  <a:srgbClr val="000000"/>
                </a:solidFill>
                <a:effectLst/>
                <a:uLnTx/>
                <a:uFillTx/>
                <a:latin typeface="Arial" panose="020B0604020202020204"/>
                <a:ea typeface="宋体" panose="02010600030101010101" pitchFamily="2" charset="-122"/>
                <a:cs typeface="+mn-cs"/>
              </a:rPr>
              <a:t>fgfrB</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28" name="文本框 27"/>
          <p:cNvSpPr txBox="1"/>
          <p:nvPr/>
        </p:nvSpPr>
        <p:spPr>
          <a:xfrm>
            <a:off x="8036065" y="3425788"/>
            <a:ext cx="9565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boule</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sp>
        <p:nvSpPr>
          <p:cNvPr id="34" name="文本框 33"/>
          <p:cNvSpPr txBox="1"/>
          <p:nvPr/>
        </p:nvSpPr>
        <p:spPr>
          <a:xfrm>
            <a:off x="10110412" y="3394528"/>
            <a:ext cx="95655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rPr>
              <a:t>nr</a:t>
            </a:r>
            <a:endParaRPr kumimoji="0" lang="zh-CN" altLang="en-US" sz="12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mn-cs"/>
            </a:endParaRPr>
          </a:p>
        </p:txBody>
      </p:sp>
      <p:pic>
        <p:nvPicPr>
          <p:cNvPr id="30" name="图片 29"/>
          <p:cNvPicPr>
            <a:picLocks noChangeAspect="1"/>
          </p:cNvPicPr>
          <p:nvPr/>
        </p:nvPicPr>
        <p:blipFill rotWithShape="1">
          <a:blip r:embed="rId5"/>
          <a:srcRect l="31136" t="87625" r="27435" b="6826"/>
          <a:stretch>
            <a:fillRect/>
          </a:stretch>
        </p:blipFill>
        <p:spPr>
          <a:xfrm rot="16200000">
            <a:off x="9451336" y="4617725"/>
            <a:ext cx="1099631" cy="147311"/>
          </a:xfrm>
          <a:prstGeom prst="rect">
            <a:avLst/>
          </a:prstGeom>
        </p:spPr>
      </p:pic>
      <p:pic>
        <p:nvPicPr>
          <p:cNvPr id="33" name="图片 32"/>
          <p:cNvPicPr>
            <a:picLocks noChangeAspect="1"/>
          </p:cNvPicPr>
          <p:nvPr/>
        </p:nvPicPr>
        <p:blipFill rotWithShape="1">
          <a:blip r:embed="rId1"/>
          <a:srcRect l="31518" t="87401" r="27871" b="6792"/>
          <a:stretch>
            <a:fillRect/>
          </a:stretch>
        </p:blipFill>
        <p:spPr>
          <a:xfrm rot="16200000">
            <a:off x="11524220" y="4608334"/>
            <a:ext cx="1077934" cy="15411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7" name="Google Shape;671;p135"/>
          <p:cNvSpPr txBox="1">
            <a:spLocks noGrp="1"/>
          </p:cNvSpPr>
          <p:nvPr>
            <p:ph type="title"/>
          </p:nvPr>
        </p:nvSpPr>
        <p:spPr>
          <a:xfrm>
            <a:off x="448733" y="330199"/>
            <a:ext cx="11387667" cy="455855"/>
          </a:xfrm>
          <a:prstGeom prst="rect">
            <a:avLst/>
          </a:prstGeom>
          <a:noFill/>
          <a:ln>
            <a:noFill/>
          </a:ln>
        </p:spPr>
        <p:txBody>
          <a:bodyPr spcFirstLastPara="1" wrap="square" lIns="0" tIns="60933" rIns="121900" bIns="60933" anchor="b" anchorCtr="0">
            <a:noAutofit/>
          </a:bodyPr>
          <a:lstStyle/>
          <a:p>
            <a:r>
              <a:rPr lang="en-US" altLang="zh-CN" sz="2800" b="0" i="0" dirty="0">
                <a:solidFill>
                  <a:srgbClr val="A61C00"/>
                </a:solidFill>
                <a:effectLst/>
                <a:latin typeface="Arial" panose="020B0604020202020204" pitchFamily="34" charset="0"/>
                <a:ea typeface="Arial" panose="020B0604020202020204" pitchFamily="34" charset="0"/>
                <a:cs typeface="Arial" panose="020B0604020202020204" pitchFamily="34" charset="0"/>
              </a:rPr>
              <a:t>GSCs specific cis-regulatory programs </a:t>
            </a:r>
            <a:endParaRPr lang="en-US" sz="4400" dirty="0">
              <a:solidFill>
                <a:srgbClr val="980000"/>
              </a:solidFill>
            </a:endParaRPr>
          </a:p>
        </p:txBody>
      </p:sp>
      <p:grpSp>
        <p:nvGrpSpPr>
          <p:cNvPr id="14" name="组合 13"/>
          <p:cNvGrpSpPr/>
          <p:nvPr/>
        </p:nvGrpSpPr>
        <p:grpSpPr>
          <a:xfrm>
            <a:off x="164407" y="1406295"/>
            <a:ext cx="3286024" cy="4638325"/>
            <a:chOff x="355600" y="881149"/>
            <a:chExt cx="3798380" cy="5361532"/>
          </a:xfrm>
        </p:grpSpPr>
        <p:pic>
          <p:nvPicPr>
            <p:cNvPr id="12" name="图片 11"/>
            <p:cNvPicPr>
              <a:picLocks noChangeAspect="1"/>
            </p:cNvPicPr>
            <p:nvPr/>
          </p:nvPicPr>
          <p:blipFill rotWithShape="1">
            <a:blip r:embed="rId1"/>
            <a:srcRect r="34404" b="12000"/>
            <a:stretch>
              <a:fillRect/>
            </a:stretch>
          </p:blipFill>
          <p:spPr>
            <a:xfrm>
              <a:off x="355600" y="881149"/>
              <a:ext cx="3798380" cy="5095702"/>
            </a:xfrm>
            <a:prstGeom prst="rect">
              <a:avLst/>
            </a:prstGeom>
          </p:spPr>
        </p:pic>
        <p:pic>
          <p:nvPicPr>
            <p:cNvPr id="13" name="图片 12"/>
            <p:cNvPicPr>
              <a:picLocks noChangeAspect="1"/>
            </p:cNvPicPr>
            <p:nvPr/>
          </p:nvPicPr>
          <p:blipFill rotWithShape="1">
            <a:blip r:embed="rId1"/>
            <a:srcRect l="40460" t="88527" r="41014" b="708"/>
            <a:stretch>
              <a:fillRect/>
            </a:stretch>
          </p:blipFill>
          <p:spPr>
            <a:xfrm>
              <a:off x="1795164" y="5711021"/>
              <a:ext cx="914785" cy="531660"/>
            </a:xfrm>
            <a:prstGeom prst="rect">
              <a:avLst/>
            </a:prstGeom>
          </p:spPr>
        </p:pic>
      </p:grpSp>
      <p:sp>
        <p:nvSpPr>
          <p:cNvPr id="15" name="矩形 14"/>
          <p:cNvSpPr/>
          <p:nvPr/>
        </p:nvSpPr>
        <p:spPr>
          <a:xfrm>
            <a:off x="1072342" y="1331481"/>
            <a:ext cx="897775" cy="4123113"/>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rotWithShape="1">
          <a:blip r:embed="rId2"/>
          <a:srcRect t="7584" r="39372" b="21716"/>
          <a:stretch>
            <a:fillRect/>
          </a:stretch>
        </p:blipFill>
        <p:spPr>
          <a:xfrm flipH="1">
            <a:off x="3848660" y="2091193"/>
            <a:ext cx="1041180" cy="2545399"/>
          </a:xfrm>
          <a:prstGeom prst="rect">
            <a:avLst/>
          </a:prstGeom>
        </p:spPr>
      </p:pic>
      <p:pic>
        <p:nvPicPr>
          <p:cNvPr id="19" name="图片 18"/>
          <p:cNvPicPr>
            <a:picLocks noChangeAspect="1"/>
          </p:cNvPicPr>
          <p:nvPr/>
        </p:nvPicPr>
        <p:blipFill rotWithShape="1">
          <a:blip r:embed="rId2"/>
          <a:srcRect l="39778" t="85937" r="39737"/>
          <a:stretch>
            <a:fillRect/>
          </a:stretch>
        </p:blipFill>
        <p:spPr>
          <a:xfrm>
            <a:off x="4021346" y="5321637"/>
            <a:ext cx="791551" cy="543413"/>
          </a:xfrm>
          <a:prstGeom prst="rect">
            <a:avLst/>
          </a:prstGeom>
        </p:spPr>
      </p:pic>
      <p:sp>
        <p:nvSpPr>
          <p:cNvPr id="20" name="文本框 19"/>
          <p:cNvSpPr txBox="1"/>
          <p:nvPr/>
        </p:nvSpPr>
        <p:spPr>
          <a:xfrm rot="16200000">
            <a:off x="4031537" y="4767226"/>
            <a:ext cx="673331" cy="276999"/>
          </a:xfrm>
          <a:prstGeom prst="rect">
            <a:avLst/>
          </a:prstGeom>
          <a:noFill/>
        </p:spPr>
        <p:txBody>
          <a:bodyPr wrap="square" rtlCol="0">
            <a:spAutoFit/>
          </a:bodyPr>
          <a:lstStyle/>
          <a:p>
            <a:pPr algn="r"/>
            <a:r>
              <a:rPr lang="en-US" altLang="zh-CN" sz="1200" dirty="0"/>
              <a:t>GSCs</a:t>
            </a:r>
            <a:endParaRPr lang="zh-CN" altLang="en-US" sz="1200" dirty="0"/>
          </a:p>
        </p:txBody>
      </p:sp>
      <p:sp>
        <p:nvSpPr>
          <p:cNvPr id="21" name="文本框 20"/>
          <p:cNvSpPr txBox="1"/>
          <p:nvPr/>
        </p:nvSpPr>
        <p:spPr>
          <a:xfrm rot="16200000">
            <a:off x="4224461" y="4908840"/>
            <a:ext cx="956559" cy="276999"/>
          </a:xfrm>
          <a:prstGeom prst="rect">
            <a:avLst/>
          </a:prstGeom>
          <a:noFill/>
        </p:spPr>
        <p:txBody>
          <a:bodyPr wrap="square" rtlCol="0">
            <a:spAutoFit/>
          </a:bodyPr>
          <a:lstStyle/>
          <a:p>
            <a:pPr algn="r"/>
            <a:r>
              <a:rPr lang="en-US" altLang="zh-CN" sz="1200" dirty="0"/>
              <a:t>Neoblast</a:t>
            </a:r>
            <a:endParaRPr lang="zh-CN" altLang="en-US" sz="1200" dirty="0"/>
          </a:p>
        </p:txBody>
      </p:sp>
      <p:sp>
        <p:nvSpPr>
          <p:cNvPr id="22" name="文本框 21"/>
          <p:cNvSpPr txBox="1"/>
          <p:nvPr/>
        </p:nvSpPr>
        <p:spPr>
          <a:xfrm rot="16200000">
            <a:off x="3694946" y="4767226"/>
            <a:ext cx="673331" cy="276999"/>
          </a:xfrm>
          <a:prstGeom prst="rect">
            <a:avLst/>
          </a:prstGeom>
          <a:noFill/>
        </p:spPr>
        <p:txBody>
          <a:bodyPr wrap="square" rtlCol="0">
            <a:spAutoFit/>
          </a:bodyPr>
          <a:lstStyle/>
          <a:p>
            <a:pPr algn="r"/>
            <a:r>
              <a:rPr lang="en-US" altLang="zh-CN" sz="1200" dirty="0"/>
              <a:t>S1</a:t>
            </a:r>
            <a:endParaRPr lang="zh-CN" altLang="en-US" sz="1200" dirty="0"/>
          </a:p>
        </p:txBody>
      </p:sp>
      <p:grpSp>
        <p:nvGrpSpPr>
          <p:cNvPr id="38" name="组合 37"/>
          <p:cNvGrpSpPr/>
          <p:nvPr/>
        </p:nvGrpSpPr>
        <p:grpSpPr>
          <a:xfrm rot="16200000" flipH="1">
            <a:off x="5449876" y="3217899"/>
            <a:ext cx="3138113" cy="975790"/>
            <a:chOff x="5304469" y="1476954"/>
            <a:chExt cx="3138113" cy="975790"/>
          </a:xfrm>
        </p:grpSpPr>
        <p:grpSp>
          <p:nvGrpSpPr>
            <p:cNvPr id="32" name="组合 31"/>
            <p:cNvGrpSpPr/>
            <p:nvPr/>
          </p:nvGrpSpPr>
          <p:grpSpPr>
            <a:xfrm>
              <a:off x="5304469" y="1476954"/>
              <a:ext cx="2947472" cy="975790"/>
              <a:chOff x="5304469" y="1476954"/>
              <a:chExt cx="2947472" cy="975790"/>
            </a:xfrm>
          </p:grpSpPr>
          <p:pic>
            <p:nvPicPr>
              <p:cNvPr id="28" name="图片 27"/>
              <p:cNvPicPr>
                <a:picLocks noChangeAspect="1"/>
              </p:cNvPicPr>
              <p:nvPr/>
            </p:nvPicPr>
            <p:blipFill rotWithShape="1">
              <a:blip r:embed="rId3"/>
              <a:srcRect r="27302" b="17137"/>
              <a:stretch>
                <a:fillRect/>
              </a:stretch>
            </p:blipFill>
            <p:spPr>
              <a:xfrm rot="16200000">
                <a:off x="5838478" y="942945"/>
                <a:ext cx="975790" cy="2043808"/>
              </a:xfrm>
              <a:prstGeom prst="rect">
                <a:avLst/>
              </a:prstGeom>
            </p:spPr>
          </p:pic>
          <p:sp>
            <p:nvSpPr>
              <p:cNvPr id="29" name="文本框 28"/>
              <p:cNvSpPr txBox="1"/>
              <p:nvPr/>
            </p:nvSpPr>
            <p:spPr>
              <a:xfrm>
                <a:off x="7295383" y="1826348"/>
                <a:ext cx="673331" cy="276999"/>
              </a:xfrm>
              <a:prstGeom prst="rect">
                <a:avLst/>
              </a:prstGeom>
              <a:noFill/>
            </p:spPr>
            <p:txBody>
              <a:bodyPr wrap="square" rtlCol="0">
                <a:spAutoFit/>
              </a:bodyPr>
              <a:lstStyle/>
              <a:p>
                <a:pPr algn="r"/>
                <a:r>
                  <a:rPr lang="en-US" altLang="zh-CN" sz="1200" dirty="0"/>
                  <a:t>GSCs</a:t>
                </a:r>
                <a:endParaRPr lang="zh-CN" altLang="en-US" sz="1200" dirty="0"/>
              </a:p>
            </p:txBody>
          </p:sp>
          <p:sp>
            <p:nvSpPr>
              <p:cNvPr id="30" name="文本框 29"/>
              <p:cNvSpPr txBox="1"/>
              <p:nvPr/>
            </p:nvSpPr>
            <p:spPr>
              <a:xfrm>
                <a:off x="7295382" y="2121832"/>
                <a:ext cx="956559" cy="276999"/>
              </a:xfrm>
              <a:prstGeom prst="rect">
                <a:avLst/>
              </a:prstGeom>
              <a:noFill/>
            </p:spPr>
            <p:txBody>
              <a:bodyPr wrap="square" rtlCol="0">
                <a:spAutoFit/>
              </a:bodyPr>
              <a:lstStyle/>
              <a:p>
                <a:pPr algn="r"/>
                <a:r>
                  <a:rPr lang="en-US" altLang="zh-CN" sz="1200" dirty="0"/>
                  <a:t>Neoblast</a:t>
                </a:r>
                <a:endParaRPr lang="zh-CN" altLang="en-US" sz="1200" dirty="0"/>
              </a:p>
            </p:txBody>
          </p:sp>
          <p:sp>
            <p:nvSpPr>
              <p:cNvPr id="31" name="文本框 30"/>
              <p:cNvSpPr txBox="1"/>
              <p:nvPr/>
            </p:nvSpPr>
            <p:spPr>
              <a:xfrm>
                <a:off x="7295382" y="1520384"/>
                <a:ext cx="673331" cy="276999"/>
              </a:xfrm>
              <a:prstGeom prst="rect">
                <a:avLst/>
              </a:prstGeom>
              <a:noFill/>
            </p:spPr>
            <p:txBody>
              <a:bodyPr wrap="square" rtlCol="0">
                <a:spAutoFit/>
              </a:bodyPr>
              <a:lstStyle/>
              <a:p>
                <a:pPr algn="r"/>
                <a:r>
                  <a:rPr lang="en-US" altLang="zh-CN" sz="1200" dirty="0"/>
                  <a:t>S1</a:t>
                </a:r>
                <a:endParaRPr lang="zh-CN" altLang="en-US" sz="1200" dirty="0"/>
              </a:p>
            </p:txBody>
          </p:sp>
        </p:grpSp>
        <p:pic>
          <p:nvPicPr>
            <p:cNvPr id="37" name="图片 36"/>
            <p:cNvPicPr>
              <a:picLocks noChangeAspect="1"/>
            </p:cNvPicPr>
            <p:nvPr/>
          </p:nvPicPr>
          <p:blipFill rotWithShape="1">
            <a:blip r:embed="rId4"/>
            <a:srcRect l="29633" t="91710" r="51005"/>
            <a:stretch>
              <a:fillRect/>
            </a:stretch>
          </p:blipFill>
          <p:spPr>
            <a:xfrm rot="5400000" flipV="1">
              <a:off x="7806669" y="1791492"/>
              <a:ext cx="890546" cy="381281"/>
            </a:xfrm>
            <a:prstGeom prst="rect">
              <a:avLst/>
            </a:prstGeom>
          </p:spPr>
        </p:pic>
      </p:grpSp>
      <p:grpSp>
        <p:nvGrpSpPr>
          <p:cNvPr id="46" name="组合 45"/>
          <p:cNvGrpSpPr/>
          <p:nvPr/>
        </p:nvGrpSpPr>
        <p:grpSpPr>
          <a:xfrm>
            <a:off x="8687964" y="1962212"/>
            <a:ext cx="2293170" cy="2643718"/>
            <a:chOff x="5380130" y="3087875"/>
            <a:chExt cx="2293170" cy="2643718"/>
          </a:xfrm>
        </p:grpSpPr>
        <p:pic>
          <p:nvPicPr>
            <p:cNvPr id="42" name="图片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80130" y="3312585"/>
              <a:ext cx="2293170" cy="2293170"/>
            </a:xfrm>
            <a:prstGeom prst="rect">
              <a:avLst/>
            </a:prstGeom>
          </p:spPr>
        </p:pic>
        <p:sp>
          <p:nvSpPr>
            <p:cNvPr id="43" name="文本框 42"/>
            <p:cNvSpPr txBox="1"/>
            <p:nvPr/>
          </p:nvSpPr>
          <p:spPr>
            <a:xfrm>
              <a:off x="6931459" y="3087875"/>
              <a:ext cx="673331" cy="276999"/>
            </a:xfrm>
            <a:prstGeom prst="rect">
              <a:avLst/>
            </a:prstGeom>
            <a:noFill/>
          </p:spPr>
          <p:txBody>
            <a:bodyPr wrap="square" rtlCol="0">
              <a:spAutoFit/>
            </a:bodyPr>
            <a:lstStyle/>
            <a:p>
              <a:r>
                <a:rPr lang="en-US" altLang="zh-CN" sz="1200" dirty="0"/>
                <a:t>GSCs</a:t>
              </a:r>
              <a:endParaRPr lang="zh-CN" altLang="en-US" sz="1200" dirty="0"/>
            </a:p>
          </p:txBody>
        </p:sp>
        <p:sp>
          <p:nvSpPr>
            <p:cNvPr id="44" name="文本框 43"/>
            <p:cNvSpPr txBox="1"/>
            <p:nvPr/>
          </p:nvSpPr>
          <p:spPr>
            <a:xfrm>
              <a:off x="5433701" y="3089499"/>
              <a:ext cx="956559" cy="276999"/>
            </a:xfrm>
            <a:prstGeom prst="rect">
              <a:avLst/>
            </a:prstGeom>
            <a:noFill/>
          </p:spPr>
          <p:txBody>
            <a:bodyPr wrap="square" rtlCol="0">
              <a:spAutoFit/>
            </a:bodyPr>
            <a:lstStyle/>
            <a:p>
              <a:r>
                <a:rPr lang="en-US" altLang="zh-CN" sz="1200" dirty="0"/>
                <a:t>Neoblast</a:t>
              </a:r>
              <a:endParaRPr lang="zh-CN" altLang="en-US" sz="1200" dirty="0"/>
            </a:p>
          </p:txBody>
        </p:sp>
        <p:sp>
          <p:nvSpPr>
            <p:cNvPr id="45" name="文本框 44"/>
            <p:cNvSpPr txBox="1"/>
            <p:nvPr/>
          </p:nvSpPr>
          <p:spPr>
            <a:xfrm>
              <a:off x="6377707" y="5454594"/>
              <a:ext cx="673331" cy="276999"/>
            </a:xfrm>
            <a:prstGeom prst="rect">
              <a:avLst/>
            </a:prstGeom>
            <a:noFill/>
          </p:spPr>
          <p:txBody>
            <a:bodyPr wrap="square" rtlCol="0">
              <a:spAutoFit/>
            </a:bodyPr>
            <a:lstStyle/>
            <a:p>
              <a:r>
                <a:rPr lang="en-US" altLang="zh-CN" sz="1200" dirty="0"/>
                <a:t>S1</a:t>
              </a:r>
              <a:endParaRPr lang="zh-CN" altLang="en-US" sz="1200" dirty="0"/>
            </a:p>
          </p:txBody>
        </p:sp>
      </p:grpSp>
      <p:cxnSp>
        <p:nvCxnSpPr>
          <p:cNvPr id="47" name="Straight Arrow Connector 36"/>
          <p:cNvCxnSpPr/>
          <p:nvPr/>
        </p:nvCxnSpPr>
        <p:spPr>
          <a:xfrm>
            <a:off x="5395193" y="3305520"/>
            <a:ext cx="464265"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标注: 线形(无边框) 51"/>
          <p:cNvSpPr/>
          <p:nvPr/>
        </p:nvSpPr>
        <p:spPr>
          <a:xfrm>
            <a:off x="10916025" y="2363450"/>
            <a:ext cx="683812" cy="373712"/>
          </a:xfrm>
          <a:prstGeom prst="callout1">
            <a:avLst>
              <a:gd name="adj1" fmla="val 50665"/>
              <a:gd name="adj2" fmla="val 18411"/>
              <a:gd name="adj3" fmla="val 106117"/>
              <a:gd name="adj4" fmla="val -185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NFY</a:t>
            </a:r>
            <a:endParaRPr lang="zh-CN" altLang="en-US" sz="1400" dirty="0">
              <a:solidFill>
                <a:schemeClr val="tx1"/>
              </a:solidFill>
            </a:endParaRPr>
          </a:p>
        </p:txBody>
      </p:sp>
      <p:grpSp>
        <p:nvGrpSpPr>
          <p:cNvPr id="2" name="组合 1"/>
          <p:cNvGrpSpPr/>
          <p:nvPr/>
        </p:nvGrpSpPr>
        <p:grpSpPr>
          <a:xfrm rot="5400000" flipV="1">
            <a:off x="5721988" y="3652400"/>
            <a:ext cx="990977" cy="637836"/>
            <a:chOff x="7125305" y="1091344"/>
            <a:chExt cx="990977" cy="637836"/>
          </a:xfrm>
        </p:grpSpPr>
        <p:sp>
          <p:nvSpPr>
            <p:cNvPr id="54" name="左大括号 53"/>
            <p:cNvSpPr/>
            <p:nvPr/>
          </p:nvSpPr>
          <p:spPr>
            <a:xfrm rot="5400000">
              <a:off x="7360203" y="1421236"/>
              <a:ext cx="73061" cy="542827"/>
            </a:xfrm>
            <a:prstGeom prst="leftBrace">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5" name="文本框 54"/>
            <p:cNvSpPr txBox="1"/>
            <p:nvPr/>
          </p:nvSpPr>
          <p:spPr>
            <a:xfrm rot="18900000">
              <a:off x="7125305" y="1091344"/>
              <a:ext cx="990977" cy="307777"/>
            </a:xfrm>
            <a:prstGeom prst="rect">
              <a:avLst/>
            </a:prstGeom>
            <a:noFill/>
          </p:spPr>
          <p:txBody>
            <a:bodyPr wrap="none" rtlCol="0">
              <a:spAutoFit/>
            </a:bodyPr>
            <a:lstStyle/>
            <a:p>
              <a:r>
                <a:rPr lang="en-US" altLang="zh-CN" sz="1400" dirty="0"/>
                <a:t>Jun &amp; </a:t>
              </a:r>
              <a:r>
                <a:rPr lang="en-US" altLang="zh-CN" sz="1400" dirty="0" err="1"/>
                <a:t>Fos</a:t>
              </a:r>
              <a:endParaRPr lang="zh-CN" altLang="en-US" sz="1400" dirty="0"/>
            </a:p>
          </p:txBody>
        </p:sp>
      </p:grpSp>
      <p:sp>
        <p:nvSpPr>
          <p:cNvPr id="58" name="标注: 线形(无边框) 57"/>
          <p:cNvSpPr/>
          <p:nvPr/>
        </p:nvSpPr>
        <p:spPr>
          <a:xfrm>
            <a:off x="10647193" y="3593244"/>
            <a:ext cx="1057218" cy="373712"/>
          </a:xfrm>
          <a:prstGeom prst="callout1">
            <a:avLst>
              <a:gd name="adj1" fmla="val 52793"/>
              <a:gd name="adj2" fmla="val 7129"/>
              <a:gd name="adj3" fmla="val -83244"/>
              <a:gd name="adj4" fmla="val -6345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Jun &amp; </a:t>
            </a:r>
            <a:r>
              <a:rPr lang="en-US" altLang="zh-CN" sz="1400" dirty="0" err="1">
                <a:solidFill>
                  <a:schemeClr val="tx1"/>
                </a:solidFill>
              </a:rPr>
              <a:t>Fos</a:t>
            </a:r>
            <a:endParaRPr lang="en-US" altLang="zh-CN" sz="1400" dirty="0">
              <a:solidFill>
                <a:schemeClr val="tx1"/>
              </a:solidFill>
            </a:endParaRPr>
          </a:p>
        </p:txBody>
      </p:sp>
      <p:sp>
        <p:nvSpPr>
          <p:cNvPr id="67" name="文本框 66"/>
          <p:cNvSpPr txBox="1"/>
          <p:nvPr/>
        </p:nvSpPr>
        <p:spPr>
          <a:xfrm>
            <a:off x="170057" y="1030334"/>
            <a:ext cx="2521808" cy="33855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Differentiated peaks</a:t>
            </a:r>
            <a:endParaRPr lang="zh-CN" altLang="en-US" sz="1600" dirty="0"/>
          </a:p>
        </p:txBody>
      </p:sp>
      <p:sp>
        <p:nvSpPr>
          <p:cNvPr id="74" name="文本框 73"/>
          <p:cNvSpPr txBox="1"/>
          <p:nvPr/>
        </p:nvSpPr>
        <p:spPr>
          <a:xfrm>
            <a:off x="6001897" y="1072336"/>
            <a:ext cx="2043809" cy="33855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t>Motif enrichment</a:t>
            </a:r>
            <a:endParaRPr lang="zh-CN" altLang="en-US" sz="1600" dirty="0"/>
          </a:p>
        </p:txBody>
      </p:sp>
      <p:sp>
        <p:nvSpPr>
          <p:cNvPr id="48" name="标注: 线形(无边框) 47"/>
          <p:cNvSpPr/>
          <p:nvPr/>
        </p:nvSpPr>
        <p:spPr>
          <a:xfrm flipH="1">
            <a:off x="7698273" y="2363450"/>
            <a:ext cx="1043262" cy="373712"/>
          </a:xfrm>
          <a:prstGeom prst="callout1">
            <a:avLst>
              <a:gd name="adj1" fmla="val 52793"/>
              <a:gd name="adj2" fmla="val 12314"/>
              <a:gd name="adj3" fmla="val 106117"/>
              <a:gd name="adj4" fmla="val -18566"/>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TP, ELK</a:t>
            </a:r>
            <a:endParaRPr lang="zh-CN" altLang="en-US" sz="1400" dirty="0">
              <a:solidFill>
                <a:schemeClr val="tx1"/>
              </a:solidFill>
            </a:endParaRPr>
          </a:p>
        </p:txBody>
      </p:sp>
      <p:sp>
        <p:nvSpPr>
          <p:cNvPr id="49" name="标注: 线形(无边框) 48"/>
          <p:cNvSpPr/>
          <p:nvPr/>
        </p:nvSpPr>
        <p:spPr>
          <a:xfrm>
            <a:off x="10350080" y="4243880"/>
            <a:ext cx="791551" cy="373712"/>
          </a:xfrm>
          <a:prstGeom prst="callout1">
            <a:avLst>
              <a:gd name="adj1" fmla="val 52793"/>
              <a:gd name="adj2" fmla="val 7129"/>
              <a:gd name="adj3" fmla="val -53457"/>
              <a:gd name="adj4" fmla="val -2912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WRKY </a:t>
            </a:r>
            <a:endParaRPr lang="en-US" altLang="zh-CN" sz="14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Google Shape;722;p139"/>
          <p:cNvSpPr txBox="1">
            <a:spLocks noGrp="1"/>
          </p:cNvSpPr>
          <p:nvPr>
            <p:ph type="ctrTitle"/>
          </p:nvPr>
        </p:nvSpPr>
        <p:spPr>
          <a:xfrm>
            <a:off x="859965" y="2011441"/>
            <a:ext cx="10972800" cy="1623746"/>
          </a:xfrm>
          <a:prstGeom prst="rect">
            <a:avLst/>
          </a:prstGeom>
          <a:noFill/>
          <a:ln>
            <a:noFill/>
          </a:ln>
        </p:spPr>
        <p:txBody>
          <a:bodyPr spcFirstLastPara="1" wrap="square" lIns="0" tIns="60933" rIns="121900" bIns="60933" anchor="b" anchorCtr="0">
            <a:noAutofit/>
          </a:bodyPr>
          <a:lstStyle/>
          <a:p>
            <a:r>
              <a:rPr lang="en-GB" sz="4665" b="1" dirty="0">
                <a:latin typeface="Arial" panose="020B0604020202020204"/>
                <a:ea typeface="Arial" panose="020B0604020202020204"/>
                <a:cs typeface="Arial" panose="020B0604020202020204"/>
                <a:sym typeface="Arial" panose="020B0604020202020204"/>
              </a:rPr>
              <a:t>Thank You for Listening!</a:t>
            </a:r>
            <a:br>
              <a:rPr lang="en-GB" sz="4665" b="1" dirty="0">
                <a:latin typeface="Arial" panose="020B0604020202020204"/>
                <a:ea typeface="Arial" panose="020B0604020202020204"/>
                <a:cs typeface="Arial" panose="020B0604020202020204"/>
                <a:sym typeface="Arial" panose="020B0604020202020204"/>
              </a:rPr>
            </a:br>
            <a:r>
              <a:rPr lang="en-GB" sz="4665" b="1" dirty="0">
                <a:latin typeface="Arial" panose="020B0604020202020204"/>
                <a:ea typeface="Arial" panose="020B0604020202020204"/>
                <a:cs typeface="Arial" panose="020B0604020202020204"/>
                <a:sym typeface="Arial" panose="020B0604020202020204"/>
              </a:rPr>
              <a:t>Welcome to B</a:t>
            </a:r>
            <a:r>
              <a:rPr lang="en-US" altLang="zh-CN" sz="4665" b="1" dirty="0" err="1">
                <a:latin typeface="Arial" panose="020B0604020202020204"/>
                <a:ea typeface="Arial" panose="020B0604020202020204"/>
                <a:cs typeface="Arial" panose="020B0604020202020204"/>
                <a:sym typeface="Arial" panose="020B0604020202020204"/>
              </a:rPr>
              <a:t>reakout</a:t>
            </a:r>
            <a:r>
              <a:rPr lang="en-US" altLang="zh-CN" sz="4665" b="1" dirty="0">
                <a:latin typeface="Arial" panose="020B0604020202020204"/>
                <a:ea typeface="Arial" panose="020B0604020202020204"/>
                <a:cs typeface="Arial" panose="020B0604020202020204"/>
                <a:sym typeface="Arial" panose="020B0604020202020204"/>
              </a:rPr>
              <a:t> Room </a:t>
            </a:r>
            <a:r>
              <a:rPr lang="en-US" altLang="zh-CN" sz="4665" b="1" dirty="0">
                <a:solidFill>
                  <a:srgbClr val="8C1515"/>
                </a:solidFill>
                <a:latin typeface="Arial" panose="020B0604020202020204"/>
                <a:ea typeface="Arial" panose="020B0604020202020204"/>
                <a:cs typeface="Arial" panose="020B0604020202020204"/>
                <a:sym typeface="Arial" panose="020B0604020202020204"/>
              </a:rPr>
              <a:t>1</a:t>
            </a:r>
            <a:endParaRPr sz="4665" dirty="0">
              <a:solidFill>
                <a:srgbClr val="8C1515"/>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ctr" defTabSz="609600" rtl="0" eaLnBrk="1" fontAlgn="base" latinLnBrk="0" hangingPunct="1">
              <a:lnSpc>
                <a:spcPct val="85000"/>
              </a:lnSpc>
              <a:spcBef>
                <a:spcPts val="0"/>
              </a:spcBef>
              <a:spcAft>
                <a:spcPts val="0"/>
              </a:spcAft>
              <a:buClrTx/>
              <a:buSzPts val="1400"/>
              <a:buFontTx/>
              <a:buNone/>
              <a:defRPr/>
            </a:pP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Thank You for Listening</a:t>
            </a:r>
            <a:r>
              <a:rPr kumimoji="0" lang="en-US" altLang="zh-CN"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a:t>
            </a:r>
            <a:b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b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Welcome to </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Breakout Room </a:t>
            </a:r>
            <a:r>
              <a:rPr kumimoji="0" lang="en-US" altLang="zh-CN" sz="6600" b="1" i="0" u="none" strike="noStrike" kern="1200" cap="none" spc="0" normalizeH="0" baseline="0" noProof="0" dirty="0">
                <a:ln>
                  <a:noFill/>
                </a:ln>
                <a:solidFill>
                  <a:srgbClr val="8C1515"/>
                </a:solidFill>
                <a:effectLst/>
                <a:uLnTx/>
                <a:uFillTx/>
                <a:latin typeface="Source Sans Pro" charset="0"/>
                <a:ea typeface="MS PGothic" panose="020B0600070205080204" pitchFamily="34" charset="-128"/>
                <a:cs typeface="Arial" panose="020B0604020202020204"/>
                <a:sym typeface="Arial" panose="020B0604020202020204"/>
              </a:rPr>
              <a:t>5</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 </a:t>
            </a:r>
            <a:endPar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endParaRPr>
          </a:p>
          <a:p>
            <a:pPr marL="0" marR="0" lvl="0" indent="0" algn="ctr" defTabSz="609600" rtl="0" eaLnBrk="1" fontAlgn="base" latinLnBrk="0" hangingPunct="1">
              <a:lnSpc>
                <a:spcPct val="85000"/>
              </a:lnSpc>
              <a:spcBef>
                <a:spcPts val="0"/>
              </a:spcBef>
              <a:spcAft>
                <a:spcPts val="0"/>
              </a:spcAft>
              <a:buClrTx/>
              <a:buSzPts val="1400"/>
              <a:buFontTx/>
              <a:buNone/>
              <a:defRPr/>
            </a:pPr>
            <a:endParaRPr kumimoji="0" lang="en-US" sz="4665" b="1" i="0" u="none" strike="noStrike" kern="1200" cap="none" spc="0" normalizeH="0" baseline="0" noProof="0" dirty="0">
              <a:ln>
                <a:noFill/>
              </a:ln>
              <a:solidFill>
                <a:srgbClr val="000000"/>
              </a:solidFill>
              <a:effectLst/>
              <a:uLnTx/>
              <a:uFillTx/>
              <a:latin typeface="Arial" panose="020B0604020202020204"/>
              <a:ea typeface="MS PGothic" panose="020B0600070205080204" pitchFamily="34" charset="-128"/>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Title 1"/>
          <p:cNvSpPr>
            <a:spLocks noGrp="1"/>
          </p:cNvSpPr>
          <p:nvPr>
            <p:ph type="ctrTitle"/>
          </p:nvPr>
        </p:nvSpPr>
        <p:spPr>
          <a:xfrm>
            <a:off x="609600" y="1312335"/>
            <a:ext cx="10972800" cy="1744133"/>
          </a:xfrm>
        </p:spPr>
        <p:txBody>
          <a:bodyPr/>
          <a:lstStyle/>
          <a:p>
            <a:pPr eaLnBrk="1" hangingPunct="1"/>
            <a:r>
              <a:rPr lang="en-US" altLang="zh-CN" sz="4400" b="1" dirty="0">
                <a:latin typeface="Arial" panose="020B0604020202020204" pitchFamily="34" charset="0"/>
                <a:cs typeface="Arial" panose="020B0604020202020204" pitchFamily="34" charset="0"/>
              </a:rPr>
              <a:t>Optimization of electrode geometries for recording extracellular action potentials</a:t>
            </a:r>
            <a:endParaRPr lang="en-US" altLang="zh-CN" sz="4400" b="1" dirty="0">
              <a:latin typeface="Arial" panose="020B0604020202020204" pitchFamily="34" charset="0"/>
            </a:endParaRPr>
          </a:p>
        </p:txBody>
      </p:sp>
      <p:sp>
        <p:nvSpPr>
          <p:cNvPr id="11266" name="Text Placeholder 2"/>
          <p:cNvSpPr>
            <a:spLocks noGrp="1"/>
          </p:cNvSpPr>
          <p:nvPr>
            <p:ph type="body" sz="quarter" idx="18"/>
          </p:nvPr>
        </p:nvSpPr>
        <p:spPr bwMode="auto">
          <a:xfrm>
            <a:off x="2056342" y="3859552"/>
            <a:ext cx="8079317" cy="1475593"/>
          </a:xfrm>
        </p:spPr>
        <p:txBody>
          <a:bodyPr numCol="1" compatLnSpc="1"/>
          <a:lstStyle/>
          <a:p>
            <a:pPr marL="0" indent="0" fontAlgn="auto">
              <a:spcAft>
                <a:spcPts val="0"/>
              </a:spcAft>
              <a:buClr>
                <a:srgbClr val="8C1515"/>
              </a:buClr>
              <a:defRPr/>
            </a:pPr>
            <a:r>
              <a:rPr lang="en-US" altLang="zh-CN" sz="2800" cap="small" spc="400" dirty="0">
                <a:solidFill>
                  <a:srgbClr val="A4001D"/>
                </a:solidFill>
                <a:ea typeface="MS PGothic" panose="020B0600070205080204" pitchFamily="34" charset="-128"/>
              </a:rPr>
              <a:t>Yang Gao</a:t>
            </a:r>
            <a:endParaRPr lang="en-US" altLang="zh-CN" sz="2800" cap="small" spc="400" dirty="0">
              <a:solidFill>
                <a:srgbClr val="A4001D"/>
              </a:solidFill>
              <a:ea typeface="MS PGothic" panose="020B0600070205080204" pitchFamily="34" charset="-128"/>
            </a:endParaRPr>
          </a:p>
          <a:p>
            <a:pPr marL="0" indent="0"/>
            <a:r>
              <a:rPr lang="en-US" altLang="zh-CN" dirty="0">
                <a:solidFill>
                  <a:srgbClr val="595959"/>
                </a:solidFill>
                <a:latin typeface="Arial" panose="020B0604020202020204" pitchFamily="34" charset="0"/>
              </a:rPr>
              <a:t>School of life sciences, Tsinghua University</a:t>
            </a:r>
            <a:endParaRPr lang="en-US" altLang="zh-CN" dirty="0">
              <a:solidFill>
                <a:srgbClr val="595959"/>
              </a:solidFill>
              <a:latin typeface="Arial" panose="020B0604020202020204" pitchFamily="34" charset="0"/>
            </a:endParaRPr>
          </a:p>
          <a:p>
            <a:pPr marL="0" indent="0"/>
            <a:endParaRPr lang="en-US" altLang="zh-CN" dirty="0">
              <a:solidFill>
                <a:srgbClr val="595959"/>
              </a:solidFill>
              <a:latin typeface="Arial" panose="020B0604020202020204" pitchFamily="34" charset="0"/>
            </a:endParaRPr>
          </a:p>
          <a:p>
            <a:pPr marL="0" indent="0"/>
            <a:r>
              <a:rPr lang="en-US" altLang="zh-CN" dirty="0">
                <a:solidFill>
                  <a:srgbClr val="8C1515"/>
                </a:solidFill>
                <a:latin typeface="Arial" panose="020B0604020202020204" pitchFamily="34" charset="0"/>
              </a:rPr>
              <a:t>Supervisors: Prof. </a:t>
            </a:r>
            <a:r>
              <a:rPr lang="en-US" altLang="zh-CN" dirty="0" err="1">
                <a:solidFill>
                  <a:srgbClr val="8C1515"/>
                </a:solidFill>
                <a:latin typeface="Arial" panose="020B0604020202020204" pitchFamily="34" charset="0"/>
              </a:rPr>
              <a:t>Guosong</a:t>
            </a:r>
            <a:r>
              <a:rPr lang="en-US" altLang="zh-CN" dirty="0">
                <a:solidFill>
                  <a:srgbClr val="8C1515"/>
                </a:solidFill>
                <a:latin typeface="Arial" panose="020B0604020202020204" pitchFamily="34" charset="0"/>
              </a:rPr>
              <a:t> Hong, Dr. </a:t>
            </a:r>
            <a:r>
              <a:rPr lang="en-US" altLang="zh-CN" dirty="0" err="1">
                <a:solidFill>
                  <a:srgbClr val="8C1515"/>
                </a:solidFill>
                <a:latin typeface="Arial" panose="020B0604020202020204" pitchFamily="34" charset="0"/>
              </a:rPr>
              <a:t>Zihao</a:t>
            </a:r>
            <a:r>
              <a:rPr lang="en-US" altLang="zh-CN" dirty="0">
                <a:solidFill>
                  <a:srgbClr val="8C1515"/>
                </a:solidFill>
                <a:latin typeface="Arial" panose="020B0604020202020204" pitchFamily="34" charset="0"/>
              </a:rPr>
              <a:t> </a:t>
            </a:r>
            <a:r>
              <a:rPr lang="en-US" altLang="zh-CN" dirty="0" err="1">
                <a:solidFill>
                  <a:srgbClr val="8C1515"/>
                </a:solidFill>
                <a:latin typeface="Arial" panose="020B0604020202020204" pitchFamily="34" charset="0"/>
              </a:rPr>
              <a:t>Ou</a:t>
            </a:r>
            <a:endParaRPr lang="en-US" altLang="zh-CN" dirty="0">
              <a:solidFill>
                <a:srgbClr val="8C1515"/>
              </a:solidFill>
              <a:latin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43274" y="443753"/>
            <a:ext cx="11129875" cy="650700"/>
          </a:xfrm>
        </p:spPr>
        <p:txBody>
          <a:bodyPr>
            <a:noAutofit/>
          </a:bodyPr>
          <a:lstStyle/>
          <a:p>
            <a:r>
              <a:rPr lang="en-US" altLang="zh-CN" b="1" dirty="0">
                <a:solidFill>
                  <a:srgbClr val="8C1515"/>
                </a:solidFill>
              </a:rPr>
              <a:t>Extracellular action potential</a:t>
            </a:r>
            <a:r>
              <a:rPr lang="en-US" altLang="zh-CN" b="1" dirty="0">
                <a:solidFill>
                  <a:srgbClr val="8C1515"/>
                </a:solidFill>
                <a:cs typeface="Arial" panose="020B0604020202020204" pitchFamily="34" charset="0"/>
              </a:rPr>
              <a:t> (EAP)</a:t>
            </a:r>
            <a:r>
              <a:rPr lang="en-US" altLang="zh-CN" b="1" dirty="0">
                <a:solidFill>
                  <a:srgbClr val="8C1515"/>
                </a:solidFill>
              </a:rPr>
              <a:t> recording techniques</a:t>
            </a:r>
            <a:endParaRPr lang="zh-CN" altLang="en-US" b="1" dirty="0">
              <a:solidFill>
                <a:srgbClr val="8C1515"/>
              </a:solidFill>
            </a:endParaRPr>
          </a:p>
        </p:txBody>
      </p:sp>
      <p:pic>
        <p:nvPicPr>
          <p:cNvPr id="8" name="内容占位符 7"/>
          <p:cNvPicPr>
            <a:picLocks noGrp="1" noChangeAspect="1"/>
          </p:cNvPicPr>
          <p:nvPr>
            <p:ph sz="quarter" idx="4294967295"/>
          </p:nvPr>
        </p:nvPicPr>
        <p:blipFill>
          <a:blip r:embed="rId1"/>
          <a:stretch>
            <a:fillRect/>
          </a:stretch>
        </p:blipFill>
        <p:spPr>
          <a:xfrm>
            <a:off x="1499494" y="1727430"/>
            <a:ext cx="3813175" cy="3122613"/>
          </a:xfrm>
          <a:prstGeom prst="rect">
            <a:avLst/>
          </a:prstGeom>
        </p:spPr>
      </p:pic>
      <p:sp>
        <p:nvSpPr>
          <p:cNvPr id="3" name="文本框 2"/>
          <p:cNvSpPr txBox="1"/>
          <p:nvPr/>
        </p:nvSpPr>
        <p:spPr>
          <a:xfrm>
            <a:off x="1277992" y="5084810"/>
            <a:ext cx="4256178"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Helvetica"/>
              </a:rPr>
              <a:t>Neural activity recording is essential for exploring the mystery of thinking. </a:t>
            </a:r>
            <a:endParaRPr kumimoji="0" lang="zh-CN" altLang="en-US" sz="2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Helvetica"/>
            </a:endParaRPr>
          </a:p>
        </p:txBody>
      </p:sp>
      <p:pic>
        <p:nvPicPr>
          <p:cNvPr id="5" name="图片 4"/>
          <p:cNvPicPr>
            <a:picLocks noChangeAspect="1"/>
          </p:cNvPicPr>
          <p:nvPr/>
        </p:nvPicPr>
        <p:blipFill>
          <a:blip r:embed="rId2"/>
          <a:stretch>
            <a:fillRect/>
          </a:stretch>
        </p:blipFill>
        <p:spPr>
          <a:xfrm>
            <a:off x="6983804" y="3098108"/>
            <a:ext cx="3829104" cy="2667819"/>
          </a:xfrm>
          <a:prstGeom prst="rect">
            <a:avLst/>
          </a:prstGeom>
        </p:spPr>
      </p:pic>
      <p:sp>
        <p:nvSpPr>
          <p:cNvPr id="6" name="文本框 5"/>
          <p:cNvSpPr txBox="1"/>
          <p:nvPr/>
        </p:nvSpPr>
        <p:spPr>
          <a:xfrm>
            <a:off x="6983804" y="1764885"/>
            <a:ext cx="3829104"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Helvetica"/>
              </a:rPr>
              <a:t>The most widely used tool for recording neural activity is the extracellular microelectrode.</a:t>
            </a:r>
            <a:endParaRPr kumimoji="0" lang="en-US" altLang="zh-CN" sz="20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Helvetica"/>
            </a:endParaRPr>
          </a:p>
        </p:txBody>
      </p:sp>
      <p:sp>
        <p:nvSpPr>
          <p:cNvPr id="7" name="文本框 6"/>
          <p:cNvSpPr txBox="1"/>
          <p:nvPr/>
        </p:nvSpPr>
        <p:spPr>
          <a:xfrm>
            <a:off x="614655" y="6457890"/>
            <a:ext cx="25838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Arial" panose="020B0604020202020204" pitchFamily="34" charset="0"/>
              </a:rPr>
              <a:t>Jun, J. et.al. 2017</a:t>
            </a:r>
            <a:endParaRPr kumimoji="0" lang="zh-CN" altLang="en-US" sz="1800" b="0" i="1" u="none" strike="noStrike" kern="1200" cap="none" spc="0" normalizeH="0" baseline="0" noProof="0" dirty="0">
              <a:ln>
                <a:noFill/>
              </a:ln>
              <a:solidFill>
                <a:srgbClr val="FFFFFF"/>
              </a:solidFill>
              <a:effectLst/>
              <a:uLnTx/>
              <a:uFillTx/>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0" name="Google Shape;846;p155"/>
          <p:cNvSpPr txBox="1">
            <a:spLocks noGrp="1"/>
          </p:cNvSpPr>
          <p:nvPr>
            <p:ph type="title"/>
          </p:nvPr>
        </p:nvSpPr>
        <p:spPr>
          <a:xfrm>
            <a:off x="564818" y="253184"/>
            <a:ext cx="5882553" cy="650700"/>
          </a:xfrm>
          <a:prstGeom prst="rect">
            <a:avLst/>
          </a:prstGeom>
        </p:spPr>
        <p:txBody>
          <a:bodyPr>
            <a:normAutofit/>
          </a:bodyPr>
          <a:lstStyle/>
          <a:p>
            <a:r>
              <a:rPr sz="2900" b="1" dirty="0">
                <a:solidFill>
                  <a:srgbClr val="3A6268"/>
                </a:solidFill>
              </a:rPr>
              <a:t>Limitations of </a:t>
            </a:r>
            <a:r>
              <a:rPr lang="en-US" sz="2900" b="1" dirty="0">
                <a:solidFill>
                  <a:srgbClr val="3A6268"/>
                </a:solidFill>
              </a:rPr>
              <a:t>current electrodes</a:t>
            </a:r>
            <a:endParaRPr sz="2900" b="1" dirty="0">
              <a:solidFill>
                <a:srgbClr val="3A6268"/>
              </a:solidFill>
            </a:endParaRPr>
          </a:p>
        </p:txBody>
      </p:sp>
      <p:sp>
        <p:nvSpPr>
          <p:cNvPr id="1441" name="Google Shape;847;p155"/>
          <p:cNvSpPr txBox="1">
            <a:spLocks noGrp="1"/>
          </p:cNvSpPr>
          <p:nvPr>
            <p:ph type="body" sz="half" idx="1"/>
          </p:nvPr>
        </p:nvSpPr>
        <p:spPr>
          <a:xfrm>
            <a:off x="985272" y="1043280"/>
            <a:ext cx="5050368" cy="5012056"/>
          </a:xfrm>
          <a:prstGeom prst="rect">
            <a:avLst/>
          </a:prstGeom>
        </p:spPr>
        <p:txBody>
          <a:bodyPr>
            <a:normAutofit/>
          </a:bodyPr>
          <a:lstStyle/>
          <a:p>
            <a:pPr marL="385445" lvl="1" indent="-385445">
              <a:spcBef>
                <a:spcPts val="0"/>
              </a:spcBef>
              <a:buClr>
                <a:srgbClr val="8C1515"/>
              </a:buClr>
              <a:buFont typeface="Helvetica Neue"/>
              <a:defRPr>
                <a:solidFill>
                  <a:srgbClr val="585858"/>
                </a:solidFill>
              </a:defRPr>
            </a:pPr>
            <a:r>
              <a:rPr lang="en-US" sz="2000" dirty="0"/>
              <a:t>Only square or circle-shaped electrodes.</a:t>
            </a:r>
            <a:endParaRPr lang="en-US" sz="2000" dirty="0"/>
          </a:p>
          <a:p>
            <a:pPr marL="385445" marR="0" lvl="1" indent="0" algn="l" defTabSz="1219200" rtl="0" eaLnBrk="1" fontAlgn="auto" latinLnBrk="0" hangingPunct="0">
              <a:lnSpc>
                <a:spcPct val="100000"/>
              </a:lnSpc>
              <a:spcBef>
                <a:spcPts val="0"/>
              </a:spcBef>
              <a:spcAft>
                <a:spcPts val="0"/>
              </a:spcAft>
              <a:buClr>
                <a:srgbClr val="8C1515"/>
              </a:buClr>
              <a:buSzPts val="1800"/>
              <a:buFontTx/>
              <a:buNone/>
              <a:defRPr sz="1800">
                <a:solidFill>
                  <a:srgbClr val="585858"/>
                </a:solidFill>
              </a:defRPr>
            </a:pPr>
            <a:r>
              <a:rPr kumimoji="0" lang="en-US" altLang="zh-CN"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rPr>
              <a:t>May not match the shape of the neurons.</a:t>
            </a:r>
            <a:endParaRPr kumimoji="0" lang="en-US" altLang="zh-CN"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p:txBody>
      </p:sp>
      <p:sp>
        <p:nvSpPr>
          <p:cNvPr id="1442" name="Google Shape;848;p155"/>
          <p:cNvSpPr txBox="1"/>
          <p:nvPr/>
        </p:nvSpPr>
        <p:spPr>
          <a:xfrm>
            <a:off x="6766303" y="1424700"/>
            <a:ext cx="4817601" cy="369332"/>
          </a:xfrm>
          <a:prstGeom prst="rect">
            <a:avLst/>
          </a:prstGeom>
          <a:ln w="12700">
            <a:miter lim="400000"/>
          </a:ln>
        </p:spPr>
        <p:txBody>
          <a:bodyPr lIns="0" tIns="0" rIns="0" bIns="0">
            <a:spAutoFit/>
          </a:bodyPr>
          <a:lstStyle/>
          <a:p>
            <a:pPr marL="385445" marR="0" lvl="1" indent="-385445" algn="l" defTabSz="1219200" rtl="0" eaLnBrk="1" fontAlgn="auto" latinLnBrk="0" hangingPunct="0">
              <a:lnSpc>
                <a:spcPct val="100000"/>
              </a:lnSpc>
              <a:spcBef>
                <a:spcPts val="0"/>
              </a:spcBef>
              <a:spcAft>
                <a:spcPts val="0"/>
              </a:spcAft>
              <a:buClr>
                <a:srgbClr val="8C1515"/>
              </a:buClr>
              <a:buSzPts val="1800"/>
              <a:buFont typeface="Helvetica Neue"/>
              <a:buChar char="▪"/>
              <a:defRPr sz="1800">
                <a:solidFill>
                  <a:srgbClr val="585858"/>
                </a:solidFill>
              </a:defRPr>
            </a:pPr>
            <a:endParaRPr kumimoji="0" sz="24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p:txBody>
      </p:sp>
      <p:sp>
        <p:nvSpPr>
          <p:cNvPr id="1443" name="Google Shape;849;p155"/>
          <p:cNvSpPr txBox="1"/>
          <p:nvPr/>
        </p:nvSpPr>
        <p:spPr>
          <a:xfrm>
            <a:off x="7193593" y="480671"/>
            <a:ext cx="3291200" cy="418576"/>
          </a:xfrm>
          <a:prstGeom prst="rect">
            <a:avLst/>
          </a:prstGeom>
          <a:ln w="12700">
            <a:miter lim="400000"/>
          </a:ln>
        </p:spPr>
        <p:txBody>
          <a:bodyPr lIns="0" tIns="0" rIns="0" bIns="0" anchor="b">
            <a:spAutoFit/>
          </a:bodyPr>
          <a:lstStyle>
            <a:lvl1pPr>
              <a:lnSpc>
                <a:spcPct val="85000"/>
              </a:lnSpc>
              <a:defRPr sz="2400">
                <a:solidFill>
                  <a:srgbClr val="00505C"/>
                </a:solidFill>
              </a:defRPr>
            </a:lvl1pPr>
          </a:lstStyle>
          <a:p>
            <a:pPr marL="0" marR="0" lvl="0" indent="0" algn="l" defTabSz="1219200" rtl="0" eaLnBrk="1" fontAlgn="auto" latinLnBrk="0" hangingPunct="0">
              <a:lnSpc>
                <a:spcPct val="85000"/>
              </a:lnSpc>
              <a:spcBef>
                <a:spcPts val="0"/>
              </a:spcBef>
              <a:spcAft>
                <a:spcPts val="0"/>
              </a:spcAft>
              <a:buClrTx/>
              <a:buSzTx/>
              <a:buFontTx/>
              <a:buNone/>
              <a:defRPr/>
            </a:pPr>
            <a:r>
              <a:rPr kumimoji="0" sz="3200" b="1" i="0" u="none" strike="noStrike" kern="0" cap="none" spc="0" normalizeH="0" baseline="0" noProof="0" dirty="0">
                <a:ln>
                  <a:noFill/>
                </a:ln>
                <a:solidFill>
                  <a:srgbClr val="8C1515"/>
                </a:solidFill>
                <a:effectLst/>
                <a:uLnTx/>
                <a:uFillTx/>
                <a:latin typeface="Arial" panose="020B0604020202020204"/>
                <a:cs typeface="Arial" panose="020B0604020202020204"/>
                <a:sym typeface="Arial" panose="020B0604020202020204"/>
              </a:rPr>
              <a:t>Our </a:t>
            </a:r>
            <a:r>
              <a:rPr kumimoji="0" lang="en-US" sz="3200" b="1" i="0" u="none" strike="noStrike" kern="0" cap="none" spc="0" normalizeH="0" baseline="0" noProof="0" dirty="0">
                <a:ln>
                  <a:noFill/>
                </a:ln>
                <a:solidFill>
                  <a:srgbClr val="8C1515"/>
                </a:solidFill>
                <a:effectLst/>
                <a:uLnTx/>
                <a:uFillTx/>
                <a:latin typeface="Arial" panose="020B0604020202020204"/>
                <a:cs typeface="Arial" panose="020B0604020202020204"/>
                <a:sym typeface="Arial" panose="020B0604020202020204"/>
              </a:rPr>
              <a:t>design</a:t>
            </a:r>
            <a:endParaRPr kumimoji="0" sz="3200" b="1" i="0" u="none" strike="noStrike" kern="0" cap="none" spc="0" normalizeH="0" baseline="0" noProof="0" dirty="0">
              <a:ln>
                <a:noFill/>
              </a:ln>
              <a:solidFill>
                <a:srgbClr val="8C1515"/>
              </a:solidFill>
              <a:effectLst/>
              <a:uLnTx/>
              <a:uFillTx/>
              <a:latin typeface="Arial" panose="020B0604020202020204"/>
              <a:cs typeface="Arial" panose="020B0604020202020204"/>
              <a:sym typeface="Arial" panose="020B0604020202020204"/>
            </a:endParaRPr>
          </a:p>
        </p:txBody>
      </p:sp>
      <p:sp>
        <p:nvSpPr>
          <p:cNvPr id="1445" name="Google Shape;852;p155"/>
          <p:cNvSpPr txBox="1"/>
          <p:nvPr/>
        </p:nvSpPr>
        <p:spPr>
          <a:xfrm>
            <a:off x="1035637" y="3596199"/>
            <a:ext cx="5089764" cy="1538883"/>
          </a:xfrm>
          <a:prstGeom prst="rect">
            <a:avLst/>
          </a:prstGeom>
          <a:ln w="12700">
            <a:miter lim="400000"/>
          </a:ln>
        </p:spPr>
        <p:txBody>
          <a:bodyPr lIns="0" tIns="0" rIns="0" bIns="0">
            <a:spAutoFit/>
          </a:bodyPr>
          <a:lstStyle/>
          <a:p>
            <a:pPr marL="385445" marR="0" lvl="1" indent="-385445" algn="l" defTabSz="1219200" rtl="0" eaLnBrk="1" fontAlgn="auto" latinLnBrk="0" hangingPunct="0">
              <a:lnSpc>
                <a:spcPct val="100000"/>
              </a:lnSpc>
              <a:spcBef>
                <a:spcPts val="0"/>
              </a:spcBef>
              <a:spcAft>
                <a:spcPts val="0"/>
              </a:spcAft>
              <a:buClr>
                <a:srgbClr val="8C1515"/>
              </a:buClr>
              <a:buSzPts val="1800"/>
              <a:buFont typeface="Helvetica Neue"/>
              <a:buChar char="▪"/>
              <a:defRPr sz="1800">
                <a:solidFill>
                  <a:srgbClr val="585858"/>
                </a:solidFill>
              </a:defRPr>
            </a:pPr>
            <a:r>
              <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rPr>
              <a:t>The relative position and orientation of the electrodes are  random with respect to neurons.</a:t>
            </a:r>
            <a:endPar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a:p>
            <a:pPr marL="385445" marR="0" lvl="1" indent="0" algn="l" defTabSz="1219200" rtl="0" eaLnBrk="1" fontAlgn="auto" latinLnBrk="0" hangingPunct="0">
              <a:lnSpc>
                <a:spcPct val="100000"/>
              </a:lnSpc>
              <a:spcBef>
                <a:spcPts val="0"/>
              </a:spcBef>
              <a:spcAft>
                <a:spcPts val="0"/>
              </a:spcAft>
              <a:buClr>
                <a:srgbClr val="8C1515"/>
              </a:buClr>
              <a:buSzPts val="1800"/>
              <a:buFontTx/>
              <a:buNone/>
              <a:defRPr sz="1800">
                <a:solidFill>
                  <a:srgbClr val="585858"/>
                </a:solidFill>
              </a:defRPr>
            </a:pPr>
            <a:r>
              <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rPr>
              <a:t>Therefore, the electrode </a:t>
            </a:r>
            <a:r>
              <a:rPr kumimoji="0" lang="en-US" altLang="zh-CN"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rPr>
              <a:t>is hard to </a:t>
            </a:r>
            <a:r>
              <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rPr>
              <a:t>“be at the right spot”.</a:t>
            </a:r>
            <a:endParaRPr kumimoji="0"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p:txBody>
      </p:sp>
      <p:sp>
        <p:nvSpPr>
          <p:cNvPr id="2" name="矩形 1"/>
          <p:cNvSpPr/>
          <p:nvPr/>
        </p:nvSpPr>
        <p:spPr>
          <a:xfrm>
            <a:off x="7777845" y="1186971"/>
            <a:ext cx="2122697" cy="923330"/>
          </a:xfrm>
          <a:prstGeom prst="rect">
            <a:avLst/>
          </a:prstGeom>
          <a:noFill/>
        </p:spPr>
        <p:txBody>
          <a:bodyPr wrap="non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54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Helvetica"/>
                <a:cs typeface="Helvetica"/>
              </a:rPr>
              <a:t>“SOS”</a:t>
            </a:r>
            <a:endParaRPr kumimoji="0" lang="zh-CN" altLang="en-US" sz="5400" b="0" i="0" u="none" strike="noStrike" kern="1200" cap="none" spc="0" normalizeH="0" baseline="0" noProof="0" dirty="0">
              <a:ln w="0"/>
              <a:solidFill>
                <a:srgbClr val="FF0000"/>
              </a:solidFill>
              <a:effectLst>
                <a:outerShdw blurRad="38100" dist="25400" dir="5400000" algn="ctr" rotWithShape="0">
                  <a:srgbClr val="6E747A">
                    <a:alpha val="43000"/>
                  </a:srgbClr>
                </a:outerShdw>
              </a:effectLst>
              <a:uLnTx/>
              <a:uFillTx/>
              <a:latin typeface="Helvetica"/>
              <a:cs typeface="Helvetica"/>
            </a:endParaRPr>
          </a:p>
        </p:txBody>
      </p:sp>
      <p:cxnSp>
        <p:nvCxnSpPr>
          <p:cNvPr id="4" name="直接箭头连接符 3"/>
          <p:cNvCxnSpPr/>
          <p:nvPr/>
        </p:nvCxnSpPr>
        <p:spPr>
          <a:xfrm flipH="1">
            <a:off x="7511884" y="1963993"/>
            <a:ext cx="656002" cy="664217"/>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5" name="文本框 4"/>
          <p:cNvSpPr txBox="1"/>
          <p:nvPr/>
        </p:nvSpPr>
        <p:spPr>
          <a:xfrm>
            <a:off x="6650936" y="2748803"/>
            <a:ext cx="94509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rPr>
              <a:t>Shape</a:t>
            </a:r>
            <a:endParaRPr kumimoji="0" lang="zh-CN" altLang="en-US" sz="2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endParaRPr>
          </a:p>
        </p:txBody>
      </p:sp>
      <p:cxnSp>
        <p:nvCxnSpPr>
          <p:cNvPr id="7" name="直接箭头连接符 6"/>
          <p:cNvCxnSpPr>
            <a:endCxn id="8" idx="0"/>
          </p:cNvCxnSpPr>
          <p:nvPr/>
        </p:nvCxnSpPr>
        <p:spPr>
          <a:xfrm>
            <a:off x="8846673" y="1993031"/>
            <a:ext cx="1" cy="761382"/>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 name="文本框 7"/>
          <p:cNvSpPr txBox="1"/>
          <p:nvPr/>
        </p:nvSpPr>
        <p:spPr>
          <a:xfrm>
            <a:off x="8036055" y="2754413"/>
            <a:ext cx="1621237"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rPr>
              <a:t>Orientation</a:t>
            </a:r>
            <a:endParaRPr kumimoji="0" lang="zh-CN" altLang="en-US" sz="2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endParaRPr>
          </a:p>
        </p:txBody>
      </p:sp>
      <p:cxnSp>
        <p:nvCxnSpPr>
          <p:cNvPr id="12" name="直接箭头连接符 11"/>
          <p:cNvCxnSpPr/>
          <p:nvPr/>
        </p:nvCxnSpPr>
        <p:spPr>
          <a:xfrm>
            <a:off x="9525461" y="1939473"/>
            <a:ext cx="778807" cy="730793"/>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文本框 14"/>
          <p:cNvSpPr txBox="1"/>
          <p:nvPr/>
        </p:nvSpPr>
        <p:spPr>
          <a:xfrm>
            <a:off x="10070090" y="2748803"/>
            <a:ext cx="1203785"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rPr>
              <a:t>Size </a:t>
            </a:r>
            <a:endParaRPr kumimoji="0" lang="zh-CN" altLang="en-US" sz="2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endParaRPr>
          </a:p>
        </p:txBody>
      </p:sp>
      <p:sp>
        <p:nvSpPr>
          <p:cNvPr id="30" name="Google Shape;852;p155"/>
          <p:cNvSpPr txBox="1"/>
          <p:nvPr/>
        </p:nvSpPr>
        <p:spPr>
          <a:xfrm>
            <a:off x="6494140" y="3444277"/>
            <a:ext cx="5089764" cy="3077766"/>
          </a:xfrm>
          <a:prstGeom prst="rect">
            <a:avLst/>
          </a:prstGeom>
          <a:ln w="12700">
            <a:miter lim="400000"/>
          </a:ln>
        </p:spPr>
        <p:txBody>
          <a:bodyPr lIns="0" tIns="0" rIns="0" bIns="0">
            <a:spAutoFit/>
          </a:bodyPr>
          <a:lstStyle/>
          <a:p>
            <a:pPr marL="385445" marR="0" lvl="1" indent="-385445" algn="l" defTabSz="1219200" rtl="0" eaLnBrk="1" fontAlgn="auto" latinLnBrk="0" hangingPunct="0">
              <a:lnSpc>
                <a:spcPct val="100000"/>
              </a:lnSpc>
              <a:spcBef>
                <a:spcPts val="0"/>
              </a:spcBef>
              <a:spcAft>
                <a:spcPts val="0"/>
              </a:spcAft>
              <a:buClr>
                <a:srgbClr val="8C1515"/>
              </a:buClr>
              <a:buSzPts val="1800"/>
              <a:buFont typeface="Helvetica Neue"/>
              <a:buChar char="▪"/>
              <a:defRPr sz="1800">
                <a:solidFill>
                  <a:srgbClr val="585858"/>
                </a:solidFill>
              </a:defRPr>
            </a:pPr>
            <a:r>
              <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rPr>
              <a:t>Shape: Study circle, square and rectangular electrodes with different aspect ratios.</a:t>
            </a:r>
            <a:endPar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a:p>
            <a:pPr marL="385445" marR="0" lvl="1" indent="-385445" algn="l" defTabSz="1219200" rtl="0" eaLnBrk="1" fontAlgn="auto" latinLnBrk="0" hangingPunct="0">
              <a:lnSpc>
                <a:spcPct val="100000"/>
              </a:lnSpc>
              <a:spcBef>
                <a:spcPts val="0"/>
              </a:spcBef>
              <a:spcAft>
                <a:spcPts val="0"/>
              </a:spcAft>
              <a:buClr>
                <a:srgbClr val="8C1515"/>
              </a:buClr>
              <a:buSzPts val="1800"/>
              <a:buFont typeface="Helvetica Neue"/>
              <a:buChar char="▪"/>
              <a:defRPr sz="1800">
                <a:solidFill>
                  <a:srgbClr val="585858"/>
                </a:solidFill>
              </a:defRPr>
            </a:pPr>
            <a:endPar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a:p>
            <a:pPr marL="385445" marR="0" lvl="1" indent="-385445" algn="l" defTabSz="1219200" rtl="0" eaLnBrk="1" fontAlgn="auto" latinLnBrk="0" hangingPunct="0">
              <a:lnSpc>
                <a:spcPct val="100000"/>
              </a:lnSpc>
              <a:spcBef>
                <a:spcPts val="0"/>
              </a:spcBef>
              <a:spcAft>
                <a:spcPts val="0"/>
              </a:spcAft>
              <a:buClr>
                <a:srgbClr val="8C1515"/>
              </a:buClr>
              <a:buSzPts val="1800"/>
              <a:buFont typeface="Helvetica Neue"/>
              <a:buChar char="▪"/>
              <a:defRPr sz="1800">
                <a:solidFill>
                  <a:srgbClr val="585858"/>
                </a:solidFill>
              </a:defRPr>
            </a:pPr>
            <a:r>
              <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rPr>
              <a:t>Orientation: Fix the orientation of electrodes along the axons of neurons.</a:t>
            </a:r>
            <a:endPar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a:p>
            <a:pPr marL="385445" marR="0" lvl="1" indent="-385445" algn="l" defTabSz="1219200" rtl="0" eaLnBrk="1" fontAlgn="auto" latinLnBrk="0" hangingPunct="0">
              <a:lnSpc>
                <a:spcPct val="100000"/>
              </a:lnSpc>
              <a:spcBef>
                <a:spcPts val="0"/>
              </a:spcBef>
              <a:spcAft>
                <a:spcPts val="0"/>
              </a:spcAft>
              <a:buClr>
                <a:srgbClr val="8C1515"/>
              </a:buClr>
              <a:buSzPts val="1800"/>
              <a:buFont typeface="Helvetica Neue"/>
              <a:buChar char="▪"/>
              <a:defRPr sz="1800">
                <a:solidFill>
                  <a:srgbClr val="585858"/>
                </a:solidFill>
              </a:defRPr>
            </a:pPr>
            <a:endPar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a:p>
            <a:pPr marL="385445" marR="0" lvl="1" indent="-385445" algn="l" defTabSz="1219200" rtl="0" eaLnBrk="1" fontAlgn="auto" latinLnBrk="0" hangingPunct="0">
              <a:lnSpc>
                <a:spcPct val="100000"/>
              </a:lnSpc>
              <a:spcBef>
                <a:spcPts val="0"/>
              </a:spcBef>
              <a:spcAft>
                <a:spcPts val="0"/>
              </a:spcAft>
              <a:buClr>
                <a:srgbClr val="8C1515"/>
              </a:buClr>
              <a:buSzPts val="1800"/>
              <a:buFont typeface="Helvetica Neue"/>
              <a:buChar char="▪"/>
              <a:defRPr sz="1800">
                <a:solidFill>
                  <a:srgbClr val="585858"/>
                </a:solidFill>
              </a:defRPr>
            </a:pPr>
            <a:r>
              <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rPr>
              <a:t>Size: Study electrodes with different sizes.</a:t>
            </a:r>
            <a:endPar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a:p>
            <a:pPr marL="385445" marR="0" lvl="1" indent="-385445" algn="l" defTabSz="1219200" rtl="0" eaLnBrk="1" fontAlgn="auto" latinLnBrk="0" hangingPunct="0">
              <a:lnSpc>
                <a:spcPct val="100000"/>
              </a:lnSpc>
              <a:spcBef>
                <a:spcPts val="0"/>
              </a:spcBef>
              <a:spcAft>
                <a:spcPts val="0"/>
              </a:spcAft>
              <a:buClr>
                <a:srgbClr val="8C1515"/>
              </a:buClr>
              <a:buSzPts val="1800"/>
              <a:buFont typeface="Helvetica Neue"/>
              <a:buChar char="▪"/>
              <a:defRPr sz="1800">
                <a:solidFill>
                  <a:srgbClr val="585858"/>
                </a:solidFill>
              </a:defRPr>
            </a:pPr>
            <a:endParaRPr kumimoji="0" lang="en-US" sz="2000" b="0" i="0" u="none" strike="noStrike" kern="0" cap="none" spc="0" normalizeH="0" baseline="0" noProof="0" dirty="0">
              <a:ln>
                <a:noFill/>
              </a:ln>
              <a:solidFill>
                <a:srgbClr val="585858"/>
              </a:solidFill>
              <a:effectLst/>
              <a:uLnTx/>
              <a:uFillTx/>
              <a:latin typeface="Arial" panose="020B0604020202020204"/>
              <a:cs typeface="Arial" panose="020B0604020202020204"/>
              <a:sym typeface="Arial" panose="020B0604020202020204"/>
            </a:endParaRPr>
          </a:p>
        </p:txBody>
      </p:sp>
      <p:pic>
        <p:nvPicPr>
          <p:cNvPr id="20" name="图片 19"/>
          <p:cNvPicPr>
            <a:picLocks noChangeAspect="1"/>
          </p:cNvPicPr>
          <p:nvPr/>
        </p:nvPicPr>
        <p:blipFill rotWithShape="1">
          <a:blip r:embed="rId1" cstate="hqprint">
            <a:extLst>
              <a:ext uri="{28A0092B-C50C-407E-A947-70E740481C1C}">
                <a14:useLocalDpi xmlns:a14="http://schemas.microsoft.com/office/drawing/2010/main" val="0"/>
              </a:ext>
            </a:extLst>
          </a:blip>
          <a:srcRect b="36816"/>
          <a:stretch>
            <a:fillRect/>
          </a:stretch>
        </p:blipFill>
        <p:spPr>
          <a:xfrm>
            <a:off x="1491796" y="5267826"/>
            <a:ext cx="3357258" cy="1035436"/>
          </a:xfrm>
          <a:prstGeom prst="rect">
            <a:avLst/>
          </a:prstGeom>
        </p:spPr>
      </p:pic>
      <p:pic>
        <p:nvPicPr>
          <p:cNvPr id="21" name="图片 20"/>
          <p:cNvPicPr>
            <a:picLocks noChangeAspect="1"/>
          </p:cNvPicPr>
          <p:nvPr/>
        </p:nvPicPr>
        <p:blipFill rotWithShape="1">
          <a:blip r:embed="rId2"/>
          <a:srcRect l="32492" t="5806" r="40585" b="68694"/>
          <a:stretch>
            <a:fillRect/>
          </a:stretch>
        </p:blipFill>
        <p:spPr>
          <a:xfrm>
            <a:off x="2497931" y="1743129"/>
            <a:ext cx="1461548" cy="1832662"/>
          </a:xfrm>
          <a:prstGeom prst="rect">
            <a:avLst/>
          </a:prstGeom>
        </p:spPr>
      </p:pic>
      <p:sp>
        <p:nvSpPr>
          <p:cNvPr id="22" name="矩形 21"/>
          <p:cNvSpPr/>
          <p:nvPr/>
        </p:nvSpPr>
        <p:spPr>
          <a:xfrm rot="19154456">
            <a:off x="3361632" y="5404357"/>
            <a:ext cx="288927" cy="280491"/>
          </a:xfrm>
          <a:prstGeom prst="rect">
            <a:avLst/>
          </a:prstGeom>
          <a:solidFill>
            <a:srgbClr val="FF0000"/>
          </a:solidFill>
          <a:ln w="25400" cap="flat">
            <a:solidFill>
              <a:schemeClr val="accent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srgbClr val="000000"/>
              </a:solidFill>
              <a:effectLst/>
              <a:uLnTx/>
              <a:uFillTx/>
              <a:latin typeface="Arial" panose="020B0604020202020204"/>
              <a:ea typeface="+mj-ea"/>
              <a:cs typeface="Arial" panose="020B0604020202020204"/>
              <a:sym typeface="Arial" panose="020B0604020202020204"/>
            </a:endParaRPr>
          </a:p>
        </p:txBody>
      </p:sp>
      <p:cxnSp>
        <p:nvCxnSpPr>
          <p:cNvPr id="35" name="直接箭头连接符 34"/>
          <p:cNvCxnSpPr/>
          <p:nvPr/>
        </p:nvCxnSpPr>
        <p:spPr>
          <a:xfrm flipH="1">
            <a:off x="3626406" y="5308908"/>
            <a:ext cx="255580" cy="118985"/>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4" name="文本框 23"/>
          <p:cNvSpPr txBox="1"/>
          <p:nvPr/>
        </p:nvSpPr>
        <p:spPr>
          <a:xfrm>
            <a:off x="3915870" y="5178758"/>
            <a:ext cx="88475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rPr>
              <a:t>electrode</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endParaRPr>
          </a:p>
        </p:txBody>
      </p:sp>
      <p:cxnSp>
        <p:nvCxnSpPr>
          <p:cNvPr id="38" name="直接箭头连接符 37"/>
          <p:cNvCxnSpPr/>
          <p:nvPr/>
        </p:nvCxnSpPr>
        <p:spPr>
          <a:xfrm flipH="1" flipV="1">
            <a:off x="3720048" y="5837531"/>
            <a:ext cx="156577" cy="24464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1" name="文本框 40"/>
          <p:cNvSpPr txBox="1"/>
          <p:nvPr/>
        </p:nvSpPr>
        <p:spPr>
          <a:xfrm>
            <a:off x="3828563" y="6087818"/>
            <a:ext cx="88475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rPr>
              <a:t>axon</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endParaRPr>
          </a:p>
        </p:txBody>
      </p:sp>
      <p:cxnSp>
        <p:nvCxnSpPr>
          <p:cNvPr id="42" name="直接箭头连接符 41"/>
          <p:cNvCxnSpPr/>
          <p:nvPr/>
        </p:nvCxnSpPr>
        <p:spPr>
          <a:xfrm flipH="1">
            <a:off x="3646582" y="2182315"/>
            <a:ext cx="478804" cy="141840"/>
          </a:xfrm>
          <a:prstGeom prst="straightConnector1">
            <a:avLst/>
          </a:prstGeom>
          <a:noFill/>
          <a:ln w="25400" cap="flat">
            <a:solidFill>
              <a:srgbClr val="FF0000"/>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4" name="文本框 43"/>
          <p:cNvSpPr txBox="1"/>
          <p:nvPr/>
        </p:nvSpPr>
        <p:spPr>
          <a:xfrm>
            <a:off x="4696872" y="2011062"/>
            <a:ext cx="884757" cy="2154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pPr marL="0" marR="0" lvl="0" indent="0" algn="l" defTabSz="914400" rtl="0" eaLnBrk="1" fontAlgn="auto" latinLnBrk="0" hangingPunct="0">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rPr>
              <a:t>electrode</a:t>
            </a:r>
            <a:endParaRPr kumimoji="0" lang="zh-CN" altLang="en-US" sz="1400" b="0" i="0" u="none" strike="noStrike" kern="1200" cap="none" spc="0" normalizeH="0" baseline="0" noProof="0" dirty="0">
              <a:ln>
                <a:noFill/>
              </a:ln>
              <a:solidFill>
                <a:srgbClr val="000000"/>
              </a:solidFill>
              <a:effectLst/>
              <a:uLnTx/>
              <a:uFillTx/>
              <a:latin typeface="Arial" panose="020B0604020202020204"/>
              <a:ea typeface="+mj-ea"/>
              <a:cs typeface="Arial" panose="020B0604020202020204"/>
              <a:sym typeface="Arial" panose="020B0604020202020204"/>
            </a:endParaRPr>
          </a:p>
        </p:txBody>
      </p:sp>
      <p:pic>
        <p:nvPicPr>
          <p:cNvPr id="28" name="图片 27"/>
          <p:cNvPicPr>
            <a:picLocks noChangeAspect="1"/>
          </p:cNvPicPr>
          <p:nvPr/>
        </p:nvPicPr>
        <p:blipFill rotWithShape="1">
          <a:blip r:embed="rId2"/>
          <a:srcRect l="51460" t="13824" r="47850" b="85545"/>
          <a:stretch>
            <a:fillRect/>
          </a:stretch>
        </p:blipFill>
        <p:spPr>
          <a:xfrm>
            <a:off x="4201971" y="1902736"/>
            <a:ext cx="378751" cy="458989"/>
          </a:xfrm>
          <a:prstGeom prst="rect">
            <a:avLst/>
          </a:prstGeom>
        </p:spPr>
      </p:pic>
      <p:sp>
        <p:nvSpPr>
          <p:cNvPr id="27" name="文本框 26"/>
          <p:cNvSpPr txBox="1"/>
          <p:nvPr/>
        </p:nvSpPr>
        <p:spPr>
          <a:xfrm>
            <a:off x="493575" y="6475613"/>
            <a:ext cx="520428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1" u="none" strike="noStrike" kern="1200" cap="none" spc="0" normalizeH="0" baseline="0" noProof="0" dirty="0" err="1">
                <a:ln>
                  <a:noFill/>
                </a:ln>
                <a:solidFill>
                  <a:srgbClr val="FFFFFF"/>
                </a:solidFill>
                <a:effectLst/>
                <a:uLnTx/>
                <a:uFillTx/>
                <a:latin typeface="Arial" panose="020B0604020202020204"/>
                <a:ea typeface="微软雅黑" panose="020B0503020204020204" charset="-122"/>
                <a:cs typeface="Helvetica"/>
              </a:rPr>
              <a:t>Guosong</a:t>
            </a:r>
            <a:r>
              <a:rPr kumimoji="0" lang="en-US" altLang="zh-CN" sz="1800" b="0" i="1"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Helvetica"/>
              </a:rPr>
              <a:t> Hong, Charles M. Lieber, 2019</a:t>
            </a:r>
            <a:endParaRPr kumimoji="0" lang="zh-CN" altLang="en-US" sz="1800" b="0" i="1" u="none" strike="noStrike" kern="1200" cap="none" spc="0" normalizeH="0" baseline="0" noProof="0" dirty="0">
              <a:ln>
                <a:noFill/>
              </a:ln>
              <a:solidFill>
                <a:srgbClr val="FFFFFF"/>
              </a:solidFill>
              <a:effectLst/>
              <a:uLnTx/>
              <a:uFillTx/>
              <a:latin typeface="Arial" panose="020B0604020202020204"/>
              <a:ea typeface="微软雅黑" panose="020B0503020204020204" charset="-122"/>
              <a:cs typeface="Helvetic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3" grpId="0" animBg="1"/>
      <p:bldP spid="2" grpId="0"/>
      <p:bldP spid="5" grpId="0"/>
      <p:bldP spid="8" grpId="0"/>
      <p:bldP spid="15" grpId="0"/>
      <p:bldP spid="3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a:solidFill>
                  <a:srgbClr val="8C1515"/>
                </a:solidFill>
              </a:rPr>
              <a:t>Result</a:t>
            </a:r>
            <a:r>
              <a:rPr lang="en-US" altLang="zh-CN" dirty="0">
                <a:solidFill>
                  <a:srgbClr val="8C1515"/>
                </a:solidFill>
              </a:rPr>
              <a:t> </a:t>
            </a:r>
            <a:endParaRPr lang="zh-CN" altLang="en-US" dirty="0">
              <a:solidFill>
                <a:srgbClr val="8C1515"/>
              </a:solidFill>
            </a:endParaRPr>
          </a:p>
        </p:txBody>
      </p:sp>
      <p:graphicFrame>
        <p:nvGraphicFramePr>
          <p:cNvPr id="4" name="内容占位符 3"/>
          <p:cNvGraphicFramePr>
            <a:graphicFrameLocks noGrp="1"/>
          </p:cNvGraphicFramePr>
          <p:nvPr>
            <p:ph sz="quarter" idx="4294967295"/>
          </p:nvPr>
        </p:nvGraphicFramePr>
        <p:xfrm>
          <a:off x="342203" y="1425575"/>
          <a:ext cx="6700838" cy="4095750"/>
        </p:xfrm>
        <a:graphic>
          <a:graphicData uri="http://schemas.openxmlformats.org/drawingml/2006/chart">
            <c:chart xmlns:c="http://schemas.openxmlformats.org/drawingml/2006/chart" xmlns:r="http://schemas.openxmlformats.org/officeDocument/2006/relationships" r:id="rId1"/>
          </a:graphicData>
        </a:graphic>
      </p:graphicFrame>
      <p:pic>
        <p:nvPicPr>
          <p:cNvPr id="5" name="图片 4"/>
          <p:cNvPicPr>
            <a:picLocks noChangeAspect="1"/>
          </p:cNvPicPr>
          <p:nvPr/>
        </p:nvPicPr>
        <p:blipFill rotWithShape="1">
          <a:blip r:embed="rId2" cstate="hqprint">
            <a:extLst>
              <a:ext uri="{28A0092B-C50C-407E-A947-70E740481C1C}">
                <a14:useLocalDpi xmlns:a14="http://schemas.microsoft.com/office/drawing/2010/main" val="0"/>
              </a:ext>
            </a:extLst>
          </a:blip>
          <a:srcRect l="10094" t="31330" r="8952" b="32187"/>
          <a:stretch>
            <a:fillRect/>
          </a:stretch>
        </p:blipFill>
        <p:spPr>
          <a:xfrm>
            <a:off x="7277478" y="4361524"/>
            <a:ext cx="4499395" cy="1188000"/>
          </a:xfrm>
          <a:prstGeom prst="rect">
            <a:avLst/>
          </a:prstGeom>
        </p:spPr>
      </p:pic>
      <p:pic>
        <p:nvPicPr>
          <p:cNvPr id="7" name="图片 6"/>
          <p:cNvPicPr>
            <a:picLocks noChangeAspect="1"/>
          </p:cNvPicPr>
          <p:nvPr/>
        </p:nvPicPr>
        <p:blipFill rotWithShape="1">
          <a:blip r:embed="rId3" cstate="hqprint">
            <a:extLst>
              <a:ext uri="{28A0092B-C50C-407E-A947-70E740481C1C}">
                <a14:useLocalDpi xmlns:a14="http://schemas.microsoft.com/office/drawing/2010/main" val="0"/>
              </a:ext>
            </a:extLst>
          </a:blip>
          <a:srcRect l="10094" t="32393" r="8679" b="31779"/>
          <a:stretch>
            <a:fillRect/>
          </a:stretch>
        </p:blipFill>
        <p:spPr>
          <a:xfrm>
            <a:off x="7258728" y="2784397"/>
            <a:ext cx="4518145" cy="1188000"/>
          </a:xfrm>
          <a:prstGeom prst="rect">
            <a:avLst/>
          </a:prstGeom>
        </p:spPr>
      </p:pic>
      <p:pic>
        <p:nvPicPr>
          <p:cNvPr id="13" name="图片 12"/>
          <p:cNvPicPr>
            <a:picLocks noChangeAspect="1"/>
          </p:cNvPicPr>
          <p:nvPr/>
        </p:nvPicPr>
        <p:blipFill rotWithShape="1">
          <a:blip r:embed="rId4" cstate="hqprint">
            <a:extLst>
              <a:ext uri="{28A0092B-C50C-407E-A947-70E740481C1C}">
                <a14:useLocalDpi xmlns:a14="http://schemas.microsoft.com/office/drawing/2010/main" val="0"/>
              </a:ext>
            </a:extLst>
          </a:blip>
          <a:srcRect l="9902" t="31984" r="8960" b="32515"/>
          <a:stretch>
            <a:fillRect/>
          </a:stretch>
        </p:blipFill>
        <p:spPr>
          <a:xfrm>
            <a:off x="7252095" y="1207270"/>
            <a:ext cx="4524778" cy="1188000"/>
          </a:xfrm>
          <a:prstGeom prst="rect">
            <a:avLst/>
          </a:prstGeom>
        </p:spPr>
      </p:pic>
      <p:sp>
        <p:nvSpPr>
          <p:cNvPr id="22" name="文本框 21"/>
          <p:cNvSpPr txBox="1"/>
          <p:nvPr/>
        </p:nvSpPr>
        <p:spPr>
          <a:xfrm>
            <a:off x="8944390" y="5439107"/>
            <a:ext cx="2176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92D050"/>
                </a:solidFill>
                <a:effectLst/>
                <a:uLnTx/>
                <a:uFillTx/>
                <a:latin typeface="Arial" panose="020B0604020202020204"/>
                <a:ea typeface="微软雅黑" panose="020B0503020204020204" charset="-122"/>
                <a:cs typeface="Helvetica"/>
              </a:rPr>
              <a:t>green curve</a:t>
            </a:r>
            <a:endParaRPr kumimoji="0" lang="zh-CN" altLang="en-US" sz="1800" b="0" i="0" u="none" strike="noStrike" kern="1200" cap="none" spc="0" normalizeH="0" baseline="0" noProof="0" dirty="0">
              <a:ln>
                <a:noFill/>
              </a:ln>
              <a:solidFill>
                <a:srgbClr val="92D050"/>
              </a:solidFill>
              <a:effectLst/>
              <a:uLnTx/>
              <a:uFillTx/>
              <a:latin typeface="Arial" panose="020B0604020202020204"/>
              <a:ea typeface="微软雅黑" panose="020B0503020204020204" charset="-122"/>
              <a:cs typeface="Helvetica"/>
            </a:endParaRPr>
          </a:p>
        </p:txBody>
      </p:sp>
      <p:sp>
        <p:nvSpPr>
          <p:cNvPr id="23" name="文本框 22"/>
          <p:cNvSpPr txBox="1"/>
          <p:nvPr/>
        </p:nvSpPr>
        <p:spPr>
          <a:xfrm>
            <a:off x="9096304" y="3887181"/>
            <a:ext cx="2176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Helvetica"/>
              </a:rPr>
              <a:t>red curve</a:t>
            </a: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Helvetica"/>
            </a:endParaRPr>
          </a:p>
        </p:txBody>
      </p:sp>
      <p:sp>
        <p:nvSpPr>
          <p:cNvPr id="24" name="文本框 23"/>
          <p:cNvSpPr txBox="1"/>
          <p:nvPr/>
        </p:nvSpPr>
        <p:spPr>
          <a:xfrm>
            <a:off x="8950447" y="2339180"/>
            <a:ext cx="217660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Helvetica"/>
              </a:rPr>
              <a:t>black curve</a:t>
            </a:r>
            <a:endParaRPr kumimoji="0" lang="zh-CN" altLang="en-US" sz="1800" b="0" i="0" u="none" strike="noStrike" kern="1200" cap="none" spc="0" normalizeH="0" baseline="0" noProof="0" dirty="0">
              <a:ln>
                <a:noFill/>
              </a:ln>
              <a:solidFill>
                <a:srgbClr val="000000"/>
              </a:solidFill>
              <a:effectLst/>
              <a:uLnTx/>
              <a:uFillTx/>
              <a:latin typeface="Arial" panose="020B0604020202020204"/>
              <a:ea typeface="微软雅黑" panose="020B0503020204020204" charset="-122"/>
              <a:cs typeface="Helvetica"/>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t="8839"/>
          <a:stretch>
            <a:fillRect/>
          </a:stretch>
        </p:blipFill>
        <p:spPr>
          <a:xfrm>
            <a:off x="1635206" y="1546451"/>
            <a:ext cx="1769950" cy="3806492"/>
          </a:xfrm>
          <a:prstGeom prst="rect">
            <a:avLst/>
          </a:prstGeom>
        </p:spPr>
      </p:pic>
      <p:pic>
        <p:nvPicPr>
          <p:cNvPr id="14" name="图片 13"/>
          <p:cNvPicPr>
            <a:picLocks noChangeAspect="1"/>
          </p:cNvPicPr>
          <p:nvPr/>
        </p:nvPicPr>
        <p:blipFill>
          <a:blip r:embed="rId2"/>
          <a:stretch>
            <a:fillRect/>
          </a:stretch>
        </p:blipFill>
        <p:spPr>
          <a:xfrm>
            <a:off x="3120430" y="4673937"/>
            <a:ext cx="2657679" cy="1594052"/>
          </a:xfrm>
          <a:prstGeom prst="rect">
            <a:avLst/>
          </a:prstGeom>
        </p:spPr>
      </p:pic>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38144" t="25603" r="20287" b="31125"/>
          <a:stretch>
            <a:fillRect/>
          </a:stretch>
        </p:blipFill>
        <p:spPr>
          <a:xfrm>
            <a:off x="7418450" y="1546451"/>
            <a:ext cx="2478074" cy="3902269"/>
          </a:xfrm>
          <a:prstGeom prst="rect">
            <a:avLst/>
          </a:prstGeom>
        </p:spPr>
      </p:pic>
      <p:pic>
        <p:nvPicPr>
          <p:cNvPr id="6" name="图片 5"/>
          <p:cNvPicPr>
            <a:picLocks noChangeAspect="1"/>
          </p:cNvPicPr>
          <p:nvPr/>
        </p:nvPicPr>
        <p:blipFill>
          <a:blip r:embed="rId2"/>
          <a:stretch>
            <a:fillRect/>
          </a:stretch>
        </p:blipFill>
        <p:spPr>
          <a:xfrm>
            <a:off x="8986655" y="4673937"/>
            <a:ext cx="2657678" cy="1594052"/>
          </a:xfrm>
          <a:prstGeom prst="rect">
            <a:avLst/>
          </a:prstGeom>
        </p:spPr>
      </p:pic>
      <p:sp>
        <p:nvSpPr>
          <p:cNvPr id="2" name="标题 1"/>
          <p:cNvSpPr>
            <a:spLocks noGrp="1"/>
          </p:cNvSpPr>
          <p:nvPr>
            <p:ph type="title"/>
          </p:nvPr>
        </p:nvSpPr>
        <p:spPr>
          <a:xfrm>
            <a:off x="1265035" y="271823"/>
            <a:ext cx="10277151" cy="650700"/>
          </a:xfrm>
        </p:spPr>
        <p:txBody>
          <a:bodyPr>
            <a:normAutofit/>
          </a:bodyPr>
          <a:lstStyle/>
          <a:p>
            <a:r>
              <a:rPr lang="en-US" altLang="zh-CN" b="1" dirty="0">
                <a:solidFill>
                  <a:srgbClr val="8C1515"/>
                </a:solidFill>
              </a:rPr>
              <a:t>Result </a:t>
            </a:r>
            <a:endParaRPr lang="zh-CN" altLang="en-US" b="1" dirty="0">
              <a:solidFill>
                <a:srgbClr val="8C1515"/>
              </a:solidFill>
            </a:endParaRPr>
          </a:p>
        </p:txBody>
      </p:sp>
      <p:pic>
        <p:nvPicPr>
          <p:cNvPr id="25" name="内容占位符 24"/>
          <p:cNvPicPr>
            <a:picLocks noGrp="1" noChangeAspect="1"/>
          </p:cNvPicPr>
          <p:nvPr>
            <p:ph sz="quarter" idx="4294967295"/>
          </p:nvPr>
        </p:nvPicPr>
        <p:blipFill rotWithShape="1">
          <a:blip r:embed="rId4" cstate="hqprint">
            <a:extLst>
              <a:ext uri="{28A0092B-C50C-407E-A947-70E740481C1C}">
                <a14:useLocalDpi xmlns:a14="http://schemas.microsoft.com/office/drawing/2010/main" val="0"/>
              </a:ext>
            </a:extLst>
          </a:blip>
          <a:srcRect r="62663"/>
          <a:stretch>
            <a:fillRect/>
          </a:stretch>
        </p:blipFill>
        <p:spPr>
          <a:xfrm rot="2138625" flipH="1">
            <a:off x="10557651" y="4890981"/>
            <a:ext cx="177800" cy="711200"/>
          </a:xfrm>
        </p:spPr>
      </p:pic>
      <p:sp>
        <p:nvSpPr>
          <p:cNvPr id="8" name="Google Shape;849;p155"/>
          <p:cNvSpPr txBox="1"/>
          <p:nvPr/>
        </p:nvSpPr>
        <p:spPr>
          <a:xfrm>
            <a:off x="7304863" y="1086296"/>
            <a:ext cx="3291200" cy="392415"/>
          </a:xfrm>
          <a:prstGeom prst="rect">
            <a:avLst/>
          </a:prstGeom>
          <a:ln w="12700">
            <a:miter lim="400000"/>
          </a:ln>
        </p:spPr>
        <p:txBody>
          <a:bodyPr lIns="0" tIns="0" rIns="0" bIns="0" anchor="b">
            <a:spAutoFit/>
          </a:bodyPr>
          <a:lstStyle>
            <a:lvl1pPr>
              <a:lnSpc>
                <a:spcPct val="85000"/>
              </a:lnSpc>
              <a:defRPr sz="2400">
                <a:solidFill>
                  <a:srgbClr val="00505C"/>
                </a:solidFill>
              </a:defRPr>
            </a:lvl1pPr>
          </a:lstStyle>
          <a:p>
            <a:pPr marL="0" marR="0" lvl="0" indent="0" algn="l" defTabSz="1219200" rtl="0" eaLnBrk="1" fontAlgn="auto" latinLnBrk="0" hangingPunct="0">
              <a:lnSpc>
                <a:spcPct val="85000"/>
              </a:lnSpc>
              <a:spcBef>
                <a:spcPts val="0"/>
              </a:spcBef>
              <a:spcAft>
                <a:spcPts val="0"/>
              </a:spcAft>
              <a:buClrTx/>
              <a:buSzTx/>
              <a:buFontTx/>
              <a:buNone/>
              <a:defRPr/>
            </a:pPr>
            <a:r>
              <a:rPr kumimoji="0" sz="2900" b="0" i="0" u="none" strike="noStrike" kern="0" cap="none" spc="0" normalizeH="0" baseline="0" noProof="0" dirty="0">
                <a:ln>
                  <a:noFill/>
                </a:ln>
                <a:solidFill>
                  <a:srgbClr val="8C1515"/>
                </a:solidFill>
                <a:effectLst/>
                <a:uLnTx/>
                <a:uFillTx/>
                <a:latin typeface="Arial" panose="020B0604020202020204"/>
                <a:cs typeface="Arial" panose="020B0604020202020204"/>
                <a:sym typeface="Arial" panose="020B0604020202020204"/>
              </a:rPr>
              <a:t>Our </a:t>
            </a:r>
            <a:r>
              <a:rPr kumimoji="0" lang="en-US" sz="2900" b="0" i="0" u="none" strike="noStrike" kern="0" cap="none" spc="0" normalizeH="0" baseline="0" noProof="0" dirty="0">
                <a:ln>
                  <a:noFill/>
                </a:ln>
                <a:solidFill>
                  <a:srgbClr val="8C1515"/>
                </a:solidFill>
                <a:effectLst/>
                <a:uLnTx/>
                <a:uFillTx/>
                <a:latin typeface="Arial" panose="020B0604020202020204"/>
                <a:cs typeface="Arial" panose="020B0604020202020204"/>
                <a:sym typeface="Arial" panose="020B0604020202020204"/>
              </a:rPr>
              <a:t>design</a:t>
            </a:r>
            <a:endParaRPr kumimoji="0" sz="2900" b="0" i="0" u="none" strike="noStrike" kern="0" cap="none" spc="0" normalizeH="0" baseline="0" noProof="0" dirty="0">
              <a:ln>
                <a:noFill/>
              </a:ln>
              <a:solidFill>
                <a:srgbClr val="8C1515"/>
              </a:solidFill>
              <a:effectLst/>
              <a:uLnTx/>
              <a:uFillTx/>
              <a:latin typeface="Arial" panose="020B0604020202020204"/>
              <a:cs typeface="Arial" panose="020B0604020202020204"/>
              <a:sym typeface="Arial" panose="020B0604020202020204"/>
            </a:endParaRPr>
          </a:p>
        </p:txBody>
      </p:sp>
      <p:sp>
        <p:nvSpPr>
          <p:cNvPr id="11" name="Google Shape;846;p155"/>
          <p:cNvSpPr txBox="1"/>
          <p:nvPr/>
        </p:nvSpPr>
        <p:spPr bwMode="auto">
          <a:xfrm>
            <a:off x="1405280" y="949910"/>
            <a:ext cx="5666400" cy="528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91440" bIns="45720" numCol="1" anchor="b" anchorCtr="0" compatLnSpc="1">
            <a:normAutofit fontScale="97500"/>
          </a:bodyPr>
          <a:lstStyle>
            <a:lvl1pPr algn="l" defTabSz="609600" rtl="0" eaLnBrk="1" fontAlgn="base" hangingPunct="1">
              <a:lnSpc>
                <a:spcPct val="85000"/>
              </a:lnSpc>
              <a:spcBef>
                <a:spcPct val="0"/>
              </a:spcBef>
              <a:spcAft>
                <a:spcPct val="0"/>
              </a:spcAft>
              <a:defRPr sz="3200" kern="1200">
                <a:solidFill>
                  <a:schemeClr val="bg2"/>
                </a:solidFill>
                <a:latin typeface="Arial" panose="020B0604020202020204"/>
                <a:ea typeface="MS PGothic" panose="020B0600070205080204" pitchFamily="34" charset="-128"/>
                <a:cs typeface="MS PGothic" panose="020B0600070205080204" pitchFamily="34" charset="-128"/>
              </a:defRPr>
            </a:lvl1pPr>
            <a:lvl2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609600" rtl="0" eaLnBrk="1" fontAlgn="base" hangingPunct="1">
              <a:lnSpc>
                <a:spcPct val="85000"/>
              </a:lnSpc>
              <a:spcBef>
                <a:spcPct val="0"/>
              </a:spcBef>
              <a:spcAft>
                <a:spcPct val="0"/>
              </a:spcAft>
              <a:defRPr sz="32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6096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6pPr>
            <a:lvl7pPr marL="12192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7pPr>
            <a:lvl8pPr marL="18288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8pPr>
            <a:lvl9pPr marL="2438400" algn="l" defTabSz="609600" rtl="0" eaLnBrk="1" fontAlgn="base" hangingPunct="1">
              <a:lnSpc>
                <a:spcPct val="85000"/>
              </a:lnSpc>
              <a:spcBef>
                <a:spcPct val="0"/>
              </a:spcBef>
              <a:spcAft>
                <a:spcPct val="0"/>
              </a:spcAft>
              <a:defRPr sz="32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l" defTabSz="609600" rtl="0" eaLnBrk="1" fontAlgn="base" latinLnBrk="0" hangingPunct="1">
              <a:lnSpc>
                <a:spcPct val="85000"/>
              </a:lnSpc>
              <a:spcBef>
                <a:spcPct val="0"/>
              </a:spcBef>
              <a:spcAft>
                <a:spcPct val="0"/>
              </a:spcAft>
              <a:buClrTx/>
              <a:buSzTx/>
              <a:buFontTx/>
              <a:buNone/>
              <a:defRPr/>
            </a:pPr>
            <a:r>
              <a:rPr kumimoji="0" lang="en-US" altLang="zh-CN" sz="3000" b="0" i="0" u="none" strike="noStrike" kern="1200" cap="none" spc="0" normalizeH="0" baseline="0" noProof="0" dirty="0">
                <a:ln>
                  <a:noFill/>
                </a:ln>
                <a:solidFill>
                  <a:srgbClr val="3A6268"/>
                </a:solidFill>
                <a:effectLst/>
                <a:uLnTx/>
                <a:uFillTx/>
                <a:latin typeface="Arial" panose="020B0604020202020204"/>
                <a:ea typeface="MS PGothic" panose="020B0600070205080204" pitchFamily="34" charset="-128"/>
              </a:rPr>
              <a:t>Original design</a:t>
            </a:r>
            <a:endParaRPr kumimoji="0" lang="en-US" sz="3000" b="0" i="0" u="none" strike="noStrike" kern="1200" cap="none" spc="0" normalizeH="0" baseline="0" noProof="0" dirty="0">
              <a:ln>
                <a:noFill/>
              </a:ln>
              <a:solidFill>
                <a:srgbClr val="3A6268"/>
              </a:solidFill>
              <a:effectLst/>
              <a:uLnTx/>
              <a:uFillTx/>
              <a:latin typeface="Arial" panose="020B0604020202020204"/>
              <a:ea typeface="MS PGothic" panose="020B0600070205080204" pitchFamily="34" charset="-128"/>
            </a:endParaRPr>
          </a:p>
        </p:txBody>
      </p:sp>
      <p:pic>
        <p:nvPicPr>
          <p:cNvPr id="17" name="图片 16"/>
          <p:cNvPicPr>
            <a:picLocks noChangeAspect="1"/>
          </p:cNvPicPr>
          <p:nvPr/>
        </p:nvPicPr>
        <p:blipFill rotWithShape="1">
          <a:blip r:embed="rId5" cstate="hqprint">
            <a:extLst>
              <a:ext uri="{28A0092B-C50C-407E-A947-70E740481C1C}">
                <a14:useLocalDpi xmlns:a14="http://schemas.microsoft.com/office/drawing/2010/main" val="0"/>
              </a:ext>
            </a:extLst>
          </a:blip>
          <a:srcRect l="25808"/>
          <a:stretch>
            <a:fillRect/>
          </a:stretch>
        </p:blipFill>
        <p:spPr>
          <a:xfrm rot="2107298">
            <a:off x="4672912" y="4708160"/>
            <a:ext cx="338650" cy="1076845"/>
          </a:xfrm>
          <a:prstGeom prst="rect">
            <a:avLst/>
          </a:prstGeom>
        </p:spPr>
      </p:pic>
      <p:sp>
        <p:nvSpPr>
          <p:cNvPr id="18" name="文本框 17"/>
          <p:cNvSpPr txBox="1"/>
          <p:nvPr/>
        </p:nvSpPr>
        <p:spPr>
          <a:xfrm>
            <a:off x="6113390" y="2300917"/>
            <a:ext cx="1719794"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Helvetica"/>
                <a:cs typeface="Helvetica"/>
              </a:rPr>
              <a:t>The distance between CA1 and DG in mouse hippocampus</a:t>
            </a:r>
            <a:endParaRPr kumimoji="0" lang="zh-CN" altLang="en-US" sz="1800" b="0" i="0" u="none" strike="noStrike" kern="1200" cap="none" spc="0" normalizeH="0" baseline="0" noProof="0" dirty="0">
              <a:ln>
                <a:noFill/>
              </a:ln>
              <a:solidFill>
                <a:srgbClr val="000000"/>
              </a:solidFill>
              <a:effectLst/>
              <a:uLnTx/>
              <a:uFillTx/>
              <a:latin typeface="Helvetica"/>
              <a:cs typeface="Helvetica"/>
            </a:endParaRPr>
          </a:p>
        </p:txBody>
      </p:sp>
      <p:cxnSp>
        <p:nvCxnSpPr>
          <p:cNvPr id="20" name="直接连接符 19"/>
          <p:cNvCxnSpPr/>
          <p:nvPr/>
        </p:nvCxnSpPr>
        <p:spPr>
          <a:xfrm>
            <a:off x="6782266" y="1826921"/>
            <a:ext cx="784518" cy="1"/>
          </a:xfrm>
          <a:prstGeom prst="line">
            <a:avLst/>
          </a:prstGeom>
        </p:spPr>
        <p:style>
          <a:lnRef idx="2">
            <a:schemeClr val="dk1"/>
          </a:lnRef>
          <a:fillRef idx="0">
            <a:schemeClr val="dk1"/>
          </a:fillRef>
          <a:effectRef idx="1">
            <a:schemeClr val="dk1"/>
          </a:effectRef>
          <a:fontRef idx="minor">
            <a:schemeClr val="tx1"/>
          </a:fontRef>
        </p:style>
      </p:cxnSp>
      <p:sp>
        <p:nvSpPr>
          <p:cNvPr id="23" name="文本框 22"/>
          <p:cNvSpPr txBox="1"/>
          <p:nvPr/>
        </p:nvSpPr>
        <p:spPr>
          <a:xfrm>
            <a:off x="2965343" y="1953367"/>
            <a:ext cx="161897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Helvetica"/>
                <a:cs typeface="Helvetica"/>
              </a:rPr>
              <a:t>Electrodes are </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cs typeface="Helvetica"/>
              </a:rPr>
              <a:t>uniformly distributed on the probe.</a:t>
            </a:r>
            <a:endParaRPr kumimoji="0" lang="zh-CN" altLang="en-US" sz="1800" b="0" i="0" u="none" strike="noStrike" kern="1200" cap="none" spc="0" normalizeH="0" baseline="0" noProof="0" dirty="0">
              <a:ln>
                <a:noFill/>
              </a:ln>
              <a:solidFill>
                <a:srgbClr val="000000"/>
              </a:solidFill>
              <a:effectLst/>
              <a:uLnTx/>
              <a:uFillTx/>
              <a:latin typeface="Helvetica"/>
              <a:cs typeface="Helvetica"/>
            </a:endParaRPr>
          </a:p>
        </p:txBody>
      </p:sp>
      <p:cxnSp>
        <p:nvCxnSpPr>
          <p:cNvPr id="9" name="直接箭头连接符 8"/>
          <p:cNvCxnSpPr/>
          <p:nvPr/>
        </p:nvCxnSpPr>
        <p:spPr>
          <a:xfrm>
            <a:off x="7175835" y="3843713"/>
            <a:ext cx="0" cy="4364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直接箭头连接符 18"/>
          <p:cNvCxnSpPr/>
          <p:nvPr/>
        </p:nvCxnSpPr>
        <p:spPr>
          <a:xfrm flipV="1">
            <a:off x="7183259" y="1879288"/>
            <a:ext cx="0" cy="41964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直接连接符 20"/>
          <p:cNvCxnSpPr/>
          <p:nvPr/>
        </p:nvCxnSpPr>
        <p:spPr>
          <a:xfrm>
            <a:off x="6782266" y="4308473"/>
            <a:ext cx="784518" cy="1"/>
          </a:xfrm>
          <a:prstGeom prst="line">
            <a:avLst/>
          </a:prstGeom>
        </p:spPr>
        <p:style>
          <a:lnRef idx="2">
            <a:schemeClr val="dk1"/>
          </a:lnRef>
          <a:fillRef idx="0">
            <a:schemeClr val="dk1"/>
          </a:fillRef>
          <a:effectRef idx="1">
            <a:schemeClr val="dk1"/>
          </a:effectRef>
          <a:fontRef idx="minor">
            <a:schemeClr val="tx1"/>
          </a:fontRef>
        </p:style>
      </p:cxnSp>
      <p:sp>
        <p:nvSpPr>
          <p:cNvPr id="26" name="文本框 25"/>
          <p:cNvSpPr txBox="1"/>
          <p:nvPr/>
        </p:nvSpPr>
        <p:spPr>
          <a:xfrm>
            <a:off x="614654" y="6457890"/>
            <a:ext cx="616761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1"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Arial" panose="020B0604020202020204" pitchFamily="34" charset="0"/>
              </a:rPr>
              <a:t>Jun, J. et.al. 2017; </a:t>
            </a:r>
            <a:r>
              <a:rPr kumimoji="0" lang="en-US" altLang="zh-CN" b="0" i="1" u="none" strike="noStrike" kern="1200" cap="none" spc="0" normalizeH="0" baseline="0" noProof="0" dirty="0" err="1">
                <a:ln>
                  <a:noFill/>
                </a:ln>
                <a:solidFill>
                  <a:schemeClr val="bg1"/>
                </a:solidFill>
                <a:effectLst/>
                <a:uLnTx/>
                <a:uFillTx/>
                <a:latin typeface="Arial" panose="020B0604020202020204" pitchFamily="34" charset="0"/>
                <a:ea typeface="微软雅黑" panose="020B0503020204020204" charset="-122"/>
                <a:cs typeface="Arial" panose="020B0604020202020204" pitchFamily="34" charset="0"/>
              </a:rPr>
              <a:t>Jarero-Basulto</a:t>
            </a:r>
            <a:r>
              <a:rPr kumimoji="0" lang="en-US" altLang="zh-CN" b="0" i="1"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Arial" panose="020B0604020202020204" pitchFamily="34" charset="0"/>
              </a:rPr>
              <a:t>, José et.al. 2018</a:t>
            </a:r>
            <a:endParaRPr kumimoji="0" lang="zh-CN" altLang="en-US" b="0" i="1" u="none" strike="noStrike" kern="1200" cap="none" spc="0" normalizeH="0" baseline="0" noProof="0" dirty="0">
              <a:ln>
                <a:noFill/>
              </a:ln>
              <a:solidFill>
                <a:schemeClr val="bg1"/>
              </a:solidFill>
              <a:effectLst/>
              <a:uLnTx/>
              <a:uFillTx/>
              <a:latin typeface="Arial" panose="020B0604020202020204" pitchFamily="34" charset="0"/>
              <a:ea typeface="微软雅黑" panose="020B050302020402020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ctr" defTabSz="609600" rtl="0" eaLnBrk="1" fontAlgn="base" latinLnBrk="0" hangingPunct="1">
              <a:lnSpc>
                <a:spcPct val="85000"/>
              </a:lnSpc>
              <a:spcBef>
                <a:spcPts val="0"/>
              </a:spcBef>
              <a:spcAft>
                <a:spcPts val="0"/>
              </a:spcAft>
              <a:buClrTx/>
              <a:buSzPts val="1400"/>
              <a:buFontTx/>
              <a:buNone/>
              <a:defRPr/>
            </a:pP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Thank You for Listening</a:t>
            </a:r>
            <a:r>
              <a:rPr kumimoji="0" lang="en-US" altLang="zh-CN"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a:t>
            </a:r>
            <a:b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b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Welcome to </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Breakout Room </a:t>
            </a:r>
            <a:r>
              <a:rPr kumimoji="0" lang="en-US" altLang="zh-CN" sz="6600" b="1" i="0" u="none" strike="noStrike" kern="1200" cap="none" spc="0" normalizeH="0" baseline="0" noProof="0" dirty="0">
                <a:ln>
                  <a:noFill/>
                </a:ln>
                <a:solidFill>
                  <a:srgbClr val="8C1515"/>
                </a:solidFill>
                <a:effectLst/>
                <a:uLnTx/>
                <a:uFillTx/>
                <a:latin typeface="Source Sans Pro" charset="0"/>
                <a:ea typeface="MS PGothic" panose="020B0600070205080204" pitchFamily="34" charset="-128"/>
                <a:cs typeface="Arial" panose="020B0604020202020204"/>
                <a:sym typeface="Arial" panose="020B0604020202020204"/>
              </a:rPr>
              <a:t>5</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 </a:t>
            </a:r>
            <a:endPar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endParaRPr>
          </a:p>
          <a:p>
            <a:pPr marL="0" marR="0" lvl="0" indent="0" algn="ctr" defTabSz="609600" rtl="0" eaLnBrk="1" fontAlgn="base" latinLnBrk="0" hangingPunct="1">
              <a:lnSpc>
                <a:spcPct val="85000"/>
              </a:lnSpc>
              <a:spcBef>
                <a:spcPts val="0"/>
              </a:spcBef>
              <a:spcAft>
                <a:spcPts val="0"/>
              </a:spcAft>
              <a:buClrTx/>
              <a:buSzPts val="1400"/>
              <a:buFontTx/>
              <a:buNone/>
              <a:defRPr/>
            </a:pPr>
            <a:endParaRPr kumimoji="0" lang="en-US" sz="4665" b="1" i="0" u="none" strike="noStrike" kern="1200" cap="none" spc="0" normalizeH="0" baseline="0" noProof="0" dirty="0">
              <a:ln>
                <a:noFill/>
              </a:ln>
              <a:solidFill>
                <a:srgbClr val="000000"/>
              </a:solidFill>
              <a:effectLst/>
              <a:uLnTx/>
              <a:uFillTx/>
              <a:latin typeface="Arial" panose="020B0604020202020204"/>
              <a:ea typeface="MS PGothic" panose="020B0600070205080204" pitchFamily="34" charset="-128"/>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3" name="Google Shape;163;p30"/>
          <p:cNvSpPr txBox="1">
            <a:spLocks noGrp="1"/>
          </p:cNvSpPr>
          <p:nvPr>
            <p:ph type="body" idx="1"/>
          </p:nvPr>
        </p:nvSpPr>
        <p:spPr>
          <a:xfrm>
            <a:off x="2056400" y="4593006"/>
            <a:ext cx="8079200" cy="873600"/>
          </a:xfrm>
          <a:prstGeom prst="rect">
            <a:avLst/>
          </a:prstGeom>
          <a:noFill/>
          <a:ln>
            <a:noFill/>
          </a:ln>
        </p:spPr>
        <p:txBody>
          <a:bodyPr spcFirstLastPara="1" vert="horz" wrap="square" lIns="0" tIns="60933" rIns="0" bIns="60933" rtlCol="0" anchor="ctr" anchorCtr="1">
            <a:noAutofit/>
          </a:bodyPr>
          <a:lstStyle/>
          <a:p>
            <a:pPr marL="0" indent="0">
              <a:spcBef>
                <a:spcPts val="0"/>
              </a:spcBef>
              <a:buSzPts val="1800"/>
            </a:pPr>
            <a:r>
              <a:rPr lang="en-US" dirty="0">
                <a:solidFill>
                  <a:srgbClr val="595959"/>
                </a:solidFill>
                <a:latin typeface="Arial" panose="020B0604020202020204"/>
                <a:ea typeface="Arial" panose="020B0604020202020204"/>
                <a:cs typeface="Arial" panose="020B0604020202020204"/>
                <a:sym typeface="Arial" panose="020B0604020202020204"/>
              </a:rPr>
              <a:t>Dept. of Materials Science and Engineering, </a:t>
            </a:r>
            <a:r>
              <a:rPr lang="en-US" dirty="0">
                <a:latin typeface="Arial" panose="020B0604020202020204"/>
                <a:ea typeface="Arial" panose="020B0604020202020204"/>
                <a:cs typeface="Arial" panose="020B0604020202020204"/>
                <a:sym typeface="Arial" panose="020B0604020202020204"/>
              </a:rPr>
              <a:t>USTC</a:t>
            </a:r>
            <a:endParaRPr lang="en-US" dirty="0">
              <a:latin typeface="Arial" panose="020B0604020202020204"/>
              <a:ea typeface="Arial" panose="020B0604020202020204"/>
              <a:cs typeface="Arial" panose="020B0604020202020204"/>
              <a:sym typeface="Arial" panose="020B0604020202020204"/>
            </a:endParaRPr>
          </a:p>
          <a:p>
            <a:pPr marL="0" indent="0">
              <a:spcBef>
                <a:spcPts val="0"/>
              </a:spcBef>
              <a:buSzPts val="1800"/>
            </a:pPr>
            <a:endParaRPr dirty="0"/>
          </a:p>
          <a:p>
            <a:pPr>
              <a:lnSpc>
                <a:spcPct val="150000"/>
              </a:lnSpc>
              <a:spcBef>
                <a:spcPts val="0"/>
              </a:spcBef>
            </a:pPr>
            <a:r>
              <a:rPr lang="en-US" dirty="0">
                <a:solidFill>
                  <a:srgbClr val="C00000"/>
                </a:solidFill>
                <a:latin typeface="Arial" panose="020B0604020202020204" pitchFamily="34" charset="0"/>
                <a:ea typeface="Arial" panose="020B0604020202020204" pitchFamily="34" charset="0"/>
                <a:cs typeface="Arial" panose="020B0604020202020204" pitchFamily="34" charset="0"/>
                <a:sym typeface="Arial" panose="020B0604020202020204"/>
              </a:rPr>
              <a:t>Supervisor: Prof. </a:t>
            </a:r>
            <a:r>
              <a:rPr lang="en-US" altLang="zh-CN" dirty="0">
                <a:solidFill>
                  <a:srgbClr val="C00000"/>
                </a:solidFill>
                <a:latin typeface="Arial" panose="020B0604020202020204" pitchFamily="34" charset="0"/>
                <a:ea typeface="Arial" panose="020B0604020202020204" pitchFamily="34" charset="0"/>
                <a:cs typeface="Arial" panose="020B0604020202020204" pitchFamily="34" charset="0"/>
              </a:rPr>
              <a:t>Matteo </a:t>
            </a:r>
            <a:r>
              <a:rPr lang="en-US" altLang="zh-CN" dirty="0" err="1">
                <a:solidFill>
                  <a:srgbClr val="C00000"/>
                </a:solidFill>
                <a:latin typeface="Arial" panose="020B0604020202020204" pitchFamily="34" charset="0"/>
                <a:ea typeface="Arial" panose="020B0604020202020204" pitchFamily="34" charset="0"/>
                <a:cs typeface="Arial" panose="020B0604020202020204" pitchFamily="34" charset="0"/>
              </a:rPr>
              <a:t>Cargnello</a:t>
            </a:r>
            <a:r>
              <a:rPr lang="en-US" altLang="zh-CN" dirty="0">
                <a:solidFill>
                  <a:srgbClr val="C00000"/>
                </a:solidFill>
                <a:latin typeface="Arial" panose="020B0604020202020204" pitchFamily="34" charset="0"/>
                <a:ea typeface="Arial" panose="020B0604020202020204" pitchFamily="34" charset="0"/>
                <a:cs typeface="Arial" panose="020B0604020202020204" pitchFamily="34" charset="0"/>
              </a:rPr>
              <a:t> </a:t>
            </a:r>
            <a:endParaRPr lang="en-US" altLang="zh-CN" dirty="0">
              <a:solidFill>
                <a:srgbClr val="C00000"/>
              </a:solidFill>
              <a:latin typeface="Arial" panose="020B0604020202020204" pitchFamily="34" charset="0"/>
              <a:ea typeface="Arial" panose="020B0604020202020204" pitchFamily="34" charset="0"/>
              <a:cs typeface="Arial" panose="020B0604020202020204" pitchFamily="34" charset="0"/>
            </a:endParaRPr>
          </a:p>
          <a:p>
            <a:pPr>
              <a:lnSpc>
                <a:spcPct val="150000"/>
              </a:lnSpc>
              <a:spcBef>
                <a:spcPts val="0"/>
              </a:spcBef>
            </a:pPr>
            <a:r>
              <a:rPr lang="en-US" altLang="zh-CN" dirty="0">
                <a:solidFill>
                  <a:srgbClr val="C00000"/>
                </a:solidFill>
                <a:latin typeface="Arial" panose="020B0604020202020204" pitchFamily="34" charset="0"/>
                <a:ea typeface="Arial" panose="020B0604020202020204" pitchFamily="34" charset="0"/>
                <a:cs typeface="Arial" panose="020B0604020202020204" pitchFamily="34" charset="0"/>
              </a:rPr>
              <a:t>Co-authors: Kenzie </a:t>
            </a:r>
            <a:r>
              <a:rPr lang="en-US" altLang="zh-CN" dirty="0" err="1">
                <a:solidFill>
                  <a:srgbClr val="C00000"/>
                </a:solidFill>
                <a:latin typeface="Arial" panose="020B0604020202020204" pitchFamily="34" charset="0"/>
                <a:ea typeface="Arial" panose="020B0604020202020204" pitchFamily="34" charset="0"/>
                <a:cs typeface="Arial" panose="020B0604020202020204" pitchFamily="34" charset="0"/>
              </a:rPr>
              <a:t>Sanroman</a:t>
            </a:r>
            <a:r>
              <a:rPr lang="en-US" altLang="zh-CN" dirty="0">
                <a:solidFill>
                  <a:srgbClr val="C00000"/>
                </a:solidFill>
                <a:latin typeface="Arial" panose="020B0604020202020204" pitchFamily="34" charset="0"/>
                <a:ea typeface="Arial" panose="020B0604020202020204" pitchFamily="34" charset="0"/>
                <a:cs typeface="Arial" panose="020B0604020202020204" pitchFamily="34" charset="0"/>
              </a:rPr>
              <a:t>, </a:t>
            </a:r>
            <a:r>
              <a:rPr lang="en-US" altLang="zh-CN" dirty="0" err="1">
                <a:solidFill>
                  <a:srgbClr val="C00000"/>
                </a:solidFill>
                <a:latin typeface="Arial" panose="020B0604020202020204" pitchFamily="34" charset="0"/>
                <a:ea typeface="Arial" panose="020B0604020202020204" pitchFamily="34" charset="0"/>
                <a:cs typeface="Arial" panose="020B0604020202020204" pitchFamily="34" charset="0"/>
              </a:rPr>
              <a:t>Supriya</a:t>
            </a:r>
            <a:r>
              <a:rPr lang="en-US" altLang="zh-CN" dirty="0">
                <a:solidFill>
                  <a:srgbClr val="C00000"/>
                </a:solidFill>
                <a:latin typeface="Arial" panose="020B0604020202020204" pitchFamily="34" charset="0"/>
                <a:ea typeface="Arial" panose="020B0604020202020204" pitchFamily="34" charset="0"/>
                <a:cs typeface="Arial" panose="020B0604020202020204" pitchFamily="34" charset="0"/>
              </a:rPr>
              <a:t> </a:t>
            </a:r>
            <a:r>
              <a:rPr lang="en-US" altLang="zh-CN" dirty="0" err="1">
                <a:solidFill>
                  <a:srgbClr val="C00000"/>
                </a:solidFill>
                <a:latin typeface="Arial" panose="020B0604020202020204" pitchFamily="34" charset="0"/>
                <a:ea typeface="Arial" panose="020B0604020202020204" pitchFamily="34" charset="0"/>
                <a:cs typeface="Arial" panose="020B0604020202020204" pitchFamily="34" charset="0"/>
              </a:rPr>
              <a:t>Lall</a:t>
            </a:r>
            <a:r>
              <a:rPr lang="en-US" altLang="zh-CN" dirty="0">
                <a:solidFill>
                  <a:srgbClr val="C00000"/>
                </a:solidFill>
                <a:latin typeface="Arial" panose="020B0604020202020204" pitchFamily="34" charset="0"/>
                <a:ea typeface="Arial" panose="020B0604020202020204" pitchFamily="34" charset="0"/>
                <a:cs typeface="Arial" panose="020B0604020202020204" pitchFamily="34" charset="0"/>
              </a:rPr>
              <a:t> </a:t>
            </a:r>
            <a:endParaRPr lang="en-US" altLang="zh-CN" dirty="0">
              <a:solidFill>
                <a:srgbClr val="C00000"/>
              </a:solidFill>
              <a:latin typeface="Arial" panose="020B0604020202020204" pitchFamily="34" charset="0"/>
              <a:ea typeface="Arial" panose="020B0604020202020204" pitchFamily="34" charset="0"/>
              <a:cs typeface="Arial" panose="020B0604020202020204" pitchFamily="34" charset="0"/>
            </a:endParaRPr>
          </a:p>
        </p:txBody>
      </p:sp>
      <p:sp>
        <p:nvSpPr>
          <p:cNvPr id="164" name="Google Shape;164;p30"/>
          <p:cNvSpPr txBox="1">
            <a:spLocks noGrp="1"/>
          </p:cNvSpPr>
          <p:nvPr>
            <p:ph type="subTitle" idx="2"/>
          </p:nvPr>
        </p:nvSpPr>
        <p:spPr>
          <a:xfrm>
            <a:off x="609600" y="3287829"/>
            <a:ext cx="10972800" cy="616000"/>
          </a:xfrm>
          <a:prstGeom prst="rect">
            <a:avLst/>
          </a:prstGeom>
          <a:noFill/>
          <a:ln>
            <a:noFill/>
          </a:ln>
        </p:spPr>
        <p:txBody>
          <a:bodyPr spcFirstLastPara="1" vert="horz" wrap="square" lIns="0" tIns="60933" rIns="0" bIns="60933" rtlCol="0" anchor="t" anchorCtr="0">
            <a:noAutofit/>
          </a:bodyPr>
          <a:lstStyle/>
          <a:p>
            <a:pPr marL="0" indent="0">
              <a:spcBef>
                <a:spcPts val="0"/>
              </a:spcBef>
              <a:buSzPts val="2100"/>
            </a:pPr>
            <a:r>
              <a:rPr lang="en-US" dirty="0" err="1">
                <a:latin typeface="Arial" panose="020B0604020202020204" pitchFamily="34" charset="0"/>
                <a:ea typeface="Arial" panose="020B0604020202020204" pitchFamily="34" charset="0"/>
                <a:cs typeface="Arial" panose="020B0604020202020204" pitchFamily="34" charset="0"/>
              </a:rPr>
              <a:t>Ruitian</a:t>
            </a:r>
            <a:r>
              <a:rPr lang="en-US" dirty="0">
                <a:latin typeface="Arial" panose="020B0604020202020204" pitchFamily="34" charset="0"/>
                <a:ea typeface="Arial" panose="020B0604020202020204" pitchFamily="34" charset="0"/>
                <a:cs typeface="Arial" panose="020B0604020202020204" pitchFamily="34" charset="0"/>
              </a:rPr>
              <a:t> Chen</a:t>
            </a:r>
            <a:endParaRPr dirty="0">
              <a:latin typeface="Arial" panose="020B0604020202020204" pitchFamily="34" charset="0"/>
              <a:ea typeface="Arial" panose="020B0604020202020204" pitchFamily="34" charset="0"/>
              <a:cs typeface="Arial" panose="020B0604020202020204" pitchFamily="34" charset="0"/>
            </a:endParaRPr>
          </a:p>
        </p:txBody>
      </p:sp>
      <p:sp>
        <p:nvSpPr>
          <p:cNvPr id="5" name="Title 1"/>
          <p:cNvSpPr txBox="1"/>
          <p:nvPr/>
        </p:nvSpPr>
        <p:spPr>
          <a:xfrm>
            <a:off x="1524000" y="666139"/>
            <a:ext cx="9144000" cy="2548514"/>
          </a:xfrm>
          <a:prstGeom prst="rect">
            <a:avLst/>
          </a:prstGeom>
          <a:noFill/>
          <a:ln>
            <a:noFill/>
          </a:ln>
        </p:spPr>
        <p:txBody>
          <a:bodyPr spcFirstLastPara="1" vert="horz" wrap="square" lIns="0" tIns="45700" rIns="91425" bIns="45700" rtlCol="0" anchor="b" anchorCtr="0">
            <a:normAutofit fontScale="92500"/>
          </a:bodyPr>
          <a:lstStyle>
            <a:lvl1pPr lvl="0" algn="ctr" defTabSz="914400" rtl="0" eaLnBrk="1" latinLnBrk="0" hangingPunct="1">
              <a:lnSpc>
                <a:spcPct val="85000"/>
              </a:lnSpc>
              <a:spcBef>
                <a:spcPts val="0"/>
              </a:spcBef>
              <a:spcAft>
                <a:spcPts val="0"/>
              </a:spcAft>
              <a:buSzPts val="1400"/>
              <a:buNone/>
              <a:defRPr sz="4800" kern="1200">
                <a:solidFill>
                  <a:schemeClr val="dk1"/>
                </a:solidFill>
                <a:latin typeface="+mj-lt"/>
                <a:ea typeface="+mj-ea"/>
                <a:cs typeface="+mj-cs"/>
              </a:defRPr>
            </a:lvl1pPr>
            <a:lvl2pPr lvl="1" algn="l" rtl="0">
              <a:lnSpc>
                <a:spcPct val="85000"/>
              </a:lnSpc>
              <a:spcBef>
                <a:spcPts val="0"/>
              </a:spcBef>
              <a:spcAft>
                <a:spcPts val="0"/>
              </a:spcAft>
              <a:buSzPts val="1400"/>
              <a:buNone/>
              <a:defRPr/>
            </a:lvl2pPr>
            <a:lvl3pPr lvl="2" algn="l" rtl="0">
              <a:lnSpc>
                <a:spcPct val="85000"/>
              </a:lnSpc>
              <a:spcBef>
                <a:spcPts val="0"/>
              </a:spcBef>
              <a:spcAft>
                <a:spcPts val="0"/>
              </a:spcAft>
              <a:buSzPts val="1400"/>
              <a:buNone/>
              <a:defRPr/>
            </a:lvl3pPr>
            <a:lvl4pPr lvl="3" algn="l" rtl="0">
              <a:lnSpc>
                <a:spcPct val="85000"/>
              </a:lnSpc>
              <a:spcBef>
                <a:spcPts val="0"/>
              </a:spcBef>
              <a:spcAft>
                <a:spcPts val="0"/>
              </a:spcAft>
              <a:buSzPts val="1400"/>
              <a:buNone/>
              <a:defRPr/>
            </a:lvl4pPr>
            <a:lvl5pPr lvl="4" algn="l" rtl="0">
              <a:lnSpc>
                <a:spcPct val="85000"/>
              </a:lnSpc>
              <a:spcBef>
                <a:spcPts val="0"/>
              </a:spcBef>
              <a:spcAft>
                <a:spcPts val="0"/>
              </a:spcAft>
              <a:buSzPts val="1400"/>
              <a:buNone/>
              <a:defRPr/>
            </a:lvl5pPr>
            <a:lvl6pPr lvl="5" algn="l" rtl="0">
              <a:lnSpc>
                <a:spcPct val="85000"/>
              </a:lnSpc>
              <a:spcBef>
                <a:spcPts val="0"/>
              </a:spcBef>
              <a:spcAft>
                <a:spcPts val="0"/>
              </a:spcAft>
              <a:buSzPts val="1400"/>
              <a:buNone/>
              <a:defRPr/>
            </a:lvl6pPr>
            <a:lvl7pPr lvl="6" algn="l" rtl="0">
              <a:lnSpc>
                <a:spcPct val="85000"/>
              </a:lnSpc>
              <a:spcBef>
                <a:spcPts val="0"/>
              </a:spcBef>
              <a:spcAft>
                <a:spcPts val="0"/>
              </a:spcAft>
              <a:buSzPts val="1400"/>
              <a:buNone/>
              <a:defRPr/>
            </a:lvl7pPr>
            <a:lvl8pPr lvl="7" algn="l" rtl="0">
              <a:lnSpc>
                <a:spcPct val="85000"/>
              </a:lnSpc>
              <a:spcBef>
                <a:spcPts val="0"/>
              </a:spcBef>
              <a:spcAft>
                <a:spcPts val="0"/>
              </a:spcAft>
              <a:buSzPts val="1400"/>
              <a:buNone/>
              <a:defRPr/>
            </a:lvl8pPr>
            <a:lvl9pPr lvl="8" algn="l" rtl="0">
              <a:lnSpc>
                <a:spcPct val="85000"/>
              </a:lnSpc>
              <a:spcBef>
                <a:spcPts val="0"/>
              </a:spcBef>
              <a:spcAft>
                <a:spcPts val="0"/>
              </a:spcAft>
              <a:buSzPts val="1400"/>
              <a:buNone/>
              <a:defRPr/>
            </a:lvl9pPr>
          </a:lstStyle>
          <a:p>
            <a:pPr marL="0" marR="0" lvl="0" indent="0" algn="ctr" defTabSz="914400" rtl="0" eaLnBrk="1" fontAlgn="auto" latinLnBrk="0" hangingPunct="1">
              <a:lnSpc>
                <a:spcPct val="85000"/>
              </a:lnSpc>
              <a:spcBef>
                <a:spcPts val="0"/>
              </a:spcBef>
              <a:spcAft>
                <a:spcPts val="0"/>
              </a:spcAft>
              <a:buClrTx/>
              <a:buSzPts val="1400"/>
              <a:buFontTx/>
              <a:buNone/>
              <a:defRPr/>
            </a:pPr>
            <a:r>
              <a:rPr kumimoji="0" lang="en-US" sz="48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Studying, promoting, exploiting and predicting catalyst dynamics: a new frontier in heterogeneous catalysis</a:t>
            </a:r>
            <a:endParaRPr kumimoji="0" lang="en-US" sz="4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p:cNvSpPr txBox="1"/>
          <p:nvPr/>
        </p:nvSpPr>
        <p:spPr>
          <a:xfrm>
            <a:off x="444661" y="7392"/>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Why do we study catalyst dynamics?</a:t>
            </a:r>
            <a:endPar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6" name="文本框 15"/>
          <p:cNvSpPr txBox="1"/>
          <p:nvPr/>
        </p:nvSpPr>
        <p:spPr>
          <a:xfrm>
            <a:off x="1730855" y="2818370"/>
            <a:ext cx="1181734" cy="400110"/>
          </a:xfrm>
          <a:prstGeom prst="rect">
            <a:avLst/>
          </a:prstGeom>
          <a:noFill/>
          <a:effectLst/>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catalysts</a:t>
            </a:r>
            <a:endPar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7" name="文本框 16"/>
          <p:cNvSpPr txBox="1"/>
          <p:nvPr/>
        </p:nvSpPr>
        <p:spPr>
          <a:xfrm>
            <a:off x="4482423" y="1898423"/>
            <a:ext cx="263886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industrial applications</a:t>
            </a:r>
            <a:endPar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8" name="文本框 17"/>
          <p:cNvSpPr txBox="1"/>
          <p:nvPr/>
        </p:nvSpPr>
        <p:spPr>
          <a:xfrm>
            <a:off x="4564686" y="3423873"/>
            <a:ext cx="242085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a sustainable future</a:t>
            </a:r>
            <a:endPar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9" name="文本框 18"/>
          <p:cNvSpPr txBox="1"/>
          <p:nvPr/>
        </p:nvSpPr>
        <p:spPr>
          <a:xfrm>
            <a:off x="8337672" y="2818370"/>
            <a:ext cx="313588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underestimated dynamics</a:t>
            </a:r>
            <a:endPar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0" name="文本框 19"/>
          <p:cNvSpPr txBox="1"/>
          <p:nvPr/>
        </p:nvSpPr>
        <p:spPr>
          <a:xfrm>
            <a:off x="1088886" y="4957681"/>
            <a:ext cx="237917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dynamic processes</a:t>
            </a:r>
            <a:endPar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1" name="文本框 20"/>
          <p:cNvSpPr txBox="1"/>
          <p:nvPr/>
        </p:nvSpPr>
        <p:spPr>
          <a:xfrm>
            <a:off x="4694488" y="4956768"/>
            <a:ext cx="256192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catalyst performance</a:t>
            </a:r>
            <a:endPar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2" name="文本框 21"/>
          <p:cNvSpPr txBox="1"/>
          <p:nvPr/>
        </p:nvSpPr>
        <p:spPr>
          <a:xfrm>
            <a:off x="8521511" y="4956768"/>
            <a:ext cx="278904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catalyst improvement</a:t>
            </a:r>
            <a:endParaRPr kumimoji="1"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3" name="圆角矩形 22"/>
          <p:cNvSpPr/>
          <p:nvPr/>
        </p:nvSpPr>
        <p:spPr>
          <a:xfrm>
            <a:off x="1401534" y="2818370"/>
            <a:ext cx="1840375" cy="400110"/>
          </a:xfrm>
          <a:prstGeom prst="roundRect">
            <a:avLst/>
          </a:prstGeom>
          <a:noFill/>
          <a:ln>
            <a:solidFill>
              <a:srgbClr val="FF0000"/>
            </a:solidFill>
            <a:round/>
          </a:ln>
          <a:effectLst>
            <a:innerShdw blurRad="38100" dist="101600" dir="27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4" name="圆角矩形 23"/>
          <p:cNvSpPr/>
          <p:nvPr/>
        </p:nvSpPr>
        <p:spPr>
          <a:xfrm>
            <a:off x="4620814" y="4956768"/>
            <a:ext cx="2709268" cy="400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5" name="圆角矩形 24"/>
          <p:cNvSpPr/>
          <p:nvPr/>
        </p:nvSpPr>
        <p:spPr>
          <a:xfrm>
            <a:off x="8380921" y="2818370"/>
            <a:ext cx="2972879" cy="400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6" name="圆角矩形 25"/>
          <p:cNvSpPr/>
          <p:nvPr/>
        </p:nvSpPr>
        <p:spPr>
          <a:xfrm>
            <a:off x="8337672" y="4956768"/>
            <a:ext cx="2972879" cy="400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7" name="圆角矩形 26"/>
          <p:cNvSpPr/>
          <p:nvPr/>
        </p:nvSpPr>
        <p:spPr>
          <a:xfrm>
            <a:off x="4447221" y="3423873"/>
            <a:ext cx="2709268" cy="400110"/>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8" name="圆角矩形 27"/>
          <p:cNvSpPr/>
          <p:nvPr/>
        </p:nvSpPr>
        <p:spPr>
          <a:xfrm>
            <a:off x="4447221" y="1890978"/>
            <a:ext cx="2709268" cy="400110"/>
          </a:xfrm>
          <a:prstGeom prst="roundRect">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9" name="圆角矩形 28"/>
          <p:cNvSpPr/>
          <p:nvPr/>
        </p:nvSpPr>
        <p:spPr>
          <a:xfrm>
            <a:off x="935022" y="4956768"/>
            <a:ext cx="2709268" cy="40011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0" name="右箭头 29"/>
          <p:cNvSpPr/>
          <p:nvPr/>
        </p:nvSpPr>
        <p:spPr>
          <a:xfrm rot="18947282">
            <a:off x="3603957" y="2283441"/>
            <a:ext cx="659757" cy="318238"/>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1" name="右箭头 30"/>
          <p:cNvSpPr/>
          <p:nvPr/>
        </p:nvSpPr>
        <p:spPr>
          <a:xfrm rot="2694322">
            <a:off x="3597444" y="3177727"/>
            <a:ext cx="659757" cy="318238"/>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2" name="右箭头 31"/>
          <p:cNvSpPr/>
          <p:nvPr/>
        </p:nvSpPr>
        <p:spPr>
          <a:xfrm rot="2694322">
            <a:off x="7293028" y="2284933"/>
            <a:ext cx="659757" cy="318238"/>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3" name="右箭头 32"/>
          <p:cNvSpPr/>
          <p:nvPr/>
        </p:nvSpPr>
        <p:spPr>
          <a:xfrm rot="18947282">
            <a:off x="7294457" y="3177727"/>
            <a:ext cx="659757" cy="318238"/>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4" name="虚尾箭头 33"/>
          <p:cNvSpPr/>
          <p:nvPr/>
        </p:nvSpPr>
        <p:spPr>
          <a:xfrm>
            <a:off x="3839634" y="5056795"/>
            <a:ext cx="585836" cy="200055"/>
          </a:xfrm>
          <a:prstGeom prst="striped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5" name="虚尾箭头 34"/>
          <p:cNvSpPr/>
          <p:nvPr/>
        </p:nvSpPr>
        <p:spPr>
          <a:xfrm>
            <a:off x="7545860" y="5056795"/>
            <a:ext cx="585836" cy="200055"/>
          </a:xfrm>
          <a:prstGeom prst="striped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ubtitle 2"/>
          <p:cNvSpPr txBox="1"/>
          <p:nvPr/>
        </p:nvSpPr>
        <p:spPr>
          <a:xfrm>
            <a:off x="486137" y="1354610"/>
            <a:ext cx="11377914" cy="11461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100000"/>
              </a:lnSpc>
              <a:spcBef>
                <a:spcPts val="0"/>
              </a:spcBef>
              <a:spcAft>
                <a:spcPts val="0"/>
              </a:spcAft>
              <a:buClrTx/>
              <a:buSzTx/>
              <a:buFont typeface=".AppleSystemUIFont" charset="-120"/>
              <a:buChar char="-"/>
              <a:defRPr/>
            </a:pPr>
            <a:r>
              <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Changes occur </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to the catalyst during its </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Arial" panose="020B0604020202020204" pitchFamily="34" charset="0"/>
                <a:cs typeface="Arial" panose="020B0604020202020204" pitchFamily="34" charset="0"/>
              </a:rPr>
              <a:t>lifetime</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(synthesis, use, deactivation) that affect </a:t>
            </a:r>
            <a:r>
              <a:rPr kumimoji="0" lang="en-US" altLang="zh-CN" sz="2800" b="0" i="0" u="none" strike="noStrike" kern="1200" cap="none" spc="0" normalizeH="0" baseline="0" noProof="0" dirty="0">
                <a:ln>
                  <a:noFill/>
                </a:ln>
                <a:solidFill>
                  <a:srgbClr val="FF0000"/>
                </a:solidFill>
                <a:effectLst/>
                <a:uLnTx/>
                <a:uFillTx/>
                <a:latin typeface="Arial" panose="020B0604020202020204" pitchFamily="34" charset="0"/>
                <a:ea typeface="Arial" panose="020B0604020202020204" pitchFamily="34" charset="0"/>
                <a:cs typeface="Arial" panose="020B0604020202020204" pitchFamily="34" charset="0"/>
              </a:rPr>
              <a:t>performance</a:t>
            </a:r>
            <a:r>
              <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in a transient or permanent way.</a:t>
            </a:r>
            <a:endParaRPr kumimoji="0"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defRPr/>
            </a:pPr>
            <a:endParaRPr kumimoji="0" lang="en-US"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37" name="Picture 6" descr="https://lh3.googleusercontent.com/LKozefYKJHfIUb6kxhhE6pDzfq6EZtyHIiyI3KZMePsi_rwoCpvHua52FswQ7Y4ExPfg81jduPYvCaMoB1TgVqPymO5vqOuLTLZylZXa5KDE9aHYhuauPpj8_J-f9i284TALmb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24945" y="2697675"/>
            <a:ext cx="4142110" cy="3548650"/>
          </a:xfrm>
          <a:prstGeom prst="rect">
            <a:avLst/>
          </a:prstGeom>
          <a:noFill/>
          <a:extLst>
            <a:ext uri="{909E8E84-426E-40DD-AFC4-6F175D3DCCD1}">
              <a14:hiddenFill xmlns:a14="http://schemas.microsoft.com/office/drawing/2010/main">
                <a:solidFill>
                  <a:srgbClr val="FFFFFF"/>
                </a:solidFill>
              </a14:hiddenFill>
            </a:ext>
          </a:extLst>
        </p:spPr>
      </p:pic>
      <p:sp>
        <p:nvSpPr>
          <p:cNvPr id="38" name="Title 1"/>
          <p:cNvSpPr txBox="1"/>
          <p:nvPr/>
        </p:nvSpPr>
        <p:spPr>
          <a:xfrm>
            <a:off x="486137" y="2904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sz="4000" b="1"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What are catalyst dynamics?</a:t>
            </a:r>
            <a:endParaRPr kumimoji="0" lang="en-US" sz="4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34"/>
          <p:cNvSpPr txBox="1">
            <a:spLocks noGrp="1"/>
          </p:cNvSpPr>
          <p:nvPr>
            <p:ph type="ctrTitle"/>
          </p:nvPr>
        </p:nvSpPr>
        <p:spPr>
          <a:xfrm>
            <a:off x="691092" y="1611974"/>
            <a:ext cx="10972800" cy="1566147"/>
          </a:xfrm>
          <a:prstGeom prst="rect">
            <a:avLst/>
          </a:prstGeom>
          <a:noFill/>
          <a:ln>
            <a:noFill/>
          </a:ln>
        </p:spPr>
        <p:txBody>
          <a:bodyPr spcFirstLastPara="1" vert="horz" wrap="square" lIns="0" tIns="60933" rIns="121900" bIns="60933" rtlCol="0" anchor="b" anchorCtr="0">
            <a:noAutofit/>
          </a:bodyPr>
          <a:lstStyle/>
          <a:p>
            <a:r>
              <a:rPr lang="en-US" sz="4000" b="1">
                <a:latin typeface="Arial" panose="020B0604020202020204" pitchFamily="34" charset="0"/>
                <a:cs typeface="Arial" panose="020B0604020202020204" pitchFamily="34" charset="0"/>
              </a:rPr>
              <a:t>3</a:t>
            </a:r>
            <a:r>
              <a:rPr lang="en-US" altLang="zh-CN" sz="4000" b="1">
                <a:latin typeface="Arial" panose="020B0604020202020204" pitchFamily="34" charset="0"/>
                <a:cs typeface="Arial" panose="020B0604020202020204" pitchFamily="34" charset="0"/>
              </a:rPr>
              <a:t>D Face Reconstruction With Deep Fake Face Texture</a:t>
            </a:r>
            <a:endParaRPr sz="4000" b="1">
              <a:latin typeface="Arial" panose="020B0604020202020204" pitchFamily="34" charset="0"/>
              <a:cs typeface="Arial" panose="020B0604020202020204" pitchFamily="34" charset="0"/>
            </a:endParaRPr>
          </a:p>
        </p:txBody>
      </p:sp>
      <p:sp>
        <p:nvSpPr>
          <p:cNvPr id="664" name="Google Shape;664;p134"/>
          <p:cNvSpPr txBox="1">
            <a:spLocks noGrp="1"/>
          </p:cNvSpPr>
          <p:nvPr>
            <p:ph type="subTitle" idx="2"/>
          </p:nvPr>
        </p:nvSpPr>
        <p:spPr>
          <a:xfrm>
            <a:off x="609600" y="3318887"/>
            <a:ext cx="10972800" cy="616000"/>
          </a:xfrm>
          <a:prstGeom prst="rect">
            <a:avLst/>
          </a:prstGeom>
          <a:noFill/>
          <a:ln>
            <a:noFill/>
          </a:ln>
        </p:spPr>
        <p:txBody>
          <a:bodyPr spcFirstLastPara="1" vert="horz" wrap="square" lIns="0" tIns="60933" rIns="0" bIns="60933" rtlCol="0" anchor="t" anchorCtr="0">
            <a:noAutofit/>
          </a:bodyPr>
          <a:lstStyle/>
          <a:p>
            <a:pPr marL="0" indent="0">
              <a:spcBef>
                <a:spcPts val="0"/>
              </a:spcBef>
              <a:buSzPts val="2100"/>
            </a:pPr>
            <a:r>
              <a:rPr lang="en-GB">
                <a:latin typeface="Arial" panose="020B0604020202020204" pitchFamily="34" charset="0"/>
                <a:cs typeface="Arial" panose="020B0604020202020204" pitchFamily="34" charset="0"/>
              </a:rPr>
              <a:t>Haodi He</a:t>
            </a:r>
            <a:endParaRPr>
              <a:latin typeface="Arial" panose="020B0604020202020204" pitchFamily="34" charset="0"/>
              <a:cs typeface="Arial" panose="020B0604020202020204" pitchFamily="34" charset="0"/>
            </a:endParaRPr>
          </a:p>
        </p:txBody>
      </p:sp>
      <p:sp>
        <p:nvSpPr>
          <p:cNvPr id="665" name="Google Shape;665;p134"/>
          <p:cNvSpPr txBox="1">
            <a:spLocks noGrp="1"/>
          </p:cNvSpPr>
          <p:nvPr>
            <p:ph type="body" idx="1"/>
          </p:nvPr>
        </p:nvSpPr>
        <p:spPr>
          <a:xfrm>
            <a:off x="1324092" y="4216419"/>
            <a:ext cx="9706800" cy="1232400"/>
          </a:xfrm>
          <a:prstGeom prst="rect">
            <a:avLst/>
          </a:prstGeom>
          <a:noFill/>
          <a:ln>
            <a:noFill/>
          </a:ln>
        </p:spPr>
        <p:txBody>
          <a:bodyPr spcFirstLastPara="1" vert="horz" wrap="square" lIns="0" tIns="60933" rIns="0" bIns="60933" rtlCol="0" anchor="ctr" anchorCtr="1">
            <a:noAutofit/>
          </a:bodyPr>
          <a:lstStyle/>
          <a:p>
            <a:pPr marL="0" indent="0">
              <a:spcBef>
                <a:spcPts val="0"/>
              </a:spcBef>
              <a:buSzPts val="1800"/>
            </a:pPr>
            <a:r>
              <a:rPr lang="en-US">
                <a:solidFill>
                  <a:srgbClr val="595959"/>
                </a:solidFill>
                <a:latin typeface="Arial" panose="020B0604020202020204" pitchFamily="34" charset="0"/>
                <a:ea typeface="Arial" panose="020B0604020202020204"/>
                <a:cs typeface="Arial" panose="020B0604020202020204" pitchFamily="34" charset="0"/>
                <a:sym typeface="Arial" panose="020B0604020202020204"/>
              </a:rPr>
              <a:t>School of the gifted young, USTC</a:t>
            </a:r>
            <a:endParaRPr>
              <a:solidFill>
                <a:srgbClr val="595959"/>
              </a:solidFill>
              <a:latin typeface="Arial" panose="020B0604020202020204" pitchFamily="34" charset="0"/>
              <a:ea typeface="Arial" panose="020B0604020202020204"/>
              <a:cs typeface="Arial" panose="020B0604020202020204" pitchFamily="34" charset="0"/>
              <a:sym typeface="Arial" panose="020B0604020202020204"/>
            </a:endParaRPr>
          </a:p>
          <a:p>
            <a:pPr marL="0" indent="0">
              <a:spcBef>
                <a:spcPts val="0"/>
              </a:spcBef>
              <a:buSzPts val="1800"/>
            </a:pPr>
            <a:endParaRPr>
              <a:latin typeface="Arial" panose="020B0604020202020204" pitchFamily="34" charset="0"/>
              <a:cs typeface="Arial" panose="020B0604020202020204" pitchFamily="34" charset="0"/>
            </a:endParaRPr>
          </a:p>
          <a:p>
            <a:pPr marL="0" indent="0">
              <a:spcBef>
                <a:spcPts val="0"/>
              </a:spcBef>
              <a:buSzPts val="1800"/>
            </a:pPr>
            <a:endParaRPr>
              <a:latin typeface="Arial" panose="020B0604020202020204" pitchFamily="34" charset="0"/>
              <a:cs typeface="Arial" panose="020B0604020202020204" pitchFamily="34" charset="0"/>
            </a:endParaRPr>
          </a:p>
          <a:p>
            <a:pPr marL="0" indent="0">
              <a:buSzPts val="1800"/>
            </a:pPr>
            <a:r>
              <a:rPr lang="en-GB">
                <a:solidFill>
                  <a:srgbClr val="A61C00"/>
                </a:solidFill>
                <a:latin typeface="Arial" panose="020B0604020202020204" pitchFamily="34" charset="0"/>
                <a:cs typeface="Arial" panose="020B0604020202020204" pitchFamily="34" charset="0"/>
              </a:rPr>
              <a:t>Advisor</a:t>
            </a:r>
            <a:r>
              <a:rPr lang="en-GB">
                <a:solidFill>
                  <a:srgbClr val="A61C00"/>
                </a:solidFill>
                <a:latin typeface="Arial" panose="020B0604020202020204" pitchFamily="34" charset="0"/>
                <a:ea typeface="Arial" panose="020B0604020202020204"/>
                <a:cs typeface="Arial" panose="020B0604020202020204" pitchFamily="34" charset="0"/>
                <a:sym typeface="Arial" panose="020B0604020202020204"/>
              </a:rPr>
              <a:t>: Prof. Ron Fedkiw, Yilin Zhu</a:t>
            </a:r>
            <a:endParaRPr lang="en-GB">
              <a:solidFill>
                <a:srgbClr val="A61C00"/>
              </a:solidFill>
              <a:latin typeface="Arial" panose="020B0604020202020204" pitchFamily="34" charset="0"/>
              <a:ea typeface="Arial" panose="020B0604020202020204"/>
              <a:cs typeface="Arial" panose="020B0604020202020204" pitchFamily="34" charset="0"/>
              <a:sym typeface="Arial" panose="020B0604020202020204"/>
            </a:endParaRPr>
          </a:p>
          <a:p>
            <a:pPr marL="0" indent="0">
              <a:buSzPts val="1800"/>
            </a:pPr>
            <a:r>
              <a:rPr lang="en-GB">
                <a:solidFill>
                  <a:srgbClr val="A61C00"/>
                </a:solidFill>
                <a:latin typeface="Arial" panose="020B0604020202020204" pitchFamily="34" charset="0"/>
                <a:cs typeface="Arial" panose="020B0604020202020204" pitchFamily="34" charset="0"/>
                <a:sym typeface="Arial" panose="020B0604020202020204"/>
              </a:rPr>
              <a:t>Co-Author: Justin Shao</a:t>
            </a:r>
            <a:endParaRPr>
              <a:solidFill>
                <a:srgbClr val="A61C0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0564" y="-13313"/>
            <a:ext cx="11581436" cy="1325563"/>
          </a:xfrm>
        </p:spPr>
        <p:txBody>
          <a:bodyPr>
            <a:normAutofit/>
          </a:bodyPr>
          <a:lstStyle/>
          <a:p>
            <a:pPr algn="l"/>
            <a:r>
              <a:rPr lang="en-US" altLang="zh-CN" sz="4000" dirty="0">
                <a:latin typeface="Arial" panose="020B0604020202020204" pitchFamily="34" charset="0"/>
                <a:ea typeface="Arial" panose="020B0604020202020204" pitchFamily="34" charset="0"/>
                <a:cs typeface="Arial" panose="020B0604020202020204" pitchFamily="34" charset="0"/>
              </a:rPr>
              <a:t>C</a:t>
            </a:r>
            <a:r>
              <a:rPr lang="en-US" altLang="zh-CN" sz="4000" b="1" dirty="0">
                <a:latin typeface="Arial" panose="020B0604020202020204" pitchFamily="34" charset="0"/>
                <a:ea typeface="Arial" panose="020B0604020202020204" pitchFamily="34" charset="0"/>
                <a:cs typeface="Arial" panose="020B0604020202020204" pitchFamily="34" charset="0"/>
              </a:rPr>
              <a:t>hallenges</a:t>
            </a:r>
            <a:endParaRPr lang="en-US" altLang="zh-CN" sz="4000" b="1" dirty="0">
              <a:latin typeface="Arial" panose="020B0604020202020204" pitchFamily="34" charset="0"/>
              <a:ea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31613" y="3189038"/>
            <a:ext cx="4121380" cy="2481853"/>
          </a:xfrm>
          <a:prstGeom prst="rect">
            <a:avLst/>
          </a:prstGeom>
        </p:spPr>
      </p:pic>
      <p:sp>
        <p:nvSpPr>
          <p:cNvPr id="5" name="文本框 4"/>
          <p:cNvSpPr txBox="1"/>
          <p:nvPr/>
        </p:nvSpPr>
        <p:spPr>
          <a:xfrm>
            <a:off x="7715782" y="5752011"/>
            <a:ext cx="28435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Zisheng</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Zhang, et al., </a:t>
            </a:r>
            <a:r>
              <a:rPr kumimoji="0" lang="en-US" altLang="zh-CN" sz="1100" b="0"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Accounts of Chemical Research</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1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2020</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100" b="0"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53</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(2), 447-458</a:t>
            </a:r>
            <a:endParaRPr kumimoji="1" lang="zh-CN" altLang="en-US"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 name="圆角矩形 5"/>
          <p:cNvSpPr/>
          <p:nvPr/>
        </p:nvSpPr>
        <p:spPr>
          <a:xfrm>
            <a:off x="7097311" y="1347071"/>
            <a:ext cx="3997028" cy="877165"/>
          </a:xfrm>
          <a:prstGeom prst="roundRect">
            <a:avLst/>
          </a:prstGeom>
          <a:noFill/>
          <a:ln>
            <a:solidFill>
              <a:srgbClr val="FF0000"/>
            </a:solidFill>
            <a:round/>
          </a:ln>
          <a:effectLst>
            <a:innerShdw blurRad="38100" dist="101600" dir="2700000">
              <a:schemeClr val="tx1">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7" name="下箭头 6"/>
          <p:cNvSpPr/>
          <p:nvPr/>
        </p:nvSpPr>
        <p:spPr>
          <a:xfrm>
            <a:off x="8917613" y="2337989"/>
            <a:ext cx="439838" cy="769929"/>
          </a:xfrm>
          <a:prstGeom prst="downArrow">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文本框 8"/>
          <p:cNvSpPr txBox="1"/>
          <p:nvPr/>
        </p:nvSpPr>
        <p:spPr>
          <a:xfrm>
            <a:off x="7056803" y="1270129"/>
            <a:ext cx="4078044"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dynamic behavior in a relatively long time scale</a:t>
            </a:r>
            <a:endPar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0" name="文本框 9"/>
          <p:cNvSpPr txBox="1"/>
          <p:nvPr/>
        </p:nvSpPr>
        <p:spPr>
          <a:xfrm>
            <a:off x="560088" y="1566473"/>
            <a:ext cx="5389086"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active sites as metastable states</a:t>
            </a:r>
            <a:endPar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1" name="文本框 10"/>
          <p:cNvSpPr txBox="1"/>
          <p:nvPr/>
        </p:nvSpPr>
        <p:spPr>
          <a:xfrm>
            <a:off x="1051143" y="3224552"/>
            <a:ext cx="440697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high resolution information</a:t>
            </a:r>
            <a:endPar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2" name="文本框 11"/>
          <p:cNvSpPr txBox="1"/>
          <p:nvPr/>
        </p:nvSpPr>
        <p:spPr>
          <a:xfrm>
            <a:off x="1441051" y="4599808"/>
            <a:ext cx="3627159"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realistic models and accurate structures</a:t>
            </a:r>
            <a:endParaRPr kumimoji="1" lang="zh-CN" altLang="en-US" sz="28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13" name="对角圆角矩形 12"/>
          <p:cNvSpPr/>
          <p:nvPr/>
        </p:nvSpPr>
        <p:spPr>
          <a:xfrm>
            <a:off x="610563" y="1318915"/>
            <a:ext cx="5292525" cy="1028700"/>
          </a:xfrm>
          <a:prstGeom prst="round2Diag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4" name="对角圆角矩形 13"/>
          <p:cNvSpPr/>
          <p:nvPr/>
        </p:nvSpPr>
        <p:spPr>
          <a:xfrm>
            <a:off x="606176" y="4525215"/>
            <a:ext cx="5296911" cy="1028700"/>
          </a:xfrm>
          <a:prstGeom prst="round2Diag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对角圆角矩形 14"/>
          <p:cNvSpPr/>
          <p:nvPr/>
        </p:nvSpPr>
        <p:spPr>
          <a:xfrm>
            <a:off x="610564" y="2916883"/>
            <a:ext cx="5292524" cy="1028700"/>
          </a:xfrm>
          <a:prstGeom prst="round2Diag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title"/>
          </p:nvPr>
        </p:nvSpPr>
        <p:spPr>
          <a:xfrm>
            <a:off x="336311" y="-17769"/>
            <a:ext cx="10515600" cy="921591"/>
          </a:xfrm>
        </p:spPr>
        <p:txBody>
          <a:bodyPr>
            <a:normAutofit/>
          </a:bodyPr>
          <a:lstStyle/>
          <a:p>
            <a:pPr algn="l"/>
            <a:r>
              <a:rPr lang="en-US" altLang="zh-CN" sz="3600" b="1" dirty="0">
                <a:latin typeface="Arial" panose="020B0604020202020204" pitchFamily="34" charset="0"/>
                <a:ea typeface="Arial" panose="020B0604020202020204" pitchFamily="34" charset="0"/>
                <a:cs typeface="Arial" panose="020B0604020202020204" pitchFamily="34" charset="0"/>
              </a:rPr>
              <a:t>Exemplary case studies</a:t>
            </a:r>
            <a:endParaRPr kumimoji="1" lang="zh-CN" altLang="en-US" sz="3600" b="1" dirty="0">
              <a:latin typeface="Arial" panose="020B0604020202020204" pitchFamily="34" charset="0"/>
              <a:ea typeface="Arial" panose="020B0604020202020204" pitchFamily="34" charset="0"/>
              <a:cs typeface="Arial" panose="020B0604020202020204" pitchFamily="34" charset="0"/>
            </a:endParaRPr>
          </a:p>
        </p:txBody>
      </p:sp>
      <p:pic>
        <p:nvPicPr>
          <p:cNvPr id="18" name="Picture 2" descr="https://lh4.googleusercontent.com/niuewQBum0DL8eX8fsLDl1-9CRSRAD4Icwrmn0FZV9M5rjdferrFTJGTTvKXi9eoruE_3999jcP1OXY1AbxeABgzgN8soe9YfH7TNwHPkblzS4Ssi__okvp0-KzBswH6gMPomH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1310" y="3586563"/>
            <a:ext cx="3305911" cy="2543009"/>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p:cNvSpPr txBox="1"/>
          <p:nvPr/>
        </p:nvSpPr>
        <p:spPr>
          <a:xfrm>
            <a:off x="1268930" y="5910751"/>
            <a:ext cx="332030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Matthijs</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 van </a:t>
            </a:r>
            <a:r>
              <a:rPr kumimoji="0" lang="en-US" altLang="zh-CN" sz="11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Spronsen</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et al., </a:t>
            </a:r>
            <a:r>
              <a:rPr kumimoji="0" lang="en-US" altLang="zh-CN" sz="1100" b="0"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The Journal of Physical Chemistry C</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1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2019</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en-US" altLang="zh-CN" sz="1100" b="0"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123</a:t>
            </a: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(13), 8312-8323 </a:t>
            </a:r>
            <a:endParaRPr kumimoji="1" lang="zh-CN" altLang="en-US"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0" name="圆角矩形 19"/>
          <p:cNvSpPr/>
          <p:nvPr/>
        </p:nvSpPr>
        <p:spPr>
          <a:xfrm>
            <a:off x="254643" y="846646"/>
            <a:ext cx="5239243" cy="549499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1" name="矩形 20"/>
          <p:cNvSpPr/>
          <p:nvPr/>
        </p:nvSpPr>
        <p:spPr>
          <a:xfrm>
            <a:off x="1396089" y="3232309"/>
            <a:ext cx="287931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selective hydrogenation</a:t>
            </a:r>
            <a:endPar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2" name="矩形 21"/>
          <p:cNvSpPr/>
          <p:nvPr/>
        </p:nvSpPr>
        <p:spPr>
          <a:xfrm>
            <a:off x="803779" y="2321394"/>
            <a:ext cx="406393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CO and O</a:t>
            </a:r>
            <a:r>
              <a:rPr kumimoji="0" lang="en-US" altLang="zh-CN" sz="2000" b="0" i="0" u="none" strike="noStrike" kern="1200" cap="none" spc="0" normalizeH="0" baseline="-2500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2</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draw </a:t>
            </a:r>
            <a:r>
              <a:rPr kumimoji="0" lang="en-US" altLang="zh-CN" sz="2000" b="0" i="0" u="none" strike="noStrike" kern="1200" cap="none" spc="0" normalizeH="0" baseline="0" noProof="0" dirty="0" err="1">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Pd</a:t>
            </a: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to the surface</a:t>
            </a:r>
            <a:endPar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3" name="右箭头 22"/>
          <p:cNvSpPr/>
          <p:nvPr/>
        </p:nvSpPr>
        <p:spPr>
          <a:xfrm rot="5400000">
            <a:off x="2526788" y="2883305"/>
            <a:ext cx="408948" cy="228712"/>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内容占位符 2"/>
          <p:cNvSpPr txBox="1"/>
          <p:nvPr/>
        </p:nvSpPr>
        <p:spPr>
          <a:xfrm>
            <a:off x="336311" y="1090932"/>
            <a:ext cx="5382228" cy="5250706"/>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  </a:t>
            </a:r>
            <a:r>
              <a:rPr kumimoji="1" lang="en-US" altLang="zh-CN" sz="2400" b="0" i="0" u="none" strike="noStrike" kern="1200" cap="none" spc="0" normalizeH="0" baseline="0" noProof="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Adsorbate-induced dynamics</a:t>
            </a:r>
            <a:endPar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pic>
        <p:nvPicPr>
          <p:cNvPr id="26" name="Picture 4" descr="https://lh3.googleusercontent.com/ykLtpwpBVhqGs2Cpx5efELDWdL8M90AuV5eUrdbhLiiSMQZs0oltAn5nix3U7ggOJLEIB3Sx1ze4Pnag8CRJCsSBEuR4EN3hRhOW96NaLtne-owQSIPHy9qxuv032ZxRThLty7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435" y="3716285"/>
            <a:ext cx="4259282" cy="2043884"/>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6744964" y="5911772"/>
            <a:ext cx="3578224"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Ethan L. Lawrence, et al., </a:t>
            </a:r>
            <a:r>
              <a:rPr kumimoji="0" lang="is-IS" altLang="zh-CN" sz="1100" b="0"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ACS Nano</a:t>
            </a:r>
            <a:r>
              <a:rPr kumimoji="0" lang="is-I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is-IS" altLang="zh-CN" sz="11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2021</a:t>
            </a:r>
            <a:r>
              <a:rPr kumimoji="0" lang="is-I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is-IS" altLang="zh-CN" sz="1100" b="0" i="1"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15</a:t>
            </a:r>
            <a:r>
              <a:rPr kumimoji="0" lang="is-IS" altLang="zh-CN"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(2), 2624-2634</a:t>
            </a:r>
            <a:endParaRPr kumimoji="1" lang="zh-CN" altLang="en-US" sz="11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28" name="圆角矩形 27"/>
          <p:cNvSpPr/>
          <p:nvPr/>
        </p:nvSpPr>
        <p:spPr>
          <a:xfrm>
            <a:off x="5664969" y="846646"/>
            <a:ext cx="6249304" cy="5515868"/>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9" name="矩形 28"/>
          <p:cNvSpPr/>
          <p:nvPr/>
        </p:nvSpPr>
        <p:spPr>
          <a:xfrm>
            <a:off x="6270744" y="2303885"/>
            <a:ext cx="4700288"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srgbClr val="1C1D1E"/>
                </a:solidFill>
                <a:effectLst/>
                <a:uLnTx/>
                <a:uFillTx/>
                <a:latin typeface="Arial" panose="020B0604020202020204" pitchFamily="34" charset="0"/>
                <a:ea typeface="Arial" panose="020B0604020202020204" pitchFamily="34" charset="0"/>
                <a:cs typeface="Arial" panose="020B0604020202020204" pitchFamily="34" charset="0"/>
              </a:rPr>
              <a:t>movement of the Ce column over time</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0" name="矩形 29"/>
          <p:cNvSpPr/>
          <p:nvPr/>
        </p:nvSpPr>
        <p:spPr>
          <a:xfrm>
            <a:off x="5988777" y="3180241"/>
            <a:ext cx="531267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a:ln>
                  <a:noFill/>
                </a:ln>
                <a:solidFill>
                  <a:srgbClr val="1C1D1E"/>
                </a:solidFill>
                <a:effectLst/>
                <a:uLnTx/>
                <a:uFillTx/>
                <a:latin typeface="Arial" panose="020B0604020202020204" pitchFamily="34" charset="0"/>
                <a:ea typeface="Arial" panose="020B0604020202020204" pitchFamily="34" charset="0"/>
                <a:cs typeface="Arial" panose="020B0604020202020204" pitchFamily="34" charset="0"/>
              </a:rPr>
              <a:t> surface oxygen vacancy activity is enhanced</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1" name="右箭头 30"/>
          <p:cNvSpPr/>
          <p:nvPr/>
        </p:nvSpPr>
        <p:spPr>
          <a:xfrm rot="5400000">
            <a:off x="8326284" y="2861411"/>
            <a:ext cx="408948" cy="228712"/>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3" name="矩形 32"/>
          <p:cNvSpPr/>
          <p:nvPr/>
        </p:nvSpPr>
        <p:spPr>
          <a:xfrm>
            <a:off x="5864438" y="1038453"/>
            <a:ext cx="6096000" cy="46166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rPr>
              <a:t>Spectroscopic or microscopic techniques</a:t>
            </a:r>
            <a:endParaRPr kumimoji="1"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34" name="矩形 33"/>
          <p:cNvSpPr/>
          <p:nvPr/>
        </p:nvSpPr>
        <p:spPr>
          <a:xfrm>
            <a:off x="6133913" y="1638141"/>
            <a:ext cx="1867114" cy="461665"/>
          </a:xfrm>
          <a:prstGeom prst="rect">
            <a:avLst/>
          </a:prstGeom>
        </p:spPr>
        <p:txBody>
          <a:bodyPr wrap="none">
            <a:spAutoFit/>
          </a:bodyPr>
          <a:lstStyle/>
          <a:p>
            <a:pPr marL="0" marR="0" lvl="0" indent="0" algn="l" defTabSz="914400" rtl="0" eaLnBrk="1" fontAlgn="base" latinLnBrk="0" hangingPunct="1">
              <a:lnSpc>
                <a:spcPct val="100000"/>
              </a:lnSpc>
              <a:spcBef>
                <a:spcPts val="0"/>
              </a:spcBef>
              <a:spcAft>
                <a:spcPts val="0"/>
              </a:spcAft>
              <a:buClrTx/>
              <a:buSzTx/>
              <a:buFont typeface=".AppleSystemUIFont" charset="-120"/>
              <a:buChar char="-"/>
              <a:defRPr/>
            </a:pPr>
            <a:r>
              <a:rPr kumimoji="0" lang="en-US" altLang="zh-CN" sz="2400" b="0" i="1" u="none" strike="noStrike" kern="1200" cap="none" spc="0" normalizeH="0" baseline="0" noProof="0" dirty="0">
                <a:ln>
                  <a:noFill/>
                </a:ln>
                <a:solidFill>
                  <a:srgbClr val="FF0000"/>
                </a:solidFill>
                <a:effectLst/>
                <a:uLnTx/>
                <a:uFillTx/>
                <a:latin typeface="Arial" panose="020B0604020202020204" pitchFamily="34" charset="0"/>
                <a:ea typeface="Arial" panose="020B0604020202020204" pitchFamily="34" charset="0"/>
                <a:cs typeface="Arial" panose="020B0604020202020204" pitchFamily="34" charset="0"/>
              </a:rPr>
              <a:t>In-situ</a:t>
            </a:r>
            <a:r>
              <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ea typeface="Arial" panose="020B0604020202020204" pitchFamily="34" charset="0"/>
                <a:cs typeface="Arial" panose="020B0604020202020204" pitchFamily="34" charset="0"/>
              </a:rPr>
              <a:t> TEM</a:t>
            </a:r>
            <a:endParaRPr kumimoji="1" lang="zh-CN" altLang="en-US" sz="2400" b="0" i="0" u="none" strike="noStrike" kern="1200" cap="none" spc="0" normalizeH="0" baseline="0" noProof="0" dirty="0">
              <a:ln>
                <a:noFill/>
              </a:ln>
              <a:solidFill>
                <a:srgbClr val="FF0000"/>
              </a:solidFill>
              <a:effectLst/>
              <a:uLnTx/>
              <a:uFillTx/>
              <a:latin typeface="Arial" panose="020B0604020202020204" pitchFamily="34" charset="0"/>
              <a:ea typeface="Arial" panose="020B0604020202020204" pitchFamily="34" charset="0"/>
              <a:cs typeface="Arial" panose="020B0604020202020204" pitchFamily="34" charset="0"/>
            </a:endParaRPr>
          </a:p>
        </p:txBody>
      </p:sp>
      <p:sp>
        <p:nvSpPr>
          <p:cNvPr id="2" name="矩形 1"/>
          <p:cNvSpPr/>
          <p:nvPr/>
        </p:nvSpPr>
        <p:spPr>
          <a:xfrm>
            <a:off x="534645" y="1638141"/>
            <a:ext cx="3397084"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 typeface=".AppleSystemUIFont" charset="-120"/>
              <a:buChar char="-"/>
              <a:defRPr/>
            </a:pPr>
            <a:r>
              <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ea typeface="Arial" panose="020B0604020202020204" pitchFamily="34" charset="0"/>
                <a:cs typeface="Arial" panose="020B0604020202020204" pitchFamily="34" charset="0"/>
              </a:rPr>
              <a:t>Surface reconstruction</a:t>
            </a:r>
            <a:endParaRPr kumimoji="0" lang="en-US" altLang="zh-CN" sz="2400" b="0" i="0" u="none" strike="noStrike" kern="1200" cap="none" spc="0" normalizeH="0" baseline="0" noProof="0" dirty="0">
              <a:ln>
                <a:noFill/>
              </a:ln>
              <a:solidFill>
                <a:prstClr val="black"/>
              </a:solidFill>
              <a:effectLst/>
              <a:uLnTx/>
              <a:uFillTx/>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marL="0" marR="0" lvl="0" indent="0" algn="ctr" defTabSz="609600" rtl="0" eaLnBrk="1" fontAlgn="base" latinLnBrk="0" hangingPunct="1">
              <a:lnSpc>
                <a:spcPct val="85000"/>
              </a:lnSpc>
              <a:spcBef>
                <a:spcPts val="0"/>
              </a:spcBef>
              <a:spcAft>
                <a:spcPts val="0"/>
              </a:spcAft>
              <a:buClrTx/>
              <a:buSzPts val="1400"/>
              <a:buFontTx/>
              <a:buNone/>
              <a:defRPr/>
            </a:pP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Thank You for Listening</a:t>
            </a:r>
            <a:r>
              <a:rPr kumimoji="0" lang="en-US" altLang="zh-CN"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a:t>
            </a:r>
            <a:b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br>
            <a:r>
              <a:rPr kumimoji="0" lang="en-US" sz="4665" b="1" i="0" u="none" strike="noStrike" kern="1200" cap="none" spc="0" normalizeH="0" baseline="0" noProof="0" dirty="0">
                <a:ln>
                  <a:noFill/>
                </a:ln>
                <a:solidFill>
                  <a:srgbClr val="000000"/>
                </a:solidFill>
                <a:effectLst/>
                <a:uLnTx/>
                <a:uFillTx/>
                <a:latin typeface="Arial" panose="020B0604020202020204"/>
                <a:ea typeface="Arial" panose="020B0604020202020204"/>
                <a:cs typeface="Arial" panose="020B0604020202020204"/>
                <a:sym typeface="Arial" panose="020B0604020202020204"/>
              </a:rPr>
              <a:t>Welcome to </a:t>
            </a:r>
            <a:r>
              <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Breakout Room </a:t>
            </a:r>
            <a:r>
              <a:rPr kumimoji="0" lang="en-US" altLang="zh-CN" sz="6600" b="1" i="0" u="none" strike="noStrike" kern="1200" cap="none" spc="0" normalizeH="0" baseline="0" noProof="0" dirty="0">
                <a:ln>
                  <a:noFill/>
                </a:ln>
                <a:solidFill>
                  <a:srgbClr val="8C1515"/>
                </a:solidFill>
                <a:effectLst/>
                <a:uLnTx/>
                <a:uFillTx/>
                <a:latin typeface="Source Sans Pro" charset="0"/>
                <a:ea typeface="MS PGothic" panose="020B0600070205080204" pitchFamily="34" charset="-128"/>
                <a:cs typeface="Arial" panose="020B0604020202020204"/>
                <a:sym typeface="Arial" panose="020B0604020202020204"/>
              </a:rPr>
              <a:t>6</a:t>
            </a:r>
            <a:r>
              <a:rPr kumimoji="0" lang="en-US" altLang="zh-CN" sz="4800" b="1" i="0" u="none" strike="noStrike" kern="1200" cap="none" spc="0" normalizeH="0" baseline="0" noProof="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rPr>
              <a:t> </a:t>
            </a:r>
            <a:endParaRPr kumimoji="0" lang="en-US" altLang="zh-CN" sz="4800" b="1" i="0" u="none" strike="noStrike" kern="1200" cap="none" spc="0" normalizeH="0" baseline="0" noProof="0" dirty="0">
              <a:ln>
                <a:noFill/>
              </a:ln>
              <a:solidFill>
                <a:srgbClr val="000000"/>
              </a:solidFill>
              <a:effectLst/>
              <a:uLnTx/>
              <a:uFillTx/>
              <a:latin typeface="Source Sans Pro" charset="0"/>
              <a:ea typeface="MS PGothic" panose="020B0600070205080204" pitchFamily="34" charset="-128"/>
              <a:cs typeface="Arial" panose="020B0604020202020204"/>
              <a:sym typeface="Arial" panose="020B0604020202020204"/>
            </a:endParaRPr>
          </a:p>
          <a:p>
            <a:pPr marL="0" marR="0" lvl="0" indent="0" algn="ctr" defTabSz="609600" rtl="0" eaLnBrk="1" fontAlgn="base" latinLnBrk="0" hangingPunct="1">
              <a:lnSpc>
                <a:spcPct val="85000"/>
              </a:lnSpc>
              <a:spcBef>
                <a:spcPts val="0"/>
              </a:spcBef>
              <a:spcAft>
                <a:spcPts val="0"/>
              </a:spcAft>
              <a:buClrTx/>
              <a:buSzPts val="1400"/>
              <a:buFontTx/>
              <a:buNone/>
              <a:defRPr/>
            </a:pPr>
            <a:endParaRPr kumimoji="0" lang="en-US" sz="4665" b="1" i="0" u="none" strike="noStrike" kern="1200" cap="none" spc="0" normalizeH="0" baseline="0" noProof="0" dirty="0">
              <a:ln>
                <a:noFill/>
              </a:ln>
              <a:solidFill>
                <a:srgbClr val="000000"/>
              </a:solidFill>
              <a:effectLst/>
              <a:uLnTx/>
              <a:uFillTx/>
              <a:latin typeface="Arial" panose="020B0604020202020204"/>
              <a:ea typeface="MS PGothic" panose="020B0600070205080204" pitchFamily="34" charset="-128"/>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34"/>
          <p:cNvSpPr txBox="1">
            <a:spLocks noGrp="1"/>
          </p:cNvSpPr>
          <p:nvPr>
            <p:ph type="ctrTitle"/>
          </p:nvPr>
        </p:nvSpPr>
        <p:spPr>
          <a:xfrm>
            <a:off x="691092" y="1037355"/>
            <a:ext cx="10972800" cy="1566147"/>
          </a:xfrm>
          <a:prstGeom prst="rect">
            <a:avLst/>
          </a:prstGeom>
          <a:noFill/>
          <a:ln>
            <a:noFill/>
          </a:ln>
        </p:spPr>
        <p:txBody>
          <a:bodyPr spcFirstLastPara="1" wrap="square" lIns="0" tIns="60933" rIns="121900" bIns="60933" anchor="b" anchorCtr="0">
            <a:noAutofit/>
          </a:bodyPr>
          <a:lstStyle/>
          <a:p>
            <a:r>
              <a:rPr lang="en-US" b="1" dirty="0"/>
              <a:t>Design and synthesis for </a:t>
            </a:r>
            <a:br>
              <a:rPr lang="en-US" b="1" dirty="0"/>
            </a:br>
            <a:r>
              <a:rPr lang="en-US" b="1" dirty="0"/>
              <a:t>new n-type conjugated polymers</a:t>
            </a:r>
            <a:endParaRPr lang="en-US" dirty="0"/>
          </a:p>
        </p:txBody>
      </p:sp>
      <p:sp>
        <p:nvSpPr>
          <p:cNvPr id="664" name="Google Shape;664;p134"/>
          <p:cNvSpPr txBox="1">
            <a:spLocks noGrp="1"/>
          </p:cNvSpPr>
          <p:nvPr>
            <p:ph type="subTitle" idx="2"/>
          </p:nvPr>
        </p:nvSpPr>
        <p:spPr>
          <a:xfrm>
            <a:off x="609600" y="2963780"/>
            <a:ext cx="10972800" cy="616000"/>
          </a:xfrm>
          <a:prstGeom prst="rect">
            <a:avLst/>
          </a:prstGeom>
          <a:noFill/>
          <a:ln>
            <a:noFill/>
          </a:ln>
        </p:spPr>
        <p:txBody>
          <a:bodyPr spcFirstLastPara="1" wrap="square" lIns="0" tIns="60933" rIns="0" bIns="60933" anchor="t" anchorCtr="0">
            <a:noAutofit/>
          </a:bodyPr>
          <a:lstStyle/>
          <a:p>
            <a:pPr marL="0" indent="0">
              <a:spcBef>
                <a:spcPts val="0"/>
              </a:spcBef>
              <a:buSzPts val="2100"/>
            </a:pPr>
            <a:r>
              <a:rPr lang="en-GB" dirty="0"/>
              <a:t>P</a:t>
            </a:r>
            <a:r>
              <a:rPr lang="en-US" altLang="zh-CN" dirty="0" err="1"/>
              <a:t>engwei</a:t>
            </a:r>
            <a:r>
              <a:rPr lang="en-US" altLang="zh-CN" dirty="0"/>
              <a:t> Sun</a:t>
            </a:r>
            <a:endParaRPr dirty="0"/>
          </a:p>
        </p:txBody>
      </p:sp>
      <p:sp>
        <p:nvSpPr>
          <p:cNvPr id="665" name="Google Shape;665;p134"/>
          <p:cNvSpPr txBox="1">
            <a:spLocks noGrp="1"/>
          </p:cNvSpPr>
          <p:nvPr>
            <p:ph type="body" idx="1"/>
          </p:nvPr>
        </p:nvSpPr>
        <p:spPr>
          <a:xfrm>
            <a:off x="1324099" y="4183867"/>
            <a:ext cx="9706800" cy="1232400"/>
          </a:xfrm>
          <a:prstGeom prst="rect">
            <a:avLst/>
          </a:prstGeom>
          <a:noFill/>
          <a:ln>
            <a:noFill/>
          </a:ln>
        </p:spPr>
        <p:txBody>
          <a:bodyPr spcFirstLastPara="1" wrap="square" lIns="0" tIns="60933" rIns="0" bIns="60933" anchor="ctr" anchorCtr="1">
            <a:noAutofit/>
          </a:bodyPr>
          <a:lstStyle/>
          <a:p>
            <a:pPr marL="0" indent="0">
              <a:spcBef>
                <a:spcPts val="0"/>
              </a:spcBef>
              <a:buSzPts val="1800"/>
            </a:pPr>
            <a:r>
              <a:rPr lang="en-GB" dirty="0">
                <a:solidFill>
                  <a:srgbClr val="595959"/>
                </a:solidFill>
                <a:latin typeface="Arial" panose="020B0604020202020204"/>
                <a:ea typeface="Arial" panose="020B0604020202020204"/>
                <a:cs typeface="Arial" panose="020B0604020202020204"/>
                <a:sym typeface="Arial" panose="020B0604020202020204"/>
              </a:rPr>
              <a:t>College of Chemistry and Molecular Engineering, </a:t>
            </a:r>
            <a:r>
              <a:rPr lang="en-GB" dirty="0"/>
              <a:t>Peking</a:t>
            </a:r>
            <a:r>
              <a:rPr lang="en-GB" dirty="0">
                <a:solidFill>
                  <a:srgbClr val="595959"/>
                </a:solidFill>
                <a:latin typeface="Arial" panose="020B0604020202020204"/>
                <a:ea typeface="Arial" panose="020B0604020202020204"/>
                <a:cs typeface="Arial" panose="020B0604020202020204"/>
                <a:sym typeface="Arial" panose="020B0604020202020204"/>
              </a:rPr>
              <a:t> University</a:t>
            </a:r>
            <a:endParaRPr dirty="0">
              <a:solidFill>
                <a:srgbClr val="595959"/>
              </a:solidFill>
              <a:latin typeface="Arial" panose="020B0604020202020204"/>
              <a:ea typeface="Arial" panose="020B0604020202020204"/>
              <a:cs typeface="Arial" panose="020B0604020202020204"/>
              <a:sym typeface="Arial" panose="020B0604020202020204"/>
            </a:endParaRPr>
          </a:p>
          <a:p>
            <a:pPr marL="0" indent="0">
              <a:spcBef>
                <a:spcPts val="0"/>
              </a:spcBef>
              <a:buSzPts val="1800"/>
            </a:pPr>
            <a:endParaRPr dirty="0"/>
          </a:p>
          <a:p>
            <a:pPr marL="0" indent="0">
              <a:spcBef>
                <a:spcPts val="0"/>
              </a:spcBef>
              <a:buSzPts val="1800"/>
            </a:pPr>
            <a:endParaRPr dirty="0"/>
          </a:p>
          <a:p>
            <a:pPr marL="0" indent="0">
              <a:buSzPts val="1800"/>
            </a:pPr>
            <a:r>
              <a:rPr lang="en-GB" dirty="0">
                <a:solidFill>
                  <a:srgbClr val="A61C00"/>
                </a:solidFill>
              </a:rPr>
              <a:t>Advisor</a:t>
            </a:r>
            <a:r>
              <a:rPr lang="en-GB" dirty="0">
                <a:solidFill>
                  <a:srgbClr val="A61C00"/>
                </a:solidFill>
                <a:latin typeface="Arial" panose="020B0604020202020204"/>
                <a:ea typeface="Arial" panose="020B0604020202020204"/>
                <a:cs typeface="Arial" panose="020B0604020202020204"/>
                <a:sym typeface="Arial" panose="020B0604020202020204"/>
              </a:rPr>
              <a:t>: </a:t>
            </a:r>
            <a:r>
              <a:rPr lang="en-GB" dirty="0">
                <a:solidFill>
                  <a:srgbClr val="A61C00"/>
                </a:solidFill>
              </a:rPr>
              <a:t>Prof. Zhenan Bao, Prof. Ting Lei</a:t>
            </a:r>
            <a:endParaRPr lang="en-GB" dirty="0">
              <a:solidFill>
                <a:srgbClr val="A61C00"/>
              </a:solidFill>
            </a:endParaRPr>
          </a:p>
          <a:p>
            <a:pPr marL="0" indent="0">
              <a:buSzPts val="1800"/>
            </a:pPr>
            <a:r>
              <a:rPr lang="en-GB" dirty="0">
                <a:solidFill>
                  <a:srgbClr val="A61C00"/>
                </a:solidFill>
              </a:rPr>
              <a:t>Mentor: Dr. Guangchao Liu</a:t>
            </a:r>
            <a:endParaRPr dirty="0">
              <a:solidFill>
                <a:srgbClr val="A61C00"/>
              </a:solidFill>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136"/>
          <p:cNvSpPr txBox="1">
            <a:spLocks noGrp="1"/>
          </p:cNvSpPr>
          <p:nvPr>
            <p:ph type="title"/>
          </p:nvPr>
        </p:nvSpPr>
        <p:spPr>
          <a:xfrm>
            <a:off x="732436" y="245080"/>
            <a:ext cx="10277149" cy="650699"/>
          </a:xfrm>
          <a:prstGeom prst="rect">
            <a:avLst/>
          </a:prstGeom>
          <a:noFill/>
          <a:ln>
            <a:noFill/>
          </a:ln>
        </p:spPr>
        <p:txBody>
          <a:bodyPr spcFirstLastPara="1" wrap="square" lIns="0" tIns="60933" rIns="121900" bIns="60933" anchor="b" anchorCtr="0">
            <a:noAutofit/>
          </a:bodyPr>
          <a:lstStyle/>
          <a:p>
            <a:r>
              <a:rPr lang="en-US" dirty="0">
                <a:solidFill>
                  <a:srgbClr val="A61C00"/>
                </a:solidFill>
              </a:rPr>
              <a:t>Organic </a:t>
            </a:r>
            <a:r>
              <a:rPr lang="en-US" altLang="zh-CN" dirty="0" err="1">
                <a:solidFill>
                  <a:srgbClr val="A61C00"/>
                </a:solidFill>
              </a:rPr>
              <a:t>t</a:t>
            </a:r>
            <a:r>
              <a:rPr lang="en-US" dirty="0" err="1">
                <a:solidFill>
                  <a:srgbClr val="A61C00"/>
                </a:solidFill>
              </a:rPr>
              <a:t>hermoelectrics</a:t>
            </a:r>
            <a:endParaRPr lang="en-US" dirty="0">
              <a:solidFill>
                <a:srgbClr val="A61C00"/>
              </a:solidFill>
            </a:endParaRPr>
          </a:p>
        </p:txBody>
      </p:sp>
      <p:sp>
        <p:nvSpPr>
          <p:cNvPr id="682" name="Google Shape;682;p136"/>
          <p:cNvSpPr txBox="1">
            <a:spLocks noGrp="1"/>
          </p:cNvSpPr>
          <p:nvPr>
            <p:ph type="body" idx="1"/>
          </p:nvPr>
        </p:nvSpPr>
        <p:spPr>
          <a:xfrm>
            <a:off x="411926" y="1295732"/>
            <a:ext cx="10267951" cy="5012056"/>
          </a:xfrm>
          <a:prstGeom prst="rect">
            <a:avLst/>
          </a:prstGeom>
          <a:noFill/>
          <a:ln>
            <a:noFill/>
          </a:ln>
        </p:spPr>
        <p:txBody>
          <a:bodyPr spcFirstLastPara="1" wrap="square" lIns="0" tIns="60933" rIns="0" bIns="60933" anchor="t" anchorCtr="0">
            <a:noAutofit/>
          </a:bodyPr>
          <a:lstStyle/>
          <a:p>
            <a:pPr marL="0" lvl="1" indent="0">
              <a:buNone/>
            </a:pPr>
            <a:r>
              <a:rPr lang="en-US" sz="2665" dirty="0"/>
              <a:t>H</a:t>
            </a:r>
            <a:r>
              <a:rPr lang="en-US" altLang="zh-CN" sz="2665" dirty="0"/>
              <a:t>eat: used everywhere but wasteful</a:t>
            </a:r>
            <a:endParaRPr sz="2665" dirty="0"/>
          </a:p>
        </p:txBody>
      </p:sp>
      <p:pic>
        <p:nvPicPr>
          <p:cNvPr id="3" name="图片 2"/>
          <p:cNvPicPr>
            <a:picLocks noChangeAspect="1"/>
          </p:cNvPicPr>
          <p:nvPr/>
        </p:nvPicPr>
        <p:blipFill>
          <a:blip r:embed="rId1"/>
          <a:stretch>
            <a:fillRect/>
          </a:stretch>
        </p:blipFill>
        <p:spPr>
          <a:xfrm>
            <a:off x="6247525" y="245080"/>
            <a:ext cx="5913972" cy="5941267"/>
          </a:xfrm>
          <a:prstGeom prst="rect">
            <a:avLst/>
          </a:prstGeom>
        </p:spPr>
      </p:pic>
      <p:sp>
        <p:nvSpPr>
          <p:cNvPr id="10" name="文本框 9"/>
          <p:cNvSpPr txBox="1"/>
          <p:nvPr/>
        </p:nvSpPr>
        <p:spPr>
          <a:xfrm>
            <a:off x="15767" y="6454565"/>
            <a:ext cx="6195848" cy="379656"/>
          </a:xfrm>
          <a:prstGeom prst="rect">
            <a:avLst/>
          </a:prstGeom>
          <a:noFill/>
        </p:spPr>
        <p:txBody>
          <a:bodyPr wrap="square">
            <a:spAutoFit/>
          </a:bodyPr>
          <a:lstStyle/>
          <a:p>
            <a:pPr defTabSz="1219200">
              <a:buClr>
                <a:srgbClr val="000000"/>
              </a:buClr>
            </a:pPr>
            <a:r>
              <a:rPr lang="fi-FI" altLang="zh-CN" sz="1865" i="1" kern="0" dirty="0">
                <a:solidFill>
                  <a:srgbClr val="FFFFFF"/>
                </a:solidFill>
                <a:latin typeface="Arial" panose="020B0604020202020204"/>
                <a:cs typeface="Arial" panose="020B0604020202020204"/>
                <a:sym typeface="Arial" panose="020B0604020202020204"/>
              </a:rPr>
              <a:t>Chem Asian J</a:t>
            </a:r>
            <a:r>
              <a:rPr lang="fi-FI" altLang="zh-CN" sz="1865" kern="0" dirty="0">
                <a:solidFill>
                  <a:srgbClr val="FFFFFF"/>
                </a:solidFill>
                <a:latin typeface="Arial" panose="020B0604020202020204"/>
                <a:cs typeface="Arial" panose="020B0604020202020204"/>
                <a:sym typeface="Arial" panose="020B0604020202020204"/>
              </a:rPr>
              <a:t>. </a:t>
            </a:r>
            <a:r>
              <a:rPr lang="fi-FI" altLang="zh-CN" sz="1865" b="1" kern="0" dirty="0">
                <a:solidFill>
                  <a:srgbClr val="FFFFFF"/>
                </a:solidFill>
                <a:latin typeface="Arial" panose="020B0604020202020204"/>
                <a:cs typeface="Arial" panose="020B0604020202020204"/>
                <a:sym typeface="Arial" panose="020B0604020202020204"/>
              </a:rPr>
              <a:t>2021</a:t>
            </a:r>
            <a:r>
              <a:rPr lang="fi-FI" altLang="zh-CN" sz="1865" kern="0" dirty="0">
                <a:solidFill>
                  <a:srgbClr val="FFFFFF"/>
                </a:solidFill>
                <a:latin typeface="Arial" panose="020B0604020202020204"/>
                <a:cs typeface="Arial" panose="020B0604020202020204"/>
                <a:sym typeface="Arial" panose="020B0604020202020204"/>
              </a:rPr>
              <a:t>, </a:t>
            </a:r>
            <a:r>
              <a:rPr lang="fi-FI" altLang="zh-CN" sz="1865" i="1" kern="0" dirty="0">
                <a:solidFill>
                  <a:srgbClr val="FFFFFF"/>
                </a:solidFill>
                <a:latin typeface="Arial" panose="020B0604020202020204"/>
                <a:cs typeface="Arial" panose="020B0604020202020204"/>
                <a:sym typeface="Arial" panose="020B0604020202020204"/>
              </a:rPr>
              <a:t>16</a:t>
            </a:r>
            <a:r>
              <a:rPr lang="fi-FI" altLang="zh-CN" sz="1865" kern="0" dirty="0">
                <a:solidFill>
                  <a:srgbClr val="FFFFFF"/>
                </a:solidFill>
                <a:latin typeface="Arial" panose="020B0604020202020204"/>
                <a:cs typeface="Arial" panose="020B0604020202020204"/>
                <a:sym typeface="Arial" panose="020B0604020202020204"/>
              </a:rPr>
              <a:t>, 1508–1518</a:t>
            </a:r>
            <a:endParaRPr lang="zh-CN" altLang="en-US" sz="1865" kern="0" dirty="0">
              <a:solidFill>
                <a:srgbClr val="FFFFFF"/>
              </a:solidFill>
              <a:latin typeface="Arial" panose="020B0604020202020204"/>
              <a:cs typeface="Arial" panose="020B0604020202020204"/>
              <a:sym typeface="Arial" panose="020B0604020202020204"/>
            </a:endParaRPr>
          </a:p>
        </p:txBody>
      </p:sp>
      <p:grpSp>
        <p:nvGrpSpPr>
          <p:cNvPr id="8" name="组合 7"/>
          <p:cNvGrpSpPr/>
          <p:nvPr/>
        </p:nvGrpSpPr>
        <p:grpSpPr>
          <a:xfrm>
            <a:off x="94997" y="2607588"/>
            <a:ext cx="2699084" cy="3449803"/>
            <a:chOff x="1206414" y="1969994"/>
            <a:chExt cx="1960368" cy="2462218"/>
          </a:xfrm>
        </p:grpSpPr>
        <p:pic>
          <p:nvPicPr>
            <p:cNvPr id="6" name="图片 5"/>
            <p:cNvPicPr>
              <a:picLocks noChangeAspect="1"/>
            </p:cNvPicPr>
            <p:nvPr/>
          </p:nvPicPr>
          <p:blipFill>
            <a:blip r:embed="rId2"/>
            <a:stretch>
              <a:fillRect/>
            </a:stretch>
          </p:blipFill>
          <p:spPr>
            <a:xfrm>
              <a:off x="1206414" y="2060959"/>
              <a:ext cx="1960368" cy="2371253"/>
            </a:xfrm>
            <a:prstGeom prst="rect">
              <a:avLst/>
            </a:prstGeom>
          </p:spPr>
        </p:pic>
        <p:sp>
          <p:nvSpPr>
            <p:cNvPr id="7" name="矩形 6"/>
            <p:cNvSpPr/>
            <p:nvPr/>
          </p:nvSpPr>
          <p:spPr>
            <a:xfrm>
              <a:off x="1284194" y="1969994"/>
              <a:ext cx="194982" cy="208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grpSp>
      <p:sp>
        <p:nvSpPr>
          <p:cNvPr id="16" name="文本框 15"/>
          <p:cNvSpPr txBox="1"/>
          <p:nvPr/>
        </p:nvSpPr>
        <p:spPr>
          <a:xfrm>
            <a:off x="1402784" y="2581366"/>
            <a:ext cx="6201600" cy="830997"/>
          </a:xfrm>
          <a:prstGeom prst="rect">
            <a:avLst/>
          </a:prstGeom>
          <a:noFill/>
        </p:spPr>
        <p:txBody>
          <a:bodyPr wrap="square">
            <a:spAutoFit/>
          </a:bodyPr>
          <a:lstStyle/>
          <a:p>
            <a:pPr algn="ct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p-doped</a:t>
            </a:r>
            <a:endParaRPr lang="en-US" altLang="zh-CN" sz="2400" kern="0" dirty="0">
              <a:solidFill>
                <a:srgbClr val="000000"/>
              </a:solidFill>
              <a:latin typeface="Arial" panose="020B0604020202020204"/>
              <a:cs typeface="Arial" panose="020B0604020202020204"/>
              <a:sym typeface="Arial" panose="020B0604020202020204"/>
            </a:endParaRPr>
          </a:p>
          <a:p>
            <a:pPr algn="ct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semiconductors</a:t>
            </a:r>
            <a:endParaRPr lang="zh-CN" altLang="en-US" sz="2400" kern="0" dirty="0">
              <a:solidFill>
                <a:srgbClr val="000000"/>
              </a:solidFill>
              <a:latin typeface="Arial" panose="020B0604020202020204"/>
              <a:cs typeface="Arial" panose="020B0604020202020204"/>
              <a:sym typeface="Arial" panose="020B0604020202020204"/>
            </a:endParaRPr>
          </a:p>
        </p:txBody>
      </p:sp>
      <p:sp>
        <p:nvSpPr>
          <p:cNvPr id="17" name="文本框 16"/>
          <p:cNvSpPr txBox="1"/>
          <p:nvPr/>
        </p:nvSpPr>
        <p:spPr>
          <a:xfrm>
            <a:off x="3129648" y="3947915"/>
            <a:ext cx="2782307" cy="830997"/>
          </a:xfrm>
          <a:prstGeom prst="rect">
            <a:avLst/>
          </a:prstGeom>
          <a:noFill/>
        </p:spPr>
        <p:txBody>
          <a:bodyPr wrap="square">
            <a:spAutoFit/>
          </a:bodyPr>
          <a:lstStyle/>
          <a:p>
            <a:pPr algn="ct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n-doped</a:t>
            </a:r>
            <a:endParaRPr lang="en-US" altLang="zh-CN" sz="2400" kern="0" dirty="0">
              <a:solidFill>
                <a:srgbClr val="000000"/>
              </a:solidFill>
              <a:latin typeface="Arial" panose="020B0604020202020204"/>
              <a:cs typeface="Arial" panose="020B0604020202020204"/>
              <a:sym typeface="Arial" panose="020B0604020202020204"/>
            </a:endParaRPr>
          </a:p>
          <a:p>
            <a:pPr algn="ct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semiconductors</a:t>
            </a:r>
            <a:endParaRPr lang="zh-CN" altLang="en-US" sz="2400" kern="0" dirty="0">
              <a:solidFill>
                <a:srgbClr val="000000"/>
              </a:solidFill>
              <a:latin typeface="Arial" panose="020B0604020202020204"/>
              <a:cs typeface="Arial" panose="020B0604020202020204"/>
              <a:sym typeface="Arial" panose="020B0604020202020204"/>
            </a:endParaRPr>
          </a:p>
        </p:txBody>
      </p:sp>
      <p:pic>
        <p:nvPicPr>
          <p:cNvPr id="12" name="图片 11"/>
          <p:cNvPicPr>
            <a:picLocks noChangeAspect="1"/>
          </p:cNvPicPr>
          <p:nvPr/>
        </p:nvPicPr>
        <p:blipFill>
          <a:blip r:embed="rId3"/>
          <a:stretch>
            <a:fillRect/>
          </a:stretch>
        </p:blipFill>
        <p:spPr>
          <a:xfrm>
            <a:off x="2951313" y="2732261"/>
            <a:ext cx="463156" cy="460415"/>
          </a:xfrm>
          <a:prstGeom prst="rect">
            <a:avLst/>
          </a:prstGeom>
        </p:spPr>
      </p:pic>
      <p:pic>
        <p:nvPicPr>
          <p:cNvPr id="14" name="图片 13"/>
          <p:cNvPicPr>
            <a:picLocks noChangeAspect="1"/>
          </p:cNvPicPr>
          <p:nvPr/>
        </p:nvPicPr>
        <p:blipFill>
          <a:blip r:embed="rId4"/>
          <a:stretch>
            <a:fillRect/>
          </a:stretch>
        </p:blipFill>
        <p:spPr>
          <a:xfrm>
            <a:off x="2951312" y="4106413"/>
            <a:ext cx="424219" cy="406883"/>
          </a:xfrm>
          <a:prstGeom prst="rect">
            <a:avLst/>
          </a:prstGeom>
        </p:spPr>
      </p:pic>
      <p:sp>
        <p:nvSpPr>
          <p:cNvPr id="15" name="文本框 14"/>
          <p:cNvSpPr txBox="1"/>
          <p:nvPr/>
        </p:nvSpPr>
        <p:spPr>
          <a:xfrm>
            <a:off x="2928053" y="5008172"/>
            <a:ext cx="3273313" cy="2061718"/>
          </a:xfrm>
          <a:prstGeom prst="rect">
            <a:avLst/>
          </a:prstGeom>
          <a:noFill/>
        </p:spPr>
        <p:txBody>
          <a:bodyPr wrap="square" rtlCol="0">
            <a:spAutoFit/>
          </a:bodyPr>
          <a:lstStyle/>
          <a:p>
            <a:pPr algn="ctr" defTabSz="1219200">
              <a:buClr>
                <a:srgbClr val="000000"/>
              </a:buClr>
            </a:pPr>
            <a:r>
              <a:rPr lang="en-US" altLang="zh-CN" sz="2135" kern="0" dirty="0">
                <a:solidFill>
                  <a:srgbClr val="FFFFFF">
                    <a:lumMod val="50000"/>
                  </a:srgbClr>
                </a:solidFill>
                <a:latin typeface="Arial" panose="020B0604020202020204"/>
                <a:cs typeface="Arial" panose="020B0604020202020204"/>
                <a:sym typeface="Arial" panose="020B0604020202020204"/>
              </a:rPr>
              <a:t>High LUMO energy level</a:t>
            </a:r>
            <a:endParaRPr lang="en-US" altLang="zh-CN" sz="2135" kern="0" dirty="0">
              <a:solidFill>
                <a:srgbClr val="FFFFFF">
                  <a:lumMod val="50000"/>
                </a:srgbClr>
              </a:solidFill>
              <a:latin typeface="Arial" panose="020B0604020202020204"/>
              <a:cs typeface="Arial" panose="020B0604020202020204"/>
              <a:sym typeface="Arial" panose="020B0604020202020204"/>
            </a:endParaRPr>
          </a:p>
          <a:p>
            <a:pPr algn="ctr" defTabSz="1219200">
              <a:buClr>
                <a:srgbClr val="000000"/>
              </a:buClr>
            </a:pPr>
            <a:endParaRPr lang="en-US" altLang="zh-CN" sz="2135" kern="0" dirty="0">
              <a:solidFill>
                <a:srgbClr val="FFFFFF">
                  <a:lumMod val="50000"/>
                </a:srgbClr>
              </a:solidFill>
              <a:latin typeface="Arial" panose="020B0604020202020204"/>
              <a:cs typeface="Arial" panose="020B0604020202020204"/>
              <a:sym typeface="Arial" panose="020B0604020202020204"/>
            </a:endParaRPr>
          </a:p>
          <a:p>
            <a:pPr algn="ctr" defTabSz="1219200">
              <a:buClr>
                <a:srgbClr val="000000"/>
              </a:buClr>
            </a:pPr>
            <a:r>
              <a:rPr lang="en-US" altLang="zh-CN" sz="2135" kern="0" dirty="0">
                <a:solidFill>
                  <a:srgbClr val="FFFFFF">
                    <a:lumMod val="50000"/>
                  </a:srgbClr>
                </a:solidFill>
                <a:latin typeface="Arial" panose="020B0604020202020204"/>
                <a:cs typeface="Arial" panose="020B0604020202020204"/>
                <a:sym typeface="Arial" panose="020B0604020202020204"/>
              </a:rPr>
              <a:t>Low air stability</a:t>
            </a:r>
            <a:endParaRPr lang="en-US" altLang="zh-CN" sz="2135" kern="0" dirty="0">
              <a:solidFill>
                <a:srgbClr val="FFFFFF">
                  <a:lumMod val="50000"/>
                </a:srgbClr>
              </a:solidFill>
              <a:latin typeface="Arial" panose="020B0604020202020204"/>
              <a:cs typeface="Arial" panose="020B0604020202020204"/>
              <a:sym typeface="Arial" panose="020B0604020202020204"/>
            </a:endParaRPr>
          </a:p>
          <a:p>
            <a:pPr algn="ctr" defTabSz="1219200">
              <a:buClr>
                <a:srgbClr val="000000"/>
              </a:buClr>
            </a:pPr>
            <a:endParaRPr lang="en-US" altLang="zh-CN" sz="2135" kern="0" dirty="0">
              <a:solidFill>
                <a:srgbClr val="000000"/>
              </a:solidFill>
              <a:latin typeface="Arial" panose="020B0604020202020204"/>
              <a:cs typeface="Arial" panose="020B0604020202020204"/>
              <a:sym typeface="Arial" panose="020B0604020202020204"/>
            </a:endParaRPr>
          </a:p>
          <a:p>
            <a:pPr algn="ctr" defTabSz="1219200">
              <a:buClr>
                <a:srgbClr val="000000"/>
              </a:buClr>
            </a:pPr>
            <a:endParaRPr lang="en-US" altLang="zh-CN" sz="2135" kern="0" dirty="0">
              <a:solidFill>
                <a:srgbClr val="000000"/>
              </a:solidFill>
              <a:latin typeface="Arial" panose="020B0604020202020204"/>
              <a:cs typeface="Arial" panose="020B0604020202020204"/>
              <a:sym typeface="Arial" panose="020B0604020202020204"/>
            </a:endParaRPr>
          </a:p>
          <a:p>
            <a:pPr algn="ctr" defTabSz="1219200">
              <a:buClr>
                <a:srgbClr val="000000"/>
              </a:buClr>
            </a:pPr>
            <a:endParaRPr lang="zh-CN" altLang="en-US" sz="2135" kern="0" dirty="0">
              <a:solidFill>
                <a:srgbClr val="000000"/>
              </a:solidFill>
              <a:latin typeface="Arial" panose="020B0604020202020204"/>
              <a:cs typeface="Arial" panose="020B0604020202020204"/>
              <a:sym typeface="Arial" panose="020B0604020202020204"/>
            </a:endParaRPr>
          </a:p>
        </p:txBody>
      </p:sp>
      <p:sp>
        <p:nvSpPr>
          <p:cNvPr id="18" name="箭头: 下 17"/>
          <p:cNvSpPr/>
          <p:nvPr/>
        </p:nvSpPr>
        <p:spPr>
          <a:xfrm>
            <a:off x="4503584" y="5464584"/>
            <a:ext cx="152400" cy="25933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cxnSp>
        <p:nvCxnSpPr>
          <p:cNvPr id="4" name="直接连接符 3"/>
          <p:cNvCxnSpPr/>
          <p:nvPr/>
        </p:nvCxnSpPr>
        <p:spPr>
          <a:xfrm>
            <a:off x="406603" y="2460809"/>
            <a:ext cx="5456315"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5" grpId="0"/>
      <p:bldP spid="1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grpSp>
        <p:nvGrpSpPr>
          <p:cNvPr id="51" name="组合 50"/>
          <p:cNvGrpSpPr/>
          <p:nvPr/>
        </p:nvGrpSpPr>
        <p:grpSpPr>
          <a:xfrm>
            <a:off x="9363461" y="2433320"/>
            <a:ext cx="3645347" cy="3508157"/>
            <a:chOff x="2328240" y="0"/>
            <a:chExt cx="5060176" cy="4869740"/>
          </a:xfrm>
        </p:grpSpPr>
        <p:pic>
          <p:nvPicPr>
            <p:cNvPr id="52" name="图片 51"/>
            <p:cNvPicPr>
              <a:picLocks noChangeAspect="1"/>
            </p:cNvPicPr>
            <p:nvPr/>
          </p:nvPicPr>
          <p:blipFill rotWithShape="1">
            <a:blip r:embed="rId1"/>
            <a:srcRect b="247"/>
            <a:stretch>
              <a:fillRect/>
            </a:stretch>
          </p:blipFill>
          <p:spPr>
            <a:xfrm rot="18409417">
              <a:off x="3821660" y="331082"/>
              <a:ext cx="2073336" cy="4596035"/>
            </a:xfrm>
            <a:prstGeom prst="rect">
              <a:avLst/>
            </a:prstGeom>
          </p:spPr>
        </p:pic>
        <p:sp>
          <p:nvSpPr>
            <p:cNvPr id="53" name="矩形 52"/>
            <p:cNvSpPr/>
            <p:nvPr/>
          </p:nvSpPr>
          <p:spPr>
            <a:xfrm>
              <a:off x="2328240" y="0"/>
              <a:ext cx="1329360" cy="34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54" name="矩形 53"/>
            <p:cNvSpPr/>
            <p:nvPr/>
          </p:nvSpPr>
          <p:spPr>
            <a:xfrm>
              <a:off x="6059056" y="1395740"/>
              <a:ext cx="1329360" cy="347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grpSp>
      <p:sp>
        <p:nvSpPr>
          <p:cNvPr id="681" name="Google Shape;681;p136"/>
          <p:cNvSpPr txBox="1">
            <a:spLocks noGrp="1"/>
          </p:cNvSpPr>
          <p:nvPr>
            <p:ph type="title"/>
          </p:nvPr>
        </p:nvSpPr>
        <p:spPr>
          <a:xfrm>
            <a:off x="1073040" y="245080"/>
            <a:ext cx="10277149" cy="650699"/>
          </a:xfrm>
          <a:prstGeom prst="rect">
            <a:avLst/>
          </a:prstGeom>
          <a:noFill/>
          <a:ln>
            <a:noFill/>
          </a:ln>
        </p:spPr>
        <p:txBody>
          <a:bodyPr spcFirstLastPara="1" wrap="square" lIns="0" tIns="60933" rIns="121900" bIns="60933" anchor="b" anchorCtr="0">
            <a:noAutofit/>
          </a:bodyPr>
          <a:lstStyle/>
          <a:p>
            <a:r>
              <a:rPr lang="en-US" dirty="0">
                <a:solidFill>
                  <a:srgbClr val="A61C00"/>
                </a:solidFill>
              </a:rPr>
              <a:t>N</a:t>
            </a:r>
            <a:r>
              <a:rPr lang="en-US" altLang="zh-CN" dirty="0">
                <a:solidFill>
                  <a:srgbClr val="A61C00"/>
                </a:solidFill>
              </a:rPr>
              <a:t>-type conjugated polymers:</a:t>
            </a:r>
            <a:r>
              <a:rPr lang="zh-CN" altLang="en-US" dirty="0">
                <a:solidFill>
                  <a:srgbClr val="A61C00"/>
                </a:solidFill>
              </a:rPr>
              <a:t> </a:t>
            </a:r>
            <a:r>
              <a:rPr lang="en-US" altLang="zh-CN" dirty="0">
                <a:solidFill>
                  <a:srgbClr val="A61C00"/>
                </a:solidFill>
              </a:rPr>
              <a:t>lower LUMO energy level</a:t>
            </a:r>
            <a:endParaRPr lang="en-US" dirty="0">
              <a:solidFill>
                <a:srgbClr val="A61C00"/>
              </a:solidFill>
            </a:endParaRPr>
          </a:p>
        </p:txBody>
      </p:sp>
      <p:sp>
        <p:nvSpPr>
          <p:cNvPr id="682" name="Google Shape;682;p136"/>
          <p:cNvSpPr txBox="1">
            <a:spLocks noGrp="1"/>
          </p:cNvSpPr>
          <p:nvPr>
            <p:ph type="body" idx="1"/>
          </p:nvPr>
        </p:nvSpPr>
        <p:spPr>
          <a:xfrm>
            <a:off x="6761509" y="944692"/>
            <a:ext cx="10267951" cy="5012056"/>
          </a:xfrm>
          <a:prstGeom prst="rect">
            <a:avLst/>
          </a:prstGeom>
          <a:noFill/>
          <a:ln>
            <a:noFill/>
          </a:ln>
        </p:spPr>
        <p:txBody>
          <a:bodyPr spcFirstLastPara="1" wrap="square" lIns="0" tIns="60933" rIns="0" bIns="60933" anchor="t" anchorCtr="0">
            <a:noAutofit/>
          </a:bodyPr>
          <a:lstStyle/>
          <a:p>
            <a:pPr marL="381000" lvl="1" indent="-381000">
              <a:buFont typeface="Wingdings" panose="05000000000000000000" pitchFamily="2" charset="2"/>
              <a:buChar char="Ø"/>
            </a:pPr>
            <a:r>
              <a:rPr lang="en-US" altLang="zh-CN" dirty="0">
                <a:solidFill>
                  <a:schemeClr val="tx1"/>
                </a:solidFill>
              </a:rPr>
              <a:t>Atoms with high electronegativity</a:t>
            </a:r>
            <a:endParaRPr lang="en-US" altLang="zh-CN" dirty="0">
              <a:solidFill>
                <a:schemeClr val="tx1"/>
              </a:solidFill>
            </a:endParaRPr>
          </a:p>
          <a:p>
            <a:pPr marL="381000" lvl="1" indent="-381000">
              <a:buFont typeface="Wingdings" panose="05000000000000000000" pitchFamily="2" charset="2"/>
              <a:buChar char="Ø"/>
            </a:pPr>
            <a:r>
              <a:rPr lang="en-US" altLang="zh-CN" dirty="0">
                <a:solidFill>
                  <a:schemeClr val="tx1"/>
                </a:solidFill>
              </a:rPr>
              <a:t>Electron-deficient aromatic rings</a:t>
            </a:r>
            <a:endParaRPr dirty="0">
              <a:solidFill>
                <a:schemeClr val="tx1"/>
              </a:solidFill>
            </a:endParaRPr>
          </a:p>
        </p:txBody>
      </p:sp>
      <p:sp>
        <p:nvSpPr>
          <p:cNvPr id="2" name="矩形: 圆角 1"/>
          <p:cNvSpPr/>
          <p:nvPr/>
        </p:nvSpPr>
        <p:spPr>
          <a:xfrm>
            <a:off x="5254071" y="1241139"/>
            <a:ext cx="957544" cy="469751"/>
          </a:xfrm>
          <a:prstGeom prst="roundRect">
            <a:avLst/>
          </a:prstGeom>
          <a:solidFill>
            <a:srgbClr val="429B2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altLang="zh-CN" sz="1865" kern="0" dirty="0">
                <a:solidFill>
                  <a:srgbClr val="FFFFFF"/>
                </a:solidFill>
                <a:latin typeface="Arial" panose="020B0604020202020204"/>
                <a:ea typeface="宋体" panose="02010600030101010101" pitchFamily="2" charset="-122"/>
                <a:sym typeface="Arial" panose="020B0604020202020204"/>
              </a:rPr>
              <a:t>Donor</a:t>
            </a: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sp>
        <p:nvSpPr>
          <p:cNvPr id="19" name="矩形: 圆角 18"/>
          <p:cNvSpPr/>
          <p:nvPr/>
        </p:nvSpPr>
        <p:spPr>
          <a:xfrm>
            <a:off x="879639" y="1241139"/>
            <a:ext cx="1268917" cy="469751"/>
          </a:xfrm>
          <a:prstGeom prst="roundRect">
            <a:avLst/>
          </a:prstGeom>
          <a:solidFill>
            <a:srgbClr val="0070C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altLang="zh-CN" sz="1865" kern="0" dirty="0">
                <a:solidFill>
                  <a:srgbClr val="FFFFFF"/>
                </a:solidFill>
                <a:latin typeface="Arial" panose="020B0604020202020204"/>
                <a:ea typeface="宋体" panose="02010600030101010101" pitchFamily="2" charset="-122"/>
                <a:sym typeface="Arial" panose="020B0604020202020204"/>
              </a:rPr>
              <a:t>Acceptor</a:t>
            </a: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cxnSp>
        <p:nvCxnSpPr>
          <p:cNvPr id="13" name="直接连接符 12"/>
          <p:cNvCxnSpPr>
            <a:endCxn id="19" idx="1"/>
          </p:cNvCxnSpPr>
          <p:nvPr/>
        </p:nvCxnSpPr>
        <p:spPr>
          <a:xfrm>
            <a:off x="555695" y="1471698"/>
            <a:ext cx="323944" cy="4317"/>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3" name="矩形: 圆角 22"/>
          <p:cNvSpPr/>
          <p:nvPr/>
        </p:nvSpPr>
        <p:spPr>
          <a:xfrm>
            <a:off x="2439012" y="1241139"/>
            <a:ext cx="957544" cy="469751"/>
          </a:xfrm>
          <a:prstGeom prst="roundRect">
            <a:avLst/>
          </a:prstGeom>
          <a:solidFill>
            <a:srgbClr val="429B23"/>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altLang="zh-CN" sz="1865" kern="0" dirty="0">
                <a:solidFill>
                  <a:srgbClr val="FFFFFF"/>
                </a:solidFill>
                <a:latin typeface="Arial" panose="020B0604020202020204"/>
                <a:ea typeface="宋体" panose="02010600030101010101" pitchFamily="2" charset="-122"/>
                <a:sym typeface="Arial" panose="020B0604020202020204"/>
              </a:rPr>
              <a:t>Donor</a:t>
            </a: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cxnSp>
        <p:nvCxnSpPr>
          <p:cNvPr id="24" name="直接连接符 23"/>
          <p:cNvCxnSpPr>
            <a:endCxn id="23" idx="1"/>
          </p:cNvCxnSpPr>
          <p:nvPr/>
        </p:nvCxnSpPr>
        <p:spPr>
          <a:xfrm>
            <a:off x="2148556" y="1476015"/>
            <a:ext cx="29045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5" name="矩形: 圆角 24"/>
          <p:cNvSpPr/>
          <p:nvPr/>
        </p:nvSpPr>
        <p:spPr>
          <a:xfrm>
            <a:off x="3687012" y="1241139"/>
            <a:ext cx="1248000" cy="469751"/>
          </a:xfrm>
          <a:prstGeom prst="roundRect">
            <a:avLst/>
          </a:prstGeom>
          <a:solidFill>
            <a:srgbClr val="0070C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altLang="zh-CN" sz="1865" kern="0" dirty="0">
                <a:solidFill>
                  <a:srgbClr val="FFFFFF"/>
                </a:solidFill>
                <a:latin typeface="Arial" panose="020B0604020202020204"/>
                <a:ea typeface="宋体" panose="02010600030101010101" pitchFamily="2" charset="-122"/>
                <a:sym typeface="Arial" panose="020B0604020202020204"/>
              </a:rPr>
              <a:t>Acceptor</a:t>
            </a:r>
            <a:endParaRPr lang="zh-CN" altLang="en-US" sz="1865" kern="0" dirty="0">
              <a:solidFill>
                <a:srgbClr val="FFFFFF"/>
              </a:solidFill>
              <a:latin typeface="Arial" panose="020B0604020202020204"/>
              <a:ea typeface="宋体" panose="02010600030101010101" pitchFamily="2" charset="-122"/>
              <a:sym typeface="Arial" panose="020B0604020202020204"/>
            </a:endParaRPr>
          </a:p>
        </p:txBody>
      </p:sp>
      <p:cxnSp>
        <p:nvCxnSpPr>
          <p:cNvPr id="26" name="直接连接符 25"/>
          <p:cNvCxnSpPr>
            <a:endCxn id="25" idx="1"/>
          </p:cNvCxnSpPr>
          <p:nvPr/>
        </p:nvCxnSpPr>
        <p:spPr>
          <a:xfrm>
            <a:off x="3396556" y="1476015"/>
            <a:ext cx="2904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935012" y="1478656"/>
            <a:ext cx="2904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211615" y="1476015"/>
            <a:ext cx="2904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连接符: 曲线 39"/>
          <p:cNvCxnSpPr>
            <a:stCxn id="23" idx="2"/>
            <a:endCxn id="19" idx="2"/>
          </p:cNvCxnSpPr>
          <p:nvPr/>
        </p:nvCxnSpPr>
        <p:spPr>
          <a:xfrm rot="5400000">
            <a:off x="2215942" y="1009047"/>
            <a:ext cx="16933" cy="1403687"/>
          </a:xfrm>
          <a:prstGeom prst="curvedConnector3">
            <a:avLst>
              <a:gd name="adj1" fmla="val 214015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连接符: 曲线 43"/>
          <p:cNvCxnSpPr/>
          <p:nvPr/>
        </p:nvCxnSpPr>
        <p:spPr>
          <a:xfrm rot="5400000">
            <a:off x="5022534" y="1009049"/>
            <a:ext cx="16933" cy="1403687"/>
          </a:xfrm>
          <a:prstGeom prst="curvedConnector3">
            <a:avLst>
              <a:gd name="adj1" fmla="val 2140157"/>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椭圆 41"/>
          <p:cNvSpPr/>
          <p:nvPr/>
        </p:nvSpPr>
        <p:spPr>
          <a:xfrm>
            <a:off x="2103655" y="1857667"/>
            <a:ext cx="335357" cy="335357"/>
          </a:xfrm>
          <a:prstGeom prst="ellipse">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altLang="zh-CN" sz="1865" kern="0" dirty="0">
                <a:solidFill>
                  <a:srgbClr val="000000"/>
                </a:solidFill>
                <a:latin typeface="Arial" panose="020B0604020202020204"/>
                <a:ea typeface="宋体" panose="02010600030101010101" pitchFamily="2" charset="-122"/>
                <a:sym typeface="Arial" panose="020B0604020202020204"/>
              </a:rPr>
              <a:t>e</a:t>
            </a:r>
            <a:endParaRPr lang="zh-CN" altLang="en-US" sz="1865" kern="0" dirty="0">
              <a:solidFill>
                <a:srgbClr val="000000"/>
              </a:solidFill>
              <a:latin typeface="Arial" panose="020B0604020202020204"/>
              <a:ea typeface="宋体" panose="02010600030101010101" pitchFamily="2" charset="-122"/>
              <a:sym typeface="Arial" panose="020B0604020202020204"/>
            </a:endParaRPr>
          </a:p>
        </p:txBody>
      </p:sp>
      <p:sp>
        <p:nvSpPr>
          <p:cNvPr id="46" name="椭圆 45"/>
          <p:cNvSpPr/>
          <p:nvPr/>
        </p:nvSpPr>
        <p:spPr>
          <a:xfrm>
            <a:off x="4935012" y="1857667"/>
            <a:ext cx="335357" cy="335357"/>
          </a:xfrm>
          <a:prstGeom prst="ellipse">
            <a:avLst/>
          </a:prstGeom>
          <a:solidFill>
            <a:srgbClr val="FFC000"/>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r>
              <a:rPr lang="en-US" altLang="zh-CN" sz="1865" kern="0" dirty="0">
                <a:solidFill>
                  <a:srgbClr val="000000"/>
                </a:solidFill>
                <a:latin typeface="Arial" panose="020B0604020202020204"/>
                <a:ea typeface="宋体" panose="02010600030101010101" pitchFamily="2" charset="-122"/>
                <a:sym typeface="Arial" panose="020B0604020202020204"/>
              </a:rPr>
              <a:t>e</a:t>
            </a:r>
            <a:endParaRPr lang="zh-CN" altLang="en-US" sz="1865" kern="0" dirty="0">
              <a:solidFill>
                <a:srgbClr val="000000"/>
              </a:solidFill>
              <a:latin typeface="Arial" panose="020B0604020202020204"/>
              <a:ea typeface="宋体" panose="02010600030101010101" pitchFamily="2" charset="-122"/>
              <a:sym typeface="Arial" panose="020B0604020202020204"/>
            </a:endParaRPr>
          </a:p>
        </p:txBody>
      </p:sp>
      <p:graphicFrame>
        <p:nvGraphicFramePr>
          <p:cNvPr id="43" name="对象 42"/>
          <p:cNvGraphicFramePr>
            <a:graphicFrameLocks noChangeAspect="1"/>
          </p:cNvGraphicFramePr>
          <p:nvPr/>
        </p:nvGraphicFramePr>
        <p:xfrm>
          <a:off x="6579487" y="2439261"/>
          <a:ext cx="3351815" cy="3784308"/>
        </p:xfrm>
        <a:graphic>
          <a:graphicData uri="http://schemas.openxmlformats.org/presentationml/2006/ole">
            <mc:AlternateContent xmlns:mc="http://schemas.openxmlformats.org/markup-compatibility/2006">
              <mc:Choice xmlns:v="urn:schemas-microsoft-com:vml" Requires="v">
                <p:oleObj spid="_x0000_s3083" name="CS ChemDraw Drawing" r:id="rId2" imgW="2002790" imgH="2259965" progId="ChemDraw.Document.6.0">
                  <p:embed/>
                </p:oleObj>
              </mc:Choice>
              <mc:Fallback>
                <p:oleObj name="CS ChemDraw Drawing" r:id="rId2" imgW="2002790" imgH="2259965" progId="ChemDraw.Document.6.0">
                  <p:embed/>
                  <p:pic>
                    <p:nvPicPr>
                      <p:cNvPr id="0" name="对象 42"/>
                      <p:cNvPicPr/>
                      <p:nvPr/>
                    </p:nvPicPr>
                    <p:blipFill>
                      <a:blip r:embed="rId3"/>
                      <a:stretch>
                        <a:fillRect/>
                      </a:stretch>
                    </p:blipFill>
                    <p:spPr>
                      <a:xfrm>
                        <a:off x="6579487" y="2439261"/>
                        <a:ext cx="3351815" cy="3784308"/>
                      </a:xfrm>
                      <a:prstGeom prst="rect">
                        <a:avLst/>
                      </a:prstGeom>
                    </p:spPr>
                  </p:pic>
                </p:oleObj>
              </mc:Fallback>
            </mc:AlternateContent>
          </a:graphicData>
        </a:graphic>
      </p:graphicFrame>
      <p:graphicFrame>
        <p:nvGraphicFramePr>
          <p:cNvPr id="45" name="对象 44"/>
          <p:cNvGraphicFramePr>
            <a:graphicFrameLocks noChangeAspect="1"/>
          </p:cNvGraphicFramePr>
          <p:nvPr/>
        </p:nvGraphicFramePr>
        <p:xfrm>
          <a:off x="1392790" y="2675959"/>
          <a:ext cx="4214492" cy="3424685"/>
        </p:xfrm>
        <a:graphic>
          <a:graphicData uri="http://schemas.openxmlformats.org/presentationml/2006/ole">
            <mc:AlternateContent xmlns:mc="http://schemas.openxmlformats.org/markup-compatibility/2006">
              <mc:Choice xmlns:v="urn:schemas-microsoft-com:vml" Requires="v">
                <p:oleObj spid="_x0000_s3" name="CS ChemDraw Drawing" r:id="rId4" imgW="2581910" imgH="2099310" progId="ChemDraw.Document.6.0">
                  <p:embed/>
                </p:oleObj>
              </mc:Choice>
              <mc:Fallback>
                <p:oleObj name="CS ChemDraw Drawing" r:id="rId4" imgW="2581910" imgH="2099310" progId="ChemDraw.Document.6.0">
                  <p:embed/>
                  <p:pic>
                    <p:nvPicPr>
                      <p:cNvPr id="0" name="对象 44"/>
                      <p:cNvPicPr/>
                      <p:nvPr/>
                    </p:nvPicPr>
                    <p:blipFill>
                      <a:blip r:embed="rId5"/>
                      <a:stretch>
                        <a:fillRect/>
                      </a:stretch>
                    </p:blipFill>
                    <p:spPr>
                      <a:xfrm>
                        <a:off x="1392790" y="2675959"/>
                        <a:ext cx="4214492" cy="3424685"/>
                      </a:xfrm>
                      <a:prstGeom prst="rect">
                        <a:avLst/>
                      </a:prstGeom>
                    </p:spPr>
                  </p:pic>
                </p:oleObj>
              </mc:Fallback>
            </mc:AlternateContent>
          </a:graphicData>
        </a:graphic>
      </p:graphicFrame>
      <p:sp>
        <p:nvSpPr>
          <p:cNvPr id="49" name="矩形: 圆角 48"/>
          <p:cNvSpPr/>
          <p:nvPr/>
        </p:nvSpPr>
        <p:spPr>
          <a:xfrm>
            <a:off x="6454948" y="2258458"/>
            <a:ext cx="3604605" cy="4007388"/>
          </a:xfrm>
          <a:prstGeom prst="roundRect">
            <a:avLst/>
          </a:prstGeom>
          <a:noFill/>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56" name="矩形: 圆角 55"/>
          <p:cNvSpPr/>
          <p:nvPr/>
        </p:nvSpPr>
        <p:spPr>
          <a:xfrm>
            <a:off x="1234356" y="2538386"/>
            <a:ext cx="4531360" cy="3727460"/>
          </a:xfrm>
          <a:prstGeom prst="roundRect">
            <a:avLst/>
          </a:prstGeom>
          <a:noFill/>
          <a:effectLst>
            <a:outerShdw blurRad="50800" dist="38100" dir="2700000" algn="tl" rotWithShape="0">
              <a:prstClr val="black">
                <a:alpha val="40000"/>
              </a:prstClr>
            </a:outerShdw>
          </a:effectLst>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35200" y="1910400"/>
            <a:ext cx="681600" cy="48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8" name="矩形 7"/>
          <p:cNvSpPr/>
          <p:nvPr/>
        </p:nvSpPr>
        <p:spPr>
          <a:xfrm>
            <a:off x="2035200" y="4632000"/>
            <a:ext cx="681600" cy="48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9" name="椭圆 8"/>
          <p:cNvSpPr/>
          <p:nvPr/>
        </p:nvSpPr>
        <p:spPr>
          <a:xfrm>
            <a:off x="1274237" y="4345801"/>
            <a:ext cx="1682564" cy="106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10" name="椭圆 9"/>
          <p:cNvSpPr/>
          <p:nvPr/>
        </p:nvSpPr>
        <p:spPr>
          <a:xfrm>
            <a:off x="1274237" y="4488219"/>
            <a:ext cx="1682564" cy="106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12" name="椭圆 11"/>
          <p:cNvSpPr/>
          <p:nvPr/>
        </p:nvSpPr>
        <p:spPr>
          <a:xfrm>
            <a:off x="1456637" y="4500818"/>
            <a:ext cx="1682564" cy="106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13" name="椭圆 12"/>
          <p:cNvSpPr/>
          <p:nvPr/>
        </p:nvSpPr>
        <p:spPr>
          <a:xfrm>
            <a:off x="1309117" y="4288590"/>
            <a:ext cx="1682564" cy="106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6" name="Rectangle 4"/>
          <p:cNvSpPr>
            <a:spLocks noChangeArrowheads="1"/>
          </p:cNvSpPr>
          <p:nvPr/>
        </p:nvSpPr>
        <p:spPr bwMode="auto">
          <a:xfrm>
            <a:off x="2377195" y="1284342"/>
            <a:ext cx="13487623" cy="410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spAutoFit/>
          </a:bodyPr>
          <a:lstStyle/>
          <a:p>
            <a:pPr defTabSz="1219200">
              <a:buClr>
                <a:srgbClr val="000000"/>
              </a:buClr>
            </a:pPr>
            <a:endParaRPr lang="zh-CN" altLang="en-US" sz="1865" kern="0">
              <a:solidFill>
                <a:srgbClr val="000000"/>
              </a:solidFill>
              <a:latin typeface="Arial" panose="020B0604020202020204"/>
              <a:cs typeface="Arial" panose="020B0604020202020204"/>
              <a:sym typeface="Arial" panose="020B0604020202020204"/>
            </a:endParaRPr>
          </a:p>
        </p:txBody>
      </p:sp>
      <p:graphicFrame>
        <p:nvGraphicFramePr>
          <p:cNvPr id="2" name="对象 1"/>
          <p:cNvGraphicFramePr>
            <a:graphicFrameLocks noChangeAspect="1"/>
          </p:cNvGraphicFramePr>
          <p:nvPr/>
        </p:nvGraphicFramePr>
        <p:xfrm>
          <a:off x="833968" y="1043518"/>
          <a:ext cx="10494433" cy="2332567"/>
        </p:xfrm>
        <a:graphic>
          <a:graphicData uri="http://schemas.openxmlformats.org/presentationml/2006/ole">
            <mc:AlternateContent xmlns:mc="http://schemas.openxmlformats.org/markup-compatibility/2006">
              <mc:Choice xmlns:v="urn:schemas-microsoft-com:vml" Requires="v">
                <p:oleObj spid="_x0000_s3083" name="CS ChemDraw Drawing" r:id="rId1" imgW="9530080" imgH="2118360" progId="ChemDraw.Document.6.0">
                  <p:embed/>
                </p:oleObj>
              </mc:Choice>
              <mc:Fallback>
                <p:oleObj name="CS ChemDraw Drawing" r:id="rId1" imgW="9530080" imgH="2118360" progId="ChemDraw.Document.6.0">
                  <p:embed/>
                  <p:pic>
                    <p:nvPicPr>
                      <p:cNvPr id="0" name="对象 1"/>
                      <p:cNvPicPr/>
                      <p:nvPr/>
                    </p:nvPicPr>
                    <p:blipFill>
                      <a:blip r:embed="rId2"/>
                      <a:stretch>
                        <a:fillRect/>
                      </a:stretch>
                    </p:blipFill>
                    <p:spPr>
                      <a:xfrm>
                        <a:off x="833968" y="1043518"/>
                        <a:ext cx="10494433" cy="2332567"/>
                      </a:xfrm>
                      <a:prstGeom prst="rect">
                        <a:avLst/>
                      </a:prstGeom>
                    </p:spPr>
                  </p:pic>
                </p:oleObj>
              </mc:Fallback>
            </mc:AlternateContent>
          </a:graphicData>
        </a:graphic>
      </p:graphicFrame>
      <p:sp>
        <p:nvSpPr>
          <p:cNvPr id="14" name="Google Shape;681;p136"/>
          <p:cNvSpPr txBox="1"/>
          <p:nvPr/>
        </p:nvSpPr>
        <p:spPr>
          <a:xfrm>
            <a:off x="1073040" y="245080"/>
            <a:ext cx="10277149" cy="650699"/>
          </a:xfrm>
          <a:prstGeom prst="rect">
            <a:avLst/>
          </a:prstGeom>
          <a:noFill/>
          <a:ln>
            <a:noFill/>
          </a:ln>
        </p:spPr>
        <p:txBody>
          <a:bodyPr spcFirstLastPara="1" wrap="square" lIns="0" tIns="60933" rIns="121900" bIns="60933" anchor="b"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R="0" lvl="1"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2pPr>
            <a:lvl3pPr marR="0" lvl="2"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3pPr>
            <a:lvl4pPr marR="0" lvl="3"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4pPr>
            <a:lvl5pPr marR="0" lvl="4"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Arial" panose="020B0604020202020204"/>
                <a:ea typeface="Arial" panose="020B0604020202020204"/>
                <a:cs typeface="Arial" panose="020B0604020202020204"/>
                <a:sym typeface="Arial" panose="020B0604020202020204"/>
              </a:defRPr>
            </a:lvl5pPr>
            <a:lvl6pPr marR="0" lvl="5"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6pPr>
            <a:lvl7pPr marR="0" lvl="6"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7pPr>
            <a:lvl8pPr marR="0" lvl="7"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8pPr>
            <a:lvl9pPr marR="0" lvl="8" algn="l" rtl="0">
              <a:lnSpc>
                <a:spcPct val="85000"/>
              </a:lnSpc>
              <a:spcBef>
                <a:spcPts val="0"/>
              </a:spcBef>
              <a:spcAft>
                <a:spcPts val="0"/>
              </a:spcAft>
              <a:buClr>
                <a:srgbClr val="000000"/>
              </a:buClr>
              <a:buSzPts val="1400"/>
              <a:buFont typeface="Arial" panose="020B0604020202020204"/>
              <a:buNone/>
              <a:defRPr sz="2400" b="0" i="0" u="none" strike="noStrike" cap="none">
                <a:solidFill>
                  <a:schemeClr val="lt2"/>
                </a:solidFill>
                <a:latin typeface="Source Sans Pro SemiBold"/>
                <a:ea typeface="Source Sans Pro SemiBold"/>
                <a:cs typeface="Source Sans Pro SemiBold"/>
                <a:sym typeface="Source Sans Pro SemiBold"/>
              </a:defRPr>
            </a:lvl9pPr>
          </a:lstStyle>
          <a:p>
            <a:pPr defTabSz="1219200"/>
            <a:r>
              <a:rPr lang="en-US" sz="3200" kern="0" dirty="0">
                <a:solidFill>
                  <a:srgbClr val="A61C00"/>
                </a:solidFill>
              </a:rPr>
              <a:t>Synthetic route</a:t>
            </a:r>
            <a:r>
              <a:rPr lang="en-US" altLang="zh-CN" sz="3200" kern="0" dirty="0">
                <a:solidFill>
                  <a:srgbClr val="A61C00"/>
                </a:solidFill>
              </a:rPr>
              <a:t>s</a:t>
            </a:r>
            <a:r>
              <a:rPr lang="en-US" sz="3200" kern="0" dirty="0">
                <a:solidFill>
                  <a:srgbClr val="A61C00"/>
                </a:solidFill>
              </a:rPr>
              <a:t> for </a:t>
            </a:r>
            <a:r>
              <a:rPr lang="en-US" altLang="zh-CN" sz="3200" kern="0" dirty="0">
                <a:solidFill>
                  <a:srgbClr val="A61C00"/>
                </a:solidFill>
              </a:rPr>
              <a:t>conjugated polymers</a:t>
            </a:r>
            <a:endParaRPr lang="en-US" sz="3200" kern="0" dirty="0">
              <a:solidFill>
                <a:srgbClr val="A61C00"/>
              </a:solidFill>
            </a:endParaRPr>
          </a:p>
        </p:txBody>
      </p:sp>
      <p:graphicFrame>
        <p:nvGraphicFramePr>
          <p:cNvPr id="15" name="对象 14"/>
          <p:cNvGraphicFramePr>
            <a:graphicFrameLocks noChangeAspect="1"/>
          </p:cNvGraphicFramePr>
          <p:nvPr/>
        </p:nvGraphicFramePr>
        <p:xfrm>
          <a:off x="550066" y="3585632"/>
          <a:ext cx="10822517" cy="2582333"/>
        </p:xfrm>
        <a:graphic>
          <a:graphicData uri="http://schemas.openxmlformats.org/presentationml/2006/ole">
            <mc:AlternateContent xmlns:mc="http://schemas.openxmlformats.org/markup-compatibility/2006">
              <mc:Choice xmlns:v="urn:schemas-microsoft-com:vml" Requires="v">
                <p:oleObj spid="_x0000_s3" name="CS ChemDraw Drawing" r:id="rId3" imgW="9317990" imgH="2221865" progId="ChemDraw.Document.6.0">
                  <p:embed/>
                </p:oleObj>
              </mc:Choice>
              <mc:Fallback>
                <p:oleObj name="CS ChemDraw Drawing" r:id="rId3" imgW="9317990" imgH="2221865" progId="ChemDraw.Document.6.0">
                  <p:embed/>
                  <p:pic>
                    <p:nvPicPr>
                      <p:cNvPr id="0" name="对象 14"/>
                      <p:cNvPicPr/>
                      <p:nvPr/>
                    </p:nvPicPr>
                    <p:blipFill>
                      <a:blip r:embed="rId4"/>
                      <a:stretch>
                        <a:fillRect/>
                      </a:stretch>
                    </p:blipFill>
                    <p:spPr>
                      <a:xfrm>
                        <a:off x="550066" y="3585632"/>
                        <a:ext cx="10822517" cy="2582333"/>
                      </a:xfrm>
                      <a:prstGeom prst="rect">
                        <a:avLst/>
                      </a:prstGeom>
                    </p:spPr>
                  </p:pic>
                </p:oleObj>
              </mc:Fallback>
            </mc:AlternateContent>
          </a:graphicData>
        </a:graphic>
      </p:graphicFrame>
      <p:cxnSp>
        <p:nvCxnSpPr>
          <p:cNvPr id="16" name="直接连接符 15"/>
          <p:cNvCxnSpPr/>
          <p:nvPr/>
        </p:nvCxnSpPr>
        <p:spPr>
          <a:xfrm>
            <a:off x="550066" y="3429000"/>
            <a:ext cx="11232204"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035200" y="1910400"/>
            <a:ext cx="681600" cy="48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8" name="矩形 7"/>
          <p:cNvSpPr/>
          <p:nvPr/>
        </p:nvSpPr>
        <p:spPr>
          <a:xfrm>
            <a:off x="2035200" y="4632000"/>
            <a:ext cx="681600" cy="48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9" name="椭圆 8"/>
          <p:cNvSpPr/>
          <p:nvPr/>
        </p:nvSpPr>
        <p:spPr>
          <a:xfrm>
            <a:off x="1274237" y="4345801"/>
            <a:ext cx="1682564" cy="106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10" name="椭圆 9"/>
          <p:cNvSpPr/>
          <p:nvPr/>
        </p:nvSpPr>
        <p:spPr>
          <a:xfrm>
            <a:off x="1274237" y="4488219"/>
            <a:ext cx="1682564" cy="106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12" name="椭圆 11"/>
          <p:cNvSpPr/>
          <p:nvPr/>
        </p:nvSpPr>
        <p:spPr>
          <a:xfrm>
            <a:off x="1456637" y="4500818"/>
            <a:ext cx="1682564" cy="106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13" name="椭圆 12"/>
          <p:cNvSpPr/>
          <p:nvPr/>
        </p:nvSpPr>
        <p:spPr>
          <a:xfrm>
            <a:off x="1309117" y="4288590"/>
            <a:ext cx="1682564" cy="10619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buClr>
                <a:srgbClr val="000000"/>
              </a:buClr>
            </a:pPr>
            <a:endParaRPr lang="zh-CN" altLang="en-US" sz="1865" kern="0">
              <a:solidFill>
                <a:srgbClr val="FFFFFF"/>
              </a:solidFill>
              <a:latin typeface="Arial" panose="020B0604020202020204"/>
              <a:ea typeface="宋体" panose="02010600030101010101" pitchFamily="2" charset="-122"/>
              <a:sym typeface="Arial" panose="020B0604020202020204"/>
            </a:endParaRPr>
          </a:p>
        </p:txBody>
      </p:sp>
      <p:sp>
        <p:nvSpPr>
          <p:cNvPr id="22" name="Google Shape;681;p136"/>
          <p:cNvSpPr txBox="1">
            <a:spLocks noGrp="1"/>
          </p:cNvSpPr>
          <p:nvPr>
            <p:ph type="title"/>
          </p:nvPr>
        </p:nvSpPr>
        <p:spPr>
          <a:xfrm>
            <a:off x="1073040" y="245080"/>
            <a:ext cx="10277149" cy="650699"/>
          </a:xfrm>
          <a:prstGeom prst="rect">
            <a:avLst/>
          </a:prstGeom>
          <a:noFill/>
          <a:ln>
            <a:noFill/>
          </a:ln>
        </p:spPr>
        <p:txBody>
          <a:bodyPr spcFirstLastPara="1" wrap="square" lIns="0" tIns="60933" rIns="121900" bIns="60933" anchor="b" anchorCtr="0">
            <a:noAutofit/>
          </a:bodyPr>
          <a:lstStyle/>
          <a:p>
            <a:r>
              <a:rPr lang="en-US" dirty="0">
                <a:solidFill>
                  <a:srgbClr val="A61C00"/>
                </a:solidFill>
              </a:rPr>
              <a:t>N</a:t>
            </a:r>
            <a:r>
              <a:rPr lang="en-US" altLang="zh-CN" dirty="0">
                <a:solidFill>
                  <a:srgbClr val="A61C00"/>
                </a:solidFill>
              </a:rPr>
              <a:t>-type conjugated polymers:</a:t>
            </a:r>
            <a:r>
              <a:rPr lang="zh-CN" altLang="en-US" dirty="0">
                <a:solidFill>
                  <a:srgbClr val="A61C00"/>
                </a:solidFill>
              </a:rPr>
              <a:t> </a:t>
            </a:r>
            <a:r>
              <a:rPr lang="en-US" altLang="zh-CN" dirty="0">
                <a:solidFill>
                  <a:srgbClr val="A61C00"/>
                </a:solidFill>
              </a:rPr>
              <a:t>lower LUMO energy level</a:t>
            </a:r>
            <a:endParaRPr lang="en-US" dirty="0">
              <a:solidFill>
                <a:srgbClr val="A61C00"/>
              </a:solidFill>
            </a:endParaRPr>
          </a:p>
        </p:txBody>
      </p:sp>
      <p:graphicFrame>
        <p:nvGraphicFramePr>
          <p:cNvPr id="23" name="对象 22"/>
          <p:cNvGraphicFramePr>
            <a:graphicFrameLocks noChangeAspect="1"/>
          </p:cNvGraphicFramePr>
          <p:nvPr/>
        </p:nvGraphicFramePr>
        <p:xfrm>
          <a:off x="267759" y="2027191"/>
          <a:ext cx="11656483" cy="3304116"/>
        </p:xfrm>
        <a:graphic>
          <a:graphicData uri="http://schemas.openxmlformats.org/presentationml/2006/ole">
            <mc:AlternateContent xmlns:mc="http://schemas.openxmlformats.org/markup-compatibility/2006">
              <mc:Choice xmlns:v="urn:schemas-microsoft-com:vml" Requires="v">
                <p:oleObj spid="_x0000_s3083" name="CS ChemDraw Drawing" r:id="rId1" imgW="7392670" imgH="2099310" progId="ChemDraw.Document.6.0">
                  <p:embed/>
                </p:oleObj>
              </mc:Choice>
              <mc:Fallback>
                <p:oleObj name="CS ChemDraw Drawing" r:id="rId1" imgW="7392670" imgH="2099310" progId="ChemDraw.Document.6.0">
                  <p:embed/>
                  <p:pic>
                    <p:nvPicPr>
                      <p:cNvPr id="0" name="对象 22"/>
                      <p:cNvPicPr/>
                      <p:nvPr/>
                    </p:nvPicPr>
                    <p:blipFill>
                      <a:blip r:embed="rId2"/>
                      <a:stretch>
                        <a:fillRect/>
                      </a:stretch>
                    </p:blipFill>
                    <p:spPr>
                      <a:xfrm>
                        <a:off x="267759" y="2027191"/>
                        <a:ext cx="11656483" cy="3304116"/>
                      </a:xfrm>
                      <a:prstGeom prst="rect">
                        <a:avLst/>
                      </a:prstGeom>
                    </p:spPr>
                  </p:pic>
                </p:oleObj>
              </mc:Fallback>
            </mc:AlternateContent>
          </a:graphicData>
        </a:graphic>
      </p:graphicFrame>
      <p:sp>
        <p:nvSpPr>
          <p:cNvPr id="11" name="文本框 10"/>
          <p:cNvSpPr txBox="1"/>
          <p:nvPr/>
        </p:nvSpPr>
        <p:spPr>
          <a:xfrm>
            <a:off x="338419" y="1077069"/>
            <a:ext cx="6199093" cy="461665"/>
          </a:xfrm>
          <a:prstGeom prst="rect">
            <a:avLst/>
          </a:prstGeom>
          <a:noFill/>
        </p:spPr>
        <p:txBody>
          <a:bodyPr wrap="square">
            <a:spAutoFit/>
          </a:bodyPr>
          <a:lstStyle/>
          <a:p>
            <a:pPr defTabSz="1219200">
              <a:buClr>
                <a:srgbClr val="000000"/>
              </a:buClr>
            </a:pPr>
            <a:r>
              <a:rPr lang="en-US" altLang="zh-CN" sz="2400" kern="0" dirty="0">
                <a:solidFill>
                  <a:srgbClr val="000000"/>
                </a:solidFill>
                <a:latin typeface="Arial" panose="020B0604020202020204"/>
                <a:cs typeface="Arial" panose="020B0604020202020204"/>
                <a:sym typeface="Arial" panose="020B0604020202020204"/>
              </a:rPr>
              <a:t>Ongoing work:</a:t>
            </a:r>
            <a:endParaRPr lang="zh-CN" altLang="en-US" sz="2400" kern="0" dirty="0">
              <a:solidFill>
                <a:srgbClr val="000000"/>
              </a:solidFill>
              <a:latin typeface="Arial" panose="020B0604020202020204"/>
              <a:cs typeface="Arial" panose="020B0604020202020204"/>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169;p31"/>
          <p:cNvSpPr txBox="1"/>
          <p:nvPr/>
        </p:nvSpPr>
        <p:spPr bwMode="auto">
          <a:xfrm>
            <a:off x="609600" y="3964700"/>
            <a:ext cx="10972800" cy="82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vert="horz" wrap="square" lIns="0" tIns="60933" rIns="121900" bIns="60933" numCol="1" anchor="b" anchorCtr="0" compatLnSpc="1">
            <a:noAutofit/>
          </a:bodyPr>
          <a:lstStyle>
            <a:lvl1pPr algn="r" defTabSz="457200" rtl="0" eaLnBrk="1" fontAlgn="base" hangingPunct="1">
              <a:lnSpc>
                <a:spcPct val="85000"/>
              </a:lnSpc>
              <a:spcBef>
                <a:spcPct val="0"/>
              </a:spcBef>
              <a:spcAft>
                <a:spcPct val="0"/>
              </a:spcAft>
              <a:defRPr sz="2000" b="1" kern="1200">
                <a:solidFill>
                  <a:schemeClr val="tx1"/>
                </a:solidFill>
                <a:latin typeface="Arial" panose="020B0604020202020204"/>
                <a:ea typeface="MS PGothic" panose="020B0600070205080204" pitchFamily="34" charset="-128"/>
                <a:cs typeface="MS PGothic" panose="020B0600070205080204" pitchFamily="34" charset="-128"/>
              </a:defRPr>
            </a:lvl1pPr>
            <a:lvl2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2pPr>
            <a:lvl3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3pPr>
            <a:lvl4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4pPr>
            <a:lvl5pPr algn="l" defTabSz="457200" rtl="0" eaLnBrk="1" fontAlgn="base" hangingPunct="1">
              <a:lnSpc>
                <a:spcPct val="85000"/>
              </a:lnSpc>
              <a:spcBef>
                <a:spcPct val="0"/>
              </a:spcBef>
              <a:spcAft>
                <a:spcPct val="0"/>
              </a:spcAft>
              <a:defRPr sz="2400">
                <a:solidFill>
                  <a:schemeClr val="bg2"/>
                </a:solidFill>
                <a:latin typeface="Arial" panose="020B0604020202020204" pitchFamily="34" charset="0"/>
                <a:ea typeface="MS PGothic" panose="020B0600070205080204" pitchFamily="34" charset="-128"/>
                <a:cs typeface="MS PGothic" panose="020B0600070205080204" pitchFamily="34" charset="-128"/>
              </a:defRPr>
            </a:lvl5pPr>
            <a:lvl6pPr marL="4572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6pPr>
            <a:lvl7pPr marL="9144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7pPr>
            <a:lvl8pPr marL="13716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8pPr>
            <a:lvl9pPr marL="1828800" algn="l" defTabSz="457200" rtl="0" eaLnBrk="1" fontAlgn="base" hangingPunct="1">
              <a:lnSpc>
                <a:spcPct val="85000"/>
              </a:lnSpc>
              <a:spcBef>
                <a:spcPct val="0"/>
              </a:spcBef>
              <a:spcAft>
                <a:spcPct val="0"/>
              </a:spcAft>
              <a:defRPr sz="2400">
                <a:solidFill>
                  <a:schemeClr val="bg2"/>
                </a:solidFill>
                <a:latin typeface="Source Sans Pro Semibold" charset="0"/>
                <a:ea typeface="MS PGothic" panose="020B0600070205080204" pitchFamily="34" charset="-128"/>
                <a:cs typeface="MS PGothic" panose="020B0600070205080204" pitchFamily="34" charset="-128"/>
              </a:defRPr>
            </a:lvl9pPr>
          </a:lstStyle>
          <a:p>
            <a:pPr algn="ctr" defTabSz="609600">
              <a:spcBef>
                <a:spcPts val="0"/>
              </a:spcBef>
              <a:spcAft>
                <a:spcPts val="0"/>
              </a:spcAft>
              <a:buSzPts val="1400"/>
              <a:defRPr/>
            </a:pPr>
            <a:r>
              <a:rPr lang="en-US" sz="4665" dirty="0">
                <a:solidFill>
                  <a:srgbClr val="000000"/>
                </a:solidFill>
                <a:ea typeface="Arial" panose="020B0604020202020204"/>
                <a:cs typeface="Arial" panose="020B0604020202020204"/>
                <a:sym typeface="Arial" panose="020B0604020202020204"/>
              </a:rPr>
              <a:t>Thank You for Listening</a:t>
            </a:r>
            <a:r>
              <a:rPr lang="en-US" altLang="zh-CN" sz="4665" dirty="0">
                <a:solidFill>
                  <a:srgbClr val="000000"/>
                </a:solidFill>
                <a:ea typeface="Arial" panose="020B0604020202020204"/>
                <a:cs typeface="Arial" panose="020B0604020202020204"/>
                <a:sym typeface="Arial" panose="020B0604020202020204"/>
              </a:rPr>
              <a:t>!</a:t>
            </a:r>
            <a:br>
              <a:rPr lang="en-US" sz="4665" dirty="0">
                <a:solidFill>
                  <a:srgbClr val="000000"/>
                </a:solidFill>
                <a:ea typeface="Arial" panose="020B0604020202020204"/>
                <a:cs typeface="Arial" panose="020B0604020202020204"/>
                <a:sym typeface="Arial" panose="020B0604020202020204"/>
              </a:rPr>
            </a:br>
            <a:r>
              <a:rPr lang="en-US" sz="4665" dirty="0">
                <a:solidFill>
                  <a:srgbClr val="000000"/>
                </a:solidFill>
                <a:ea typeface="Arial" panose="020B0604020202020204"/>
                <a:cs typeface="Arial" panose="020B0604020202020204"/>
                <a:sym typeface="Arial" panose="020B0604020202020204"/>
              </a:rPr>
              <a:t>Welcome to </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Breakout Room </a:t>
            </a:r>
            <a:r>
              <a:rPr lang="en-US" altLang="zh-CN" sz="6600" dirty="0">
                <a:solidFill>
                  <a:srgbClr val="8C1515"/>
                </a:solidFill>
                <a:latin typeface="Source Sans Pro" charset="0"/>
                <a:ea typeface="MS PGothic" panose="020B0600070205080204" pitchFamily="34" charset="-128"/>
                <a:cs typeface="Arial" panose="020B0604020202020204"/>
                <a:sym typeface="Arial" panose="020B0604020202020204"/>
              </a:rPr>
              <a:t>6</a:t>
            </a:r>
            <a:r>
              <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rPr>
              <a:t> </a:t>
            </a:r>
            <a:endParaRPr lang="en-US" altLang="zh-CN" sz="4800" dirty="0">
              <a:solidFill>
                <a:srgbClr val="000000"/>
              </a:solidFill>
              <a:latin typeface="Source Sans Pro" charset="0"/>
              <a:ea typeface="MS PGothic" panose="020B0600070205080204" pitchFamily="34" charset="-128"/>
              <a:cs typeface="Arial" panose="020B0604020202020204"/>
              <a:sym typeface="Arial" panose="020B0604020202020204"/>
            </a:endParaRPr>
          </a:p>
          <a:p>
            <a:pPr algn="ctr" defTabSz="609600">
              <a:spcBef>
                <a:spcPts val="0"/>
              </a:spcBef>
              <a:spcAft>
                <a:spcPts val="0"/>
              </a:spcAft>
              <a:buSzPts val="1400"/>
              <a:defRPr/>
            </a:pPr>
            <a:endParaRPr lang="en-US" sz="4665" dirty="0">
              <a:solidFill>
                <a:srgbClr val="000000"/>
              </a:solidFill>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134"/>
          <p:cNvSpPr txBox="1">
            <a:spLocks noGrp="1"/>
          </p:cNvSpPr>
          <p:nvPr>
            <p:ph type="ctrTitle"/>
          </p:nvPr>
        </p:nvSpPr>
        <p:spPr>
          <a:xfrm>
            <a:off x="691092" y="1611975"/>
            <a:ext cx="10972800" cy="1566147"/>
          </a:xfrm>
          <a:prstGeom prst="rect">
            <a:avLst/>
          </a:prstGeom>
          <a:noFill/>
          <a:ln>
            <a:noFill/>
          </a:ln>
        </p:spPr>
        <p:txBody>
          <a:bodyPr spcFirstLastPara="1" vert="horz" wrap="square" lIns="0" tIns="60932" rIns="121900" bIns="60932" rtlCol="0" anchor="b" anchorCtr="0">
            <a:noAutofit/>
          </a:bodyPr>
          <a:lstStyle/>
          <a:p>
            <a:r>
              <a:rPr lang="en-US" sz="5865" b="1">
                <a:latin typeface="Arial" panose="020B0604020202020204" pitchFamily="34" charset="0"/>
                <a:cs typeface="Arial" panose="020B0604020202020204" pitchFamily="34" charset="0"/>
              </a:rPr>
              <a:t>Marauder’s Map</a:t>
            </a:r>
            <a:endParaRPr lang="en-US" sz="5865" b="1">
              <a:latin typeface="Arial" panose="020B0604020202020204" pitchFamily="34" charset="0"/>
              <a:cs typeface="Arial" panose="020B0604020202020204" pitchFamily="34" charset="0"/>
            </a:endParaRPr>
          </a:p>
        </p:txBody>
      </p:sp>
      <p:sp>
        <p:nvSpPr>
          <p:cNvPr id="664" name="Google Shape;664;p134"/>
          <p:cNvSpPr txBox="1">
            <a:spLocks noGrp="1"/>
          </p:cNvSpPr>
          <p:nvPr>
            <p:ph type="subTitle" idx="2"/>
          </p:nvPr>
        </p:nvSpPr>
        <p:spPr>
          <a:xfrm>
            <a:off x="609600" y="3318887"/>
            <a:ext cx="10972800" cy="616000"/>
          </a:xfrm>
          <a:prstGeom prst="rect">
            <a:avLst/>
          </a:prstGeom>
          <a:noFill/>
          <a:ln>
            <a:noFill/>
          </a:ln>
        </p:spPr>
        <p:txBody>
          <a:bodyPr spcFirstLastPara="1" vert="horz" wrap="square" lIns="0" tIns="60932" rIns="0" bIns="60932" rtlCol="0" anchor="t" anchorCtr="0">
            <a:noAutofit/>
          </a:bodyPr>
          <a:lstStyle/>
          <a:p>
            <a:pPr marL="0" indent="0">
              <a:spcBef>
                <a:spcPts val="0"/>
              </a:spcBef>
              <a:buSzPts val="2100"/>
            </a:pPr>
            <a:r>
              <a:rPr lang="en-US">
                <a:latin typeface="Arial" panose="020B0604020202020204" pitchFamily="34" charset="0"/>
                <a:cs typeface="Arial" panose="020B0604020202020204" pitchFamily="34" charset="0"/>
              </a:rPr>
              <a:t>Yuyan Wu</a:t>
            </a:r>
            <a:endParaRPr lang="en-US">
              <a:latin typeface="Arial" panose="020B0604020202020204" pitchFamily="34" charset="0"/>
              <a:cs typeface="Arial" panose="020B0604020202020204" pitchFamily="34" charset="0"/>
            </a:endParaRPr>
          </a:p>
        </p:txBody>
      </p:sp>
      <p:sp>
        <p:nvSpPr>
          <p:cNvPr id="665" name="Google Shape;665;p134"/>
          <p:cNvSpPr txBox="1">
            <a:spLocks noGrp="1"/>
          </p:cNvSpPr>
          <p:nvPr>
            <p:ph type="body" idx="1"/>
          </p:nvPr>
        </p:nvSpPr>
        <p:spPr>
          <a:xfrm>
            <a:off x="1324092" y="4216419"/>
            <a:ext cx="9706800" cy="1232400"/>
          </a:xfrm>
          <a:prstGeom prst="rect">
            <a:avLst/>
          </a:prstGeom>
          <a:noFill/>
          <a:ln>
            <a:noFill/>
          </a:ln>
        </p:spPr>
        <p:txBody>
          <a:bodyPr spcFirstLastPara="1" vert="horz" wrap="square" lIns="0" tIns="60932" rIns="0" bIns="60932" rtlCol="0" anchor="ctr" anchorCtr="1">
            <a:noAutofit/>
          </a:bodyPr>
          <a:lstStyle/>
          <a:p>
            <a:pPr marL="0" indent="0">
              <a:spcBef>
                <a:spcPts val="0"/>
              </a:spcBef>
              <a:buSzPts val="1800"/>
            </a:pPr>
            <a:r>
              <a:rPr lang="en-US">
                <a:solidFill>
                  <a:srgbClr val="595959"/>
                </a:solidFill>
                <a:latin typeface="Arial" panose="020B0604020202020204" pitchFamily="34" charset="0"/>
                <a:ea typeface="Arial" panose="020B0604020202020204"/>
                <a:cs typeface="Arial" panose="020B0604020202020204" pitchFamily="34" charset="0"/>
                <a:sym typeface="Arial" panose="020B0604020202020204"/>
              </a:rPr>
              <a:t>School of the gifted young, USTC</a:t>
            </a:r>
            <a:endParaRPr>
              <a:solidFill>
                <a:srgbClr val="595959"/>
              </a:solidFill>
              <a:latin typeface="Arial" panose="020B0604020202020204" pitchFamily="34" charset="0"/>
              <a:ea typeface="Arial" panose="020B0604020202020204"/>
              <a:cs typeface="Arial" panose="020B0604020202020204" pitchFamily="34" charset="0"/>
              <a:sym typeface="Arial" panose="020B0604020202020204"/>
            </a:endParaRPr>
          </a:p>
          <a:p>
            <a:pPr marL="0" indent="0">
              <a:spcBef>
                <a:spcPts val="0"/>
              </a:spcBef>
              <a:buSzPts val="1800"/>
            </a:pPr>
            <a:endParaRPr>
              <a:latin typeface="Arial" panose="020B0604020202020204" pitchFamily="34" charset="0"/>
              <a:cs typeface="Arial" panose="020B0604020202020204" pitchFamily="34" charset="0"/>
            </a:endParaRPr>
          </a:p>
          <a:p>
            <a:pPr marL="0" indent="0">
              <a:spcBef>
                <a:spcPts val="0"/>
              </a:spcBef>
              <a:buSzPts val="1800"/>
            </a:pPr>
            <a:endParaRPr>
              <a:latin typeface="Arial" panose="020B0604020202020204" pitchFamily="34" charset="0"/>
              <a:cs typeface="Arial" panose="020B0604020202020204" pitchFamily="34" charset="0"/>
            </a:endParaRPr>
          </a:p>
          <a:p>
            <a:pPr marL="0" indent="0">
              <a:buSzPts val="1800"/>
            </a:pPr>
            <a:r>
              <a:rPr lang="en-GB">
                <a:solidFill>
                  <a:srgbClr val="A61C00"/>
                </a:solidFill>
                <a:latin typeface="Arial" panose="020B0604020202020204" pitchFamily="34" charset="0"/>
                <a:cs typeface="Arial" panose="020B0604020202020204" pitchFamily="34" charset="0"/>
              </a:rPr>
              <a:t>Advisor</a:t>
            </a:r>
            <a:r>
              <a:rPr lang="en-GB">
                <a:solidFill>
                  <a:srgbClr val="A61C00"/>
                </a:solidFill>
                <a:latin typeface="Arial" panose="020B0604020202020204" pitchFamily="34" charset="0"/>
                <a:ea typeface="Arial" panose="020B0604020202020204"/>
                <a:cs typeface="Arial" panose="020B0604020202020204" pitchFamily="34" charset="0"/>
                <a:sym typeface="Arial" panose="020B0604020202020204"/>
              </a:rPr>
              <a:t>: </a:t>
            </a:r>
            <a:r>
              <a:rPr lang="en-US" altLang="en-GB">
                <a:solidFill>
                  <a:srgbClr val="A61C00"/>
                </a:solidFill>
                <a:latin typeface="Arial" panose="020B0604020202020204" pitchFamily="34" charset="0"/>
                <a:ea typeface="Arial" panose="020B0604020202020204"/>
                <a:cs typeface="Arial" panose="020B0604020202020204" pitchFamily="34" charset="0"/>
                <a:sym typeface="Arial" panose="020B0604020202020204"/>
              </a:rPr>
              <a:t>Yiwen Dong, Prof. Hae Young Noh</a:t>
            </a:r>
            <a:endParaRPr>
              <a:solidFill>
                <a:srgbClr val="A61C00"/>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tags/tag1.xml><?xml version="1.0" encoding="utf-8"?>
<p:tagLst xmlns:p="http://schemas.openxmlformats.org/presentationml/2006/main">
  <p:tag name="KSO_WM_UNIT_PLACING_PICTURE_USER_VIEWPORT" val="{&quot;height&quot;:5916,&quot;width&quot;:7428}"/>
</p:tagLst>
</file>

<file path=ppt/tags/tag2.xml><?xml version="1.0" encoding="utf-8"?>
<p:tagLst xmlns:p="http://schemas.openxmlformats.org/presentationml/2006/main">
  <p:tag name="KSO_WM_UNIT_PLACING_PICTURE_USER_VIEWPORT" val="{&quot;height&quot;:5916,&quot;width&quot;:7428}"/>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0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5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1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Arial"/>
        <a:ea typeface="Arial"/>
        <a:cs typeface="Arial"/>
      </a:majorFont>
      <a:minorFont>
        <a:latin typeface="Helvetica"/>
        <a:ea typeface="Helvetica"/>
        <a:cs typeface="Helvetica"/>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0" tIns="0" rIns="0" bIns="0"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400" b="0" i="0" u="none" strike="noStrike" cap="none" spc="0" normalizeH="0" baseline="0">
            <a:ln>
              <a:noFill/>
            </a:ln>
            <a:solidFill>
              <a:srgbClr val="000000"/>
            </a:solidFill>
            <a:effectLst/>
            <a:uFillTx/>
            <a:latin typeface="+mj-lt"/>
            <a:ea typeface="+mj-ea"/>
            <a:cs typeface="+mj-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3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5_SU_Template_TopBar">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8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UGVR">
      <a:majorFont>
        <a:latin typeface="Arial"/>
        <a:ea typeface="微软雅黑"/>
        <a:cs typeface=""/>
      </a:majorFont>
      <a:minorFont>
        <a:latin typeface="Arial"/>
        <a:ea typeface="微软雅黑"/>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6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9050">
          <a:solidFill>
            <a:srgbClr val="8C1515"/>
          </a:solidFill>
        </a:ln>
      </a:spPr>
      <a:bodyPr rtlCol="0" anchor="ctr"/>
      <a:lstStyle>
        <a:defPPr marL="0" marR="0" indent="0" algn="ctr" defTabSz="457200" rtl="0" eaLnBrk="1" fontAlgn="base" latinLnBrk="0" hangingPunct="1">
          <a:lnSpc>
            <a:spcPct val="100000"/>
          </a:lnSpc>
          <a:spcBef>
            <a:spcPct val="0"/>
          </a:spcBef>
          <a:spcAft>
            <a:spcPct val="0"/>
          </a:spcAft>
          <a:buClrTx/>
          <a:buSzTx/>
          <a:buFontTx/>
          <a:buNone/>
          <a:defRPr kumimoji="0" sz="1800" b="0" i="0" u="none" strike="noStrike" kern="1200" cap="none" spc="0" normalizeH="0" baseline="0" noProof="0" dirty="0">
            <a:ln>
              <a:noFill/>
            </a:ln>
            <a:solidFill>
              <a:srgbClr val="000000"/>
            </a:solidFill>
            <a:effectLst/>
            <a:uLnTx/>
            <a:uFillTx/>
            <a:latin typeface="Source Sans Pro"/>
            <a:ea typeface="+mn-ea"/>
            <a:cs typeface="+mn-cs"/>
          </a:defRPr>
        </a:defPPr>
      </a:lstStyle>
      <a:style>
        <a:lnRef idx="1">
          <a:schemeClr val="accent6"/>
        </a:lnRef>
        <a:fillRef idx="2">
          <a:schemeClr val="accent6"/>
        </a:fillRef>
        <a:effectRef idx="1">
          <a:schemeClr val="accent6"/>
        </a:effectRef>
        <a:fontRef idx="minor">
          <a:schemeClr val="dk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9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Stanford">
      <a:majorFont>
        <a:latin typeface="Source Sans Pro Semibold"/>
        <a:ea typeface=""/>
        <a:cs typeface=""/>
      </a:majorFont>
      <a:minorFont>
        <a:latin typeface="Source Sans Pro"/>
        <a:ea typeface=""/>
        <a:cs typeface=""/>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SU_Preso_16x9_v6">
  <a:themeElements>
    <a:clrScheme name="Stanford2">
      <a:dk1>
        <a:srgbClr val="000000"/>
      </a:dk1>
      <a:lt1>
        <a:srgbClr val="FFFFFF"/>
      </a:lt1>
      <a:dk2>
        <a:srgbClr val="DAD7CB"/>
      </a:dk2>
      <a:lt2>
        <a:srgbClr val="8C1515"/>
      </a:lt2>
      <a:accent1>
        <a:srgbClr val="8D3C1E"/>
      </a:accent1>
      <a:accent2>
        <a:srgbClr val="00505C"/>
      </a:accent2>
      <a:accent3>
        <a:srgbClr val="53284F"/>
      </a:accent3>
      <a:accent4>
        <a:srgbClr val="175E54"/>
      </a:accent4>
      <a:accent5>
        <a:srgbClr val="4D4F53"/>
      </a:accent5>
      <a:accent6>
        <a:srgbClr val="D2C295"/>
      </a:accent6>
      <a:hlink>
        <a:srgbClr val="A4001D"/>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18026</Words>
  <Application>WPS 演示</Application>
  <PresentationFormat>宽屏</PresentationFormat>
  <Paragraphs>1244</Paragraphs>
  <Slides>123</Slides>
  <Notes>90</Notes>
  <HiddenSlides>0</HiddenSlides>
  <MMClips>1</MMClips>
  <ScaleCrop>false</ScaleCrop>
  <HeadingPairs>
    <vt:vector size="8" baseType="variant">
      <vt:variant>
        <vt:lpstr>已用的字体</vt:lpstr>
      </vt:variant>
      <vt:variant>
        <vt:i4>33</vt:i4>
      </vt:variant>
      <vt:variant>
        <vt:lpstr>主题</vt:lpstr>
      </vt:variant>
      <vt:variant>
        <vt:i4>19</vt:i4>
      </vt:variant>
      <vt:variant>
        <vt:lpstr>嵌入 OLE 服务器</vt:lpstr>
      </vt:variant>
      <vt:variant>
        <vt:i4>5</vt:i4>
      </vt:variant>
      <vt:variant>
        <vt:lpstr>幻灯片标题</vt:lpstr>
      </vt:variant>
      <vt:variant>
        <vt:i4>123</vt:i4>
      </vt:variant>
    </vt:vector>
  </HeadingPairs>
  <TitlesOfParts>
    <vt:vector size="180" baseType="lpstr">
      <vt:lpstr>Arial</vt:lpstr>
      <vt:lpstr>宋体</vt:lpstr>
      <vt:lpstr>Wingdings</vt:lpstr>
      <vt:lpstr>Arial</vt:lpstr>
      <vt:lpstr>Noto Sans Symbols</vt:lpstr>
      <vt:lpstr>Segoe Print</vt:lpstr>
      <vt:lpstr>Source Sans Pro</vt:lpstr>
      <vt:lpstr>Source Sans Pro</vt:lpstr>
      <vt:lpstr>MS PGothic</vt:lpstr>
      <vt:lpstr>Source Sans Pro Semibold</vt:lpstr>
      <vt:lpstr>Source Sans Pro SemiBold</vt:lpstr>
      <vt:lpstr>Wingdings</vt:lpstr>
      <vt:lpstr>Times New Roman</vt:lpstr>
      <vt:lpstr>等线</vt:lpstr>
      <vt:lpstr>Times New Roman</vt:lpstr>
      <vt:lpstr>微软雅黑</vt:lpstr>
      <vt:lpstr>等线 Light</vt:lpstr>
      <vt:lpstr>Helvetica</vt:lpstr>
      <vt:lpstr>Calibri Light</vt:lpstr>
      <vt:lpstr>Calibri</vt:lpstr>
      <vt:lpstr>Arial Unicode MS</vt:lpstr>
      <vt:lpstr>Consolas</vt:lpstr>
      <vt:lpstr>Cambria Math</vt:lpstr>
      <vt:lpstr>Helvetica Neue</vt:lpstr>
      <vt:lpstr>Lucida Sans Unicode</vt:lpstr>
      <vt:lpstr>Arial Bold</vt:lpstr>
      <vt:lpstr>Apple Chancery</vt:lpstr>
      <vt:lpstr>Helvetica</vt:lpstr>
      <vt:lpstr>Helvetica Neue</vt:lpstr>
      <vt:lpstr>.AppleSystemUIFont</vt:lpstr>
      <vt:lpstr>MingLiU-ExtB</vt:lpstr>
      <vt:lpstr>Calibri</vt:lpstr>
      <vt:lpstr>Verdana</vt:lpstr>
      <vt:lpstr>1_Office 主题​​</vt:lpstr>
      <vt:lpstr>Office 主题​​</vt:lpstr>
      <vt:lpstr>2_Office 主题​​</vt:lpstr>
      <vt:lpstr>8_SU_Preso_16x9_v6</vt:lpstr>
      <vt:lpstr>6_SU_Preso_16x9_v6</vt:lpstr>
      <vt:lpstr>1_SU_Preso_16x9_v6</vt:lpstr>
      <vt:lpstr>9_SU_Preso_16x9_v6</vt:lpstr>
      <vt:lpstr>4_SU_Preso_16x9_v6</vt:lpstr>
      <vt:lpstr>2_SU_Preso_16x9_v6</vt:lpstr>
      <vt:lpstr>10_SU_Preso_16x9_v6</vt:lpstr>
      <vt:lpstr>5_SU_Preso_16x9_v6</vt:lpstr>
      <vt:lpstr>11_SU_Preso_16x9_v6</vt:lpstr>
      <vt:lpstr>1_Simple Light</vt:lpstr>
      <vt:lpstr>12_SU_Preso_16x9_v6</vt:lpstr>
      <vt:lpstr>Office Theme</vt:lpstr>
      <vt:lpstr>SU_Preso_16x9_v6</vt:lpstr>
      <vt:lpstr>3_Office 主题​​</vt:lpstr>
      <vt:lpstr>3_SU_Preso_16x9_v6</vt:lpstr>
      <vt:lpstr>5_SU_Template_TopBar</vt:lpstr>
      <vt:lpstr>ChemDraw.Document.6.0</vt:lpstr>
      <vt:lpstr>ChemDraw.Document.6.0</vt:lpstr>
      <vt:lpstr>ChemDraw.Document.6.0</vt:lpstr>
      <vt:lpstr>ChemDraw.Document.6.0</vt:lpstr>
      <vt:lpstr>ChemDraw.Document.6.0</vt:lpstr>
      <vt:lpstr>Final Presentation</vt:lpstr>
      <vt:lpstr>Seizure Detection in EEG  by LSTM Model</vt:lpstr>
      <vt:lpstr>  </vt:lpstr>
      <vt:lpstr>PowerPoint 演示文稿</vt:lpstr>
      <vt:lpstr>PowerPoint 演示文稿</vt:lpstr>
      <vt:lpstr>Using LSTM model in seizure detection</vt:lpstr>
      <vt:lpstr> </vt:lpstr>
      <vt:lpstr>Thank You for Listening! Welcome to Breakout Room 1</vt:lpstr>
      <vt:lpstr>3D Face Reconstruction With Deep Fake Face Texture</vt:lpstr>
      <vt:lpstr>PowerPoint 演示文稿</vt:lpstr>
      <vt:lpstr>PowerPoint 演示文稿</vt:lpstr>
      <vt:lpstr>PowerPoint 演示文稿</vt:lpstr>
      <vt:lpstr>Efficient Neural  Inductive Logic Programming</vt:lpstr>
      <vt:lpstr>Inductive Logic Programming (ILP)</vt:lpstr>
      <vt:lpstr>Inductive Logic Programming (ILP)</vt:lpstr>
      <vt:lpstr>Neural Inductive Logic Programming</vt:lpstr>
      <vt:lpstr>Sparse NLM (SNLM): Efficient Neural ILP</vt:lpstr>
      <vt:lpstr>Result: Reaching Optimal Density</vt:lpstr>
      <vt:lpstr>Result: Sub-world Training Gets Perfect Accuracy</vt:lpstr>
      <vt:lpstr>Conclusion</vt:lpstr>
      <vt:lpstr>PowerPoint 演示文稿</vt:lpstr>
      <vt:lpstr>REAL: Indoor Multi-object Relationships Exploration by Active Learning from Interaction</vt:lpstr>
      <vt:lpstr>PowerPoint 演示文稿</vt:lpstr>
      <vt:lpstr>PowerPoint 演示文稿</vt:lpstr>
      <vt:lpstr>PowerPoint 演示文稿</vt:lpstr>
      <vt:lpstr>What we do</vt:lpstr>
      <vt:lpstr>PowerPoint 演示文稿</vt:lpstr>
      <vt:lpstr>PowerPoint 演示文稿</vt:lpstr>
      <vt:lpstr>Effective Prediction and Imputation of Gene Expression at Nucleotide Resolution</vt:lpstr>
      <vt:lpstr>Various Forms of Genomic Tracks </vt:lpstr>
      <vt:lpstr>PowerPoint 演示文稿</vt:lpstr>
      <vt:lpstr>Model Architecture</vt:lpstr>
      <vt:lpstr>Model Architecture</vt:lpstr>
      <vt:lpstr>PowerPoint 演示文稿</vt:lpstr>
      <vt:lpstr>Thank You for Listening Welcome to Chat with Me</vt:lpstr>
      <vt:lpstr>Bayesian Active Learning For Tool Manipulation</vt:lpstr>
      <vt:lpstr>PowerPoint 演示文稿</vt:lpstr>
      <vt:lpstr>Active v.s. Passive Learning</vt:lpstr>
      <vt:lpstr>Active Learning Pipeline</vt:lpstr>
      <vt:lpstr>Data and Analysis</vt:lpstr>
      <vt:lpstr>PowerPoint 演示文稿</vt:lpstr>
      <vt:lpstr>Physics-Based Analytical Modeling of RRAM Relaxation Behavior</vt:lpstr>
      <vt:lpstr>Background</vt:lpstr>
      <vt:lpstr>RRAM: A Promising Device</vt:lpstr>
      <vt:lpstr>Relaxation: A Reliability Issue</vt:lpstr>
      <vt:lpstr>Our Contribution</vt:lpstr>
      <vt:lpstr>PowerPoint 演示文稿</vt:lpstr>
      <vt:lpstr>Doppler Radar Heart Rate Detection based on Singular Spectrum Analysis</vt:lpstr>
      <vt:lpstr>Background</vt:lpstr>
      <vt:lpstr>Heart Rate Detection with CW Doppler radar</vt:lpstr>
      <vt:lpstr>Setting of the Doppler Radar System</vt:lpstr>
      <vt:lpstr>Signal Processing Based on Singular Spectrum Analysis</vt:lpstr>
      <vt:lpstr>Brief Check of Results</vt:lpstr>
      <vt:lpstr>PowerPoint 演示文稿</vt:lpstr>
      <vt:lpstr>Side Effect Analysis of Drugs  Related to Anticommensal Activity</vt:lpstr>
      <vt:lpstr>Gut Flora is an Essential Component in Human Gastrointestinal Tract </vt:lpstr>
      <vt:lpstr>Drugs with anticommensal activity have effect on gut flora, inducing many side effects</vt:lpstr>
      <vt:lpstr>Side effects are quantified through ADReCS database</vt:lpstr>
      <vt:lpstr>PCA analysis shows the similarity between human targeted drugs (ABX) and antibiotics</vt:lpstr>
      <vt:lpstr>PowerPoint 演示文稿</vt:lpstr>
      <vt:lpstr>Comparative analysis of different ASAP family voltage sensors</vt:lpstr>
      <vt:lpstr>PowerPoint 演示文稿</vt:lpstr>
      <vt:lpstr>PowerPoint 演示文稿</vt:lpstr>
      <vt:lpstr>PowerPoint 演示文稿</vt:lpstr>
      <vt:lpstr>PowerPoint 演示文稿</vt:lpstr>
      <vt:lpstr>Dampening Epileptic Neurons Using a Closed-loop Protein Circuit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Cell type specific cis-regulatory programs of human parasite schistosome</vt:lpstr>
      <vt:lpstr>What is the Schistosoma mansoni?</vt:lpstr>
      <vt:lpstr>Schistosomiasis is an ancient human disease with effects worldwide</vt:lpstr>
      <vt:lpstr>Germline cells could be an efficient target</vt:lpstr>
      <vt:lpstr>Single-cell ATACseq allows us to explore chromatin accessibility in each cell</vt:lpstr>
      <vt:lpstr>GSCs specific cis-regulatory programs </vt:lpstr>
      <vt:lpstr>PowerPoint 演示文稿</vt:lpstr>
      <vt:lpstr>Optimization of electrode geometries for recording extracellular action potentials</vt:lpstr>
      <vt:lpstr>Extracellular action potential (EAP) recording techniques</vt:lpstr>
      <vt:lpstr>Limitations of current electrodes</vt:lpstr>
      <vt:lpstr>Result </vt:lpstr>
      <vt:lpstr>Result </vt:lpstr>
      <vt:lpstr>PowerPoint 演示文稿</vt:lpstr>
      <vt:lpstr>PowerPoint 演示文稿</vt:lpstr>
      <vt:lpstr>PowerPoint 演示文稿</vt:lpstr>
      <vt:lpstr>PowerPoint 演示文稿</vt:lpstr>
      <vt:lpstr>Challenges</vt:lpstr>
      <vt:lpstr>Exemplary case studies</vt:lpstr>
      <vt:lpstr>PowerPoint 演示文稿</vt:lpstr>
      <vt:lpstr>Design and synthesis for  new n-type conjugated polymers</vt:lpstr>
      <vt:lpstr>Organic thermoelectrics</vt:lpstr>
      <vt:lpstr>N-type conjugated polymers: lower LUMO energy level</vt:lpstr>
      <vt:lpstr>PowerPoint 演示文稿</vt:lpstr>
      <vt:lpstr>N-type conjugated polymers: lower LUMO energy level</vt:lpstr>
      <vt:lpstr>PowerPoint 演示文稿</vt:lpstr>
      <vt:lpstr>Marauder’s Map</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 2D Simulation Study for Electrospray Using Shallow Water Equations</vt:lpstr>
      <vt:lpstr>Project Overview</vt:lpstr>
      <vt:lpstr>Project Overview</vt:lpstr>
      <vt:lpstr>Project Overview</vt:lpstr>
      <vt:lpstr>PowerPoint 演示文稿</vt:lpstr>
      <vt:lpstr>Dynamic Optimal Distinctiveness Entrepreneurial Framing Strategy in the Nascent Blockchain Market</vt:lpstr>
      <vt:lpstr>Imagine 	owning a blockchain company...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 UGVR Final Presentation</dc:title>
  <dc:creator>阳 高</dc:creator>
  <cp:lastModifiedBy>忘川</cp:lastModifiedBy>
  <cp:revision>19</cp:revision>
  <dcterms:created xsi:type="dcterms:W3CDTF">2021-08-30T11:26:00Z</dcterms:created>
  <dcterms:modified xsi:type="dcterms:W3CDTF">2021-08-30T13:34:00Z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DD6C1E0966F8402BAB1C4F6B5D1EA856</vt:lpwstr>
  </property>
  <property fmtid="{D5CDD505-2E9C-101B-9397-08002B2CF9AE}" pid="3" name="KSOProductBuildVer">
    <vt:lpwstr>2052-11.1.0.10700</vt:lpwstr>
  </property>
</Properties>
</file>